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63" r:id="rId5"/>
    <p:sldId id="264" r:id="rId6"/>
    <p:sldId id="265" r:id="rId7"/>
    <p:sldId id="275" r:id="rId8"/>
    <p:sldId id="266" r:id="rId9"/>
    <p:sldId id="267" r:id="rId10"/>
    <p:sldId id="268" r:id="rId11"/>
    <p:sldId id="276" r:id="rId12"/>
    <p:sldId id="269" r:id="rId13"/>
    <p:sldId id="270" r:id="rId14"/>
    <p:sldId id="271" r:id="rId15"/>
    <p:sldId id="277" r:id="rId16"/>
    <p:sldId id="272" r:id="rId17"/>
    <p:sldId id="273" r:id="rId18"/>
    <p:sldId id="274" r:id="rId19"/>
    <p:sldId id="26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9A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7" d="100"/>
          <a:sy n="57" d="100"/>
        </p:scale>
        <p:origin x="8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F246A9A-FBE1-4B5D-8359-F3386DDF28B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787793-ACD1-438A-B44B-D67BE3C135E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246A9A-FBE1-4B5D-8359-F3386DDF28B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787793-ACD1-438A-B44B-D67BE3C135E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246A9A-FBE1-4B5D-8359-F3386DDF28B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787793-ACD1-438A-B44B-D67BE3C135E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246A9A-FBE1-4B5D-8359-F3386DDF28B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787793-ACD1-438A-B44B-D67BE3C135E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F246A9A-FBE1-4B5D-8359-F3386DDF28B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787793-ACD1-438A-B44B-D67BE3C135E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F246A9A-FBE1-4B5D-8359-F3386DDF28B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787793-ACD1-438A-B44B-D67BE3C135E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F246A9A-FBE1-4B5D-8359-F3386DDF28B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F787793-ACD1-438A-B44B-D67BE3C135E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F246A9A-FBE1-4B5D-8359-F3386DDF28B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787793-ACD1-438A-B44B-D67BE3C135E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246A9A-FBE1-4B5D-8359-F3386DDF28B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F787793-ACD1-438A-B44B-D67BE3C135E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F246A9A-FBE1-4B5D-8359-F3386DDF28B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787793-ACD1-438A-B44B-D67BE3C135E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F246A9A-FBE1-4B5D-8359-F3386DDF28B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787793-ACD1-438A-B44B-D67BE3C135E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46A9A-FBE1-4B5D-8359-F3386DDF28B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87793-ACD1-438A-B44B-D67BE3C135E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sp>
        <p:nvSpPr>
          <p:cNvPr id="5" name="文本框 4"/>
          <p:cNvSpPr txBox="1"/>
          <p:nvPr/>
        </p:nvSpPr>
        <p:spPr>
          <a:xfrm rot="21164211">
            <a:off x="2722466" y="2144380"/>
            <a:ext cx="6180485" cy="1862048"/>
          </a:xfrm>
          <a:prstGeom prst="rect">
            <a:avLst/>
          </a:prstGeom>
          <a:noFill/>
        </p:spPr>
        <p:txBody>
          <a:bodyPr wrap="square" rtlCol="0">
            <a:spAutoFit/>
          </a:bodyPr>
          <a:lstStyle/>
          <a:p>
            <a:pPr algn="ctr"/>
            <a:r>
              <a:rPr lang="zh-CN" altLang="en-US" sz="11500" dirty="0">
                <a:solidFill>
                  <a:srgbClr val="029AE3"/>
                </a:solidFill>
                <a:latin typeface="汉仪足球宝贝体简" panose="02010509060101010101" pitchFamily="49" charset="-122"/>
                <a:ea typeface="汉仪足球宝贝体简" panose="02010509060101010101" pitchFamily="49" charset="-122"/>
              </a:rPr>
              <a:t>开学啦</a:t>
            </a:r>
          </a:p>
        </p:txBody>
      </p:sp>
      <p:sp>
        <p:nvSpPr>
          <p:cNvPr id="6" name="文本框 5"/>
          <p:cNvSpPr txBox="1"/>
          <p:nvPr/>
        </p:nvSpPr>
        <p:spPr>
          <a:xfrm rot="21164211">
            <a:off x="3932403" y="4250889"/>
            <a:ext cx="3915051" cy="460375"/>
          </a:xfrm>
          <a:prstGeom prst="rect">
            <a:avLst/>
          </a:prstGeom>
          <a:noFill/>
        </p:spPr>
        <p:txBody>
          <a:bodyPr wrap="square" rtlCol="0">
            <a:spAutoFit/>
          </a:bodyPr>
          <a:lstStyle/>
          <a:p>
            <a:pPr algn="ctr"/>
            <a:r>
              <a:rPr lang="zh-CN" altLang="en-US" sz="2400">
                <a:solidFill>
                  <a:srgbClr val="029AE3"/>
                </a:solidFill>
                <a:latin typeface="汉仪足球宝贝体简" panose="02010509060101010101" pitchFamily="49" charset="-122"/>
                <a:ea typeface="汉仪足球宝贝体简" panose="02010509060101010101" pitchFamily="49" charset="-122"/>
              </a:rPr>
              <a:t>汇报人：</a:t>
            </a:r>
            <a:r>
              <a:rPr lang="en-US" altLang="zh-CN" sz="2400">
                <a:solidFill>
                  <a:srgbClr val="029AE3"/>
                </a:solidFill>
                <a:latin typeface="汉仪足球宝贝体简" panose="02010509060101010101" pitchFamily="49" charset="-122"/>
                <a:ea typeface="汉仪足球宝贝体简" panose="02010509060101010101" pitchFamily="49" charset="-122"/>
              </a:rPr>
              <a:t>xiazaii</a:t>
            </a:r>
            <a:endParaRPr lang="zh-CN" altLang="en-US" sz="2400" dirty="0">
              <a:solidFill>
                <a:srgbClr val="029AE3"/>
              </a:solidFill>
              <a:latin typeface="汉仪足球宝贝体简" panose="02010509060101010101" pitchFamily="49" charset="-122"/>
              <a:ea typeface="汉仪足球宝贝体简" panose="02010509060101010101" pitchFamily="49" charset="-122"/>
            </a:endParaRPr>
          </a:p>
        </p:txBody>
      </p:sp>
      <p:pic>
        <p:nvPicPr>
          <p:cNvPr id="7" name="活泼小清新活动">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9017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2" repeatCount="indefinite" fill="remove" display="0">
                  <p:stCondLst>
                    <p:cond delay="indefinite"/>
                  </p:stCondLst>
                  <p:endCondLst>
                    <p:cond evt="onStopAudio" delay="0">
                      <p:tgtEl>
                        <p:sldTgt/>
                      </p:tgtEl>
                    </p:cond>
                  </p:endCondLst>
                </p:cTn>
                <p:tgtEl>
                  <p:spTgt spid="7"/>
                </p:tgtEl>
              </p:cMediaNode>
            </p:audio>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grpSp>
        <p:nvGrpSpPr>
          <p:cNvPr id="2" name="组合 1"/>
          <p:cNvGrpSpPr/>
          <p:nvPr/>
        </p:nvGrpSpPr>
        <p:grpSpPr>
          <a:xfrm>
            <a:off x="790692" y="1478796"/>
            <a:ext cx="10610616" cy="4109970"/>
            <a:chOff x="790692" y="1478796"/>
            <a:chExt cx="10610616" cy="4109970"/>
          </a:xfrm>
        </p:grpSpPr>
        <p:sp>
          <p:nvSpPr>
            <p:cNvPr id="6" name="文本框 3"/>
            <p:cNvSpPr txBox="1">
              <a:spLocks noChangeArrowheads="1"/>
            </p:cNvSpPr>
            <p:nvPr/>
          </p:nvSpPr>
          <p:spPr bwMode="auto">
            <a:xfrm>
              <a:off x="790692" y="2077285"/>
              <a:ext cx="6145958" cy="5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indent="449580">
                <a:defRPr>
                  <a:solidFill>
                    <a:schemeClr val="tx1"/>
                  </a:solidFill>
                  <a:latin typeface="微软雅黑" panose="020B0503020204020204" pitchFamily="34" charset="-122"/>
                  <a:ea typeface="微软雅黑" panose="020B0503020204020204" pitchFamily="34" charset="-122"/>
                </a:defRPr>
              </a:lvl1pPr>
              <a:lvl2pPr>
                <a:defRPr>
                  <a:solidFill>
                    <a:schemeClr val="tx1"/>
                  </a:solidFill>
                  <a:latin typeface="微软雅黑" panose="020B0503020204020204" pitchFamily="34" charset="-122"/>
                  <a:ea typeface="微软雅黑" panose="020B0503020204020204" pitchFamily="34" charset="-122"/>
                </a:defRPr>
              </a:lvl2pPr>
              <a:lvl3pPr>
                <a:defRPr>
                  <a:solidFill>
                    <a:schemeClr val="tx1"/>
                  </a:solidFill>
                  <a:latin typeface="微软雅黑" panose="020B0503020204020204" pitchFamily="34" charset="-122"/>
                  <a:ea typeface="微软雅黑" panose="020B0503020204020204" pitchFamily="34" charset="-122"/>
                </a:defRPr>
              </a:lvl3pPr>
              <a:lvl4pPr>
                <a:defRPr>
                  <a:solidFill>
                    <a:schemeClr val="tx1"/>
                  </a:solidFill>
                  <a:latin typeface="微软雅黑" panose="020B0503020204020204" pitchFamily="34" charset="-122"/>
                  <a:ea typeface="微软雅黑" panose="020B0503020204020204" pitchFamily="34" charset="-122"/>
                </a:defRPr>
              </a:lvl4pPr>
              <a:lvl5pPr>
                <a:defRPr>
                  <a:solidFill>
                    <a:schemeClr val="tx1"/>
                  </a:solidFill>
                  <a:latin typeface="微软雅黑" panose="020B0503020204020204" pitchFamily="34" charset="-122"/>
                  <a:ea typeface="微软雅黑" panose="020B0503020204020204" pitchFamily="34" charset="-122"/>
                </a:defRPr>
              </a:lvl5pPr>
              <a:lvl6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r">
                <a:lnSpc>
                  <a:spcPct val="125000"/>
                </a:lnSpc>
              </a:pPr>
              <a:r>
                <a:rPr lang="zh-CN" altLang="en-US" sz="1200" dirty="0">
                  <a:solidFill>
                    <a:schemeClr val="tx1">
                      <a:lumMod val="75000"/>
                      <a:lumOff val="25000"/>
                    </a:schemeClr>
                  </a:solidFill>
                </a:rPr>
                <a:t>请您在此输入一些描述性文字请您在此输入请您在此输入一些描述性文字请您在此输入请您在此输</a:t>
              </a:r>
            </a:p>
          </p:txBody>
        </p:sp>
        <p:sp>
          <p:nvSpPr>
            <p:cNvPr id="7" name="空心弧 12"/>
            <p:cNvSpPr>
              <a:spLocks noChangeArrowheads="1"/>
            </p:cNvSpPr>
            <p:nvPr/>
          </p:nvSpPr>
          <p:spPr bwMode="auto">
            <a:xfrm>
              <a:off x="7344909" y="1478796"/>
              <a:ext cx="4056399" cy="4095751"/>
            </a:xfrm>
            <a:custGeom>
              <a:avLst/>
              <a:gdLst>
                <a:gd name="T0" fmla="*/ 4057281 w 4057966"/>
                <a:gd name="T1" fmla="*/ 1994398 h 4095198"/>
                <a:gd name="T2" fmla="*/ 4057966 w 4057966"/>
                <a:gd name="T3" fmla="*/ 2047598 h 4095198"/>
                <a:gd name="T4" fmla="*/ 2028983 w 4057966"/>
                <a:gd name="T5" fmla="*/ 4095197 h 4095198"/>
                <a:gd name="T6" fmla="*/ 0 w 4057966"/>
                <a:gd name="T7" fmla="*/ 2047598 h 4095198"/>
                <a:gd name="T8" fmla="*/ 1986128 w 4057966"/>
                <a:gd name="T9" fmla="*/ 447 h 4095198"/>
                <a:gd name="T10" fmla="*/ 2002254 w 4057966"/>
                <a:gd name="T11" fmla="*/ 764360 h 4095198"/>
                <a:gd name="T12" fmla="*/ 764074 w 4057966"/>
                <a:gd name="T13" fmla="*/ 2047597 h 4095198"/>
                <a:gd name="T14" fmla="*/ 2028982 w 4057966"/>
                <a:gd name="T15" fmla="*/ 3331121 h 4095198"/>
                <a:gd name="T16" fmla="*/ 3293890 w 4057966"/>
                <a:gd name="T17" fmla="*/ 2047597 h 4095198"/>
                <a:gd name="T18" fmla="*/ 3293472 w 4057966"/>
                <a:gd name="T19" fmla="*/ 2014266 h 4095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7966" h="4095198">
                  <a:moveTo>
                    <a:pt x="4057281" y="1994398"/>
                  </a:moveTo>
                  <a:cubicBezTo>
                    <a:pt x="4057741" y="2012065"/>
                    <a:pt x="4057966" y="2029805"/>
                    <a:pt x="4057966" y="2047598"/>
                  </a:cubicBezTo>
                  <a:cubicBezTo>
                    <a:pt x="4057966" y="3178456"/>
                    <a:pt x="3149559" y="4095197"/>
                    <a:pt x="2028983" y="4095197"/>
                  </a:cubicBezTo>
                  <a:cubicBezTo>
                    <a:pt x="908407" y="4095197"/>
                    <a:pt x="0" y="3178456"/>
                    <a:pt x="0" y="2047598"/>
                  </a:cubicBezTo>
                  <a:cubicBezTo>
                    <a:pt x="0" y="931123"/>
                    <a:pt x="885447" y="23352"/>
                    <a:pt x="1986128" y="447"/>
                  </a:cubicBezTo>
                  <a:lnTo>
                    <a:pt x="2002254" y="764360"/>
                  </a:lnTo>
                  <a:cubicBezTo>
                    <a:pt x="1315932" y="778863"/>
                    <a:pt x="764074" y="1347835"/>
                    <a:pt x="764074" y="2047597"/>
                  </a:cubicBezTo>
                  <a:cubicBezTo>
                    <a:pt x="764074" y="2756468"/>
                    <a:pt x="1330393" y="3331121"/>
                    <a:pt x="2028982" y="3331121"/>
                  </a:cubicBezTo>
                  <a:cubicBezTo>
                    <a:pt x="2727571" y="3331121"/>
                    <a:pt x="3293890" y="2756468"/>
                    <a:pt x="3293890" y="2047597"/>
                  </a:cubicBezTo>
                  <a:cubicBezTo>
                    <a:pt x="3293890" y="2036453"/>
                    <a:pt x="3293750" y="2025342"/>
                    <a:pt x="3293472" y="201426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椭圆 7"/>
            <p:cNvSpPr>
              <a:spLocks noChangeArrowheads="1"/>
            </p:cNvSpPr>
            <p:nvPr/>
          </p:nvSpPr>
          <p:spPr bwMode="auto">
            <a:xfrm>
              <a:off x="8140002" y="2293184"/>
              <a:ext cx="2466213" cy="2466975"/>
            </a:xfrm>
            <a:prstGeom prst="ellipse">
              <a:avLst/>
            </a:prstGeom>
            <a:noFill/>
            <a:ln w="34925">
              <a:solidFill>
                <a:schemeClr val="accent1"/>
              </a:solidFill>
              <a:round/>
            </a:ln>
            <a:extLst>
              <a:ext uri="{909E8E84-426E-40DD-AFC4-6F175D3DCCD1}">
                <a14:hiddenFill xmlns:a14="http://schemas.microsoft.com/office/drawing/2010/main">
                  <a:solidFill>
                    <a:srgbClr val="FFFFFF"/>
                  </a:solidFill>
                </a14:hiddenFill>
              </a:ext>
            </a:extLst>
          </p:spPr>
          <p:txBody>
            <a:bodyPr lIns="91412" tIns="45706" rIns="91412" bIns="45706"/>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Freeform 5"/>
            <p:cNvSpPr>
              <a:spLocks noEditPoints="1" noChangeArrowheads="1"/>
            </p:cNvSpPr>
            <p:nvPr/>
          </p:nvSpPr>
          <p:spPr bwMode="auto">
            <a:xfrm>
              <a:off x="8543101" y="2796421"/>
              <a:ext cx="1669535" cy="1497013"/>
            </a:xfrm>
            <a:custGeom>
              <a:avLst/>
              <a:gdLst>
                <a:gd name="T0" fmla="*/ 0 w 139"/>
                <a:gd name="T1" fmla="*/ 44 h 124"/>
                <a:gd name="T2" fmla="*/ 24 w 139"/>
                <a:gd name="T3" fmla="*/ 24 h 124"/>
                <a:gd name="T4" fmla="*/ 15 w 139"/>
                <a:gd name="T5" fmla="*/ 45 h 124"/>
                <a:gd name="T6" fmla="*/ 8 w 139"/>
                <a:gd name="T7" fmla="*/ 62 h 124"/>
                <a:gd name="T8" fmla="*/ 12 w 139"/>
                <a:gd name="T9" fmla="*/ 58 h 124"/>
                <a:gd name="T10" fmla="*/ 32 w 139"/>
                <a:gd name="T11" fmla="*/ 36 h 124"/>
                <a:gd name="T12" fmla="*/ 54 w 139"/>
                <a:gd name="T13" fmla="*/ 27 h 124"/>
                <a:gd name="T14" fmla="*/ 36 w 139"/>
                <a:gd name="T15" fmla="*/ 61 h 124"/>
                <a:gd name="T16" fmla="*/ 56 w 139"/>
                <a:gd name="T17" fmla="*/ 44 h 124"/>
                <a:gd name="T18" fmla="*/ 56 w 139"/>
                <a:gd name="T19" fmla="*/ 49 h 124"/>
                <a:gd name="T20" fmla="*/ 62 w 139"/>
                <a:gd name="T21" fmla="*/ 55 h 124"/>
                <a:gd name="T22" fmla="*/ 25 w 139"/>
                <a:gd name="T23" fmla="*/ 87 h 124"/>
                <a:gd name="T24" fmla="*/ 18 w 139"/>
                <a:gd name="T25" fmla="*/ 88 h 124"/>
                <a:gd name="T26" fmla="*/ 31 w 139"/>
                <a:gd name="T27" fmla="*/ 58 h 124"/>
                <a:gd name="T28" fmla="*/ 36 w 139"/>
                <a:gd name="T29" fmla="*/ 39 h 124"/>
                <a:gd name="T30" fmla="*/ 14 w 139"/>
                <a:gd name="T31" fmla="*/ 61 h 124"/>
                <a:gd name="T32" fmla="*/ 6 w 139"/>
                <a:gd name="T33" fmla="*/ 64 h 124"/>
                <a:gd name="T34" fmla="*/ 12 w 139"/>
                <a:gd name="T35" fmla="*/ 43 h 124"/>
                <a:gd name="T36" fmla="*/ 20 w 139"/>
                <a:gd name="T37" fmla="*/ 23 h 124"/>
                <a:gd name="T38" fmla="*/ 1 w 139"/>
                <a:gd name="T39" fmla="*/ 45 h 124"/>
                <a:gd name="T40" fmla="*/ 0 w 139"/>
                <a:gd name="T41" fmla="*/ 44 h 124"/>
                <a:gd name="T42" fmla="*/ 70 w 139"/>
                <a:gd name="T43" fmla="*/ 70 h 124"/>
                <a:gd name="T44" fmla="*/ 88 w 139"/>
                <a:gd name="T45" fmla="*/ 54 h 124"/>
                <a:gd name="T46" fmla="*/ 92 w 139"/>
                <a:gd name="T47" fmla="*/ 54 h 124"/>
                <a:gd name="T48" fmla="*/ 137 w 139"/>
                <a:gd name="T49" fmla="*/ 101 h 124"/>
                <a:gd name="T50" fmla="*/ 136 w 139"/>
                <a:gd name="T51" fmla="*/ 105 h 124"/>
                <a:gd name="T52" fmla="*/ 119 w 139"/>
                <a:gd name="T53" fmla="*/ 122 h 124"/>
                <a:gd name="T54" fmla="*/ 115 w 139"/>
                <a:gd name="T55" fmla="*/ 122 h 124"/>
                <a:gd name="T56" fmla="*/ 70 w 139"/>
                <a:gd name="T57" fmla="*/ 74 h 124"/>
                <a:gd name="T58" fmla="*/ 70 w 139"/>
                <a:gd name="T59" fmla="*/ 70 h 124"/>
                <a:gd name="T60" fmla="*/ 61 w 139"/>
                <a:gd name="T61" fmla="*/ 37 h 124"/>
                <a:gd name="T62" fmla="*/ 59 w 139"/>
                <a:gd name="T63" fmla="*/ 47 h 124"/>
                <a:gd name="T64" fmla="*/ 67 w 139"/>
                <a:gd name="T65" fmla="*/ 56 h 124"/>
                <a:gd name="T66" fmla="*/ 63 w 139"/>
                <a:gd name="T67" fmla="*/ 59 h 124"/>
                <a:gd name="T68" fmla="*/ 70 w 139"/>
                <a:gd name="T69" fmla="*/ 67 h 124"/>
                <a:gd name="T70" fmla="*/ 85 w 139"/>
                <a:gd name="T71" fmla="*/ 53 h 124"/>
                <a:gd name="T72" fmla="*/ 78 w 139"/>
                <a:gd name="T73" fmla="*/ 46 h 124"/>
                <a:gd name="T74" fmla="*/ 73 w 139"/>
                <a:gd name="T75" fmla="*/ 50 h 124"/>
                <a:gd name="T76" fmla="*/ 61 w 139"/>
                <a:gd name="T77" fmla="*/ 37 h 124"/>
                <a:gd name="T78" fmla="*/ 121 w 139"/>
                <a:gd name="T79" fmla="*/ 123 h 124"/>
                <a:gd name="T80" fmla="*/ 122 w 139"/>
                <a:gd name="T81" fmla="*/ 124 h 124"/>
                <a:gd name="T82" fmla="*/ 139 w 139"/>
                <a:gd name="T83" fmla="*/ 108 h 124"/>
                <a:gd name="T84" fmla="*/ 138 w 139"/>
                <a:gd name="T85" fmla="*/ 107 h 124"/>
                <a:gd name="T86" fmla="*/ 121 w 139"/>
                <a:gd name="T87"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24">
                  <a:moveTo>
                    <a:pt x="0" y="44"/>
                  </a:moveTo>
                  <a:cubicBezTo>
                    <a:pt x="0" y="44"/>
                    <a:pt x="31" y="0"/>
                    <a:pt x="24" y="24"/>
                  </a:cubicBezTo>
                  <a:cubicBezTo>
                    <a:pt x="22" y="30"/>
                    <a:pt x="19" y="38"/>
                    <a:pt x="15" y="45"/>
                  </a:cubicBezTo>
                  <a:cubicBezTo>
                    <a:pt x="11" y="53"/>
                    <a:pt x="8" y="61"/>
                    <a:pt x="8" y="62"/>
                  </a:cubicBezTo>
                  <a:cubicBezTo>
                    <a:pt x="8" y="62"/>
                    <a:pt x="9" y="61"/>
                    <a:pt x="12" y="58"/>
                  </a:cubicBezTo>
                  <a:cubicBezTo>
                    <a:pt x="18" y="52"/>
                    <a:pt x="25" y="43"/>
                    <a:pt x="32" y="36"/>
                  </a:cubicBezTo>
                  <a:cubicBezTo>
                    <a:pt x="48" y="15"/>
                    <a:pt x="55" y="17"/>
                    <a:pt x="54" y="27"/>
                  </a:cubicBezTo>
                  <a:cubicBezTo>
                    <a:pt x="52" y="36"/>
                    <a:pt x="41" y="51"/>
                    <a:pt x="36" y="61"/>
                  </a:cubicBezTo>
                  <a:cubicBezTo>
                    <a:pt x="21" y="84"/>
                    <a:pt x="45" y="50"/>
                    <a:pt x="56" y="44"/>
                  </a:cubicBezTo>
                  <a:cubicBezTo>
                    <a:pt x="56" y="49"/>
                    <a:pt x="56" y="49"/>
                    <a:pt x="56" y="49"/>
                  </a:cubicBezTo>
                  <a:cubicBezTo>
                    <a:pt x="62" y="55"/>
                    <a:pt x="62" y="55"/>
                    <a:pt x="62" y="55"/>
                  </a:cubicBezTo>
                  <a:cubicBezTo>
                    <a:pt x="62" y="55"/>
                    <a:pt x="45" y="73"/>
                    <a:pt x="25" y="87"/>
                  </a:cubicBezTo>
                  <a:cubicBezTo>
                    <a:pt x="21" y="90"/>
                    <a:pt x="19" y="90"/>
                    <a:pt x="18" y="88"/>
                  </a:cubicBezTo>
                  <a:cubicBezTo>
                    <a:pt x="16" y="85"/>
                    <a:pt x="23" y="72"/>
                    <a:pt x="31" y="58"/>
                  </a:cubicBezTo>
                  <a:cubicBezTo>
                    <a:pt x="40" y="42"/>
                    <a:pt x="57" y="12"/>
                    <a:pt x="36" y="39"/>
                  </a:cubicBezTo>
                  <a:cubicBezTo>
                    <a:pt x="29" y="47"/>
                    <a:pt x="21" y="55"/>
                    <a:pt x="14" y="61"/>
                  </a:cubicBezTo>
                  <a:cubicBezTo>
                    <a:pt x="10" y="65"/>
                    <a:pt x="7" y="66"/>
                    <a:pt x="6" y="64"/>
                  </a:cubicBezTo>
                  <a:cubicBezTo>
                    <a:pt x="4" y="62"/>
                    <a:pt x="8" y="53"/>
                    <a:pt x="12" y="43"/>
                  </a:cubicBezTo>
                  <a:cubicBezTo>
                    <a:pt x="15" y="36"/>
                    <a:pt x="19" y="29"/>
                    <a:pt x="20" y="23"/>
                  </a:cubicBezTo>
                  <a:cubicBezTo>
                    <a:pt x="22" y="17"/>
                    <a:pt x="1" y="45"/>
                    <a:pt x="1" y="45"/>
                  </a:cubicBezTo>
                  <a:cubicBezTo>
                    <a:pt x="0" y="44"/>
                    <a:pt x="0" y="44"/>
                    <a:pt x="0" y="44"/>
                  </a:cubicBezTo>
                  <a:close/>
                  <a:moveTo>
                    <a:pt x="70" y="70"/>
                  </a:moveTo>
                  <a:cubicBezTo>
                    <a:pt x="88" y="54"/>
                    <a:pt x="88" y="54"/>
                    <a:pt x="88" y="54"/>
                  </a:cubicBezTo>
                  <a:cubicBezTo>
                    <a:pt x="89" y="52"/>
                    <a:pt x="91" y="52"/>
                    <a:pt x="92" y="54"/>
                  </a:cubicBezTo>
                  <a:cubicBezTo>
                    <a:pt x="137" y="101"/>
                    <a:pt x="137" y="101"/>
                    <a:pt x="137" y="101"/>
                  </a:cubicBezTo>
                  <a:cubicBezTo>
                    <a:pt x="138" y="102"/>
                    <a:pt x="137" y="104"/>
                    <a:pt x="136" y="105"/>
                  </a:cubicBezTo>
                  <a:cubicBezTo>
                    <a:pt x="119" y="122"/>
                    <a:pt x="119" y="122"/>
                    <a:pt x="119" y="122"/>
                  </a:cubicBezTo>
                  <a:cubicBezTo>
                    <a:pt x="118" y="123"/>
                    <a:pt x="116" y="123"/>
                    <a:pt x="115" y="122"/>
                  </a:cubicBezTo>
                  <a:cubicBezTo>
                    <a:pt x="70" y="74"/>
                    <a:pt x="70" y="74"/>
                    <a:pt x="70" y="74"/>
                  </a:cubicBezTo>
                  <a:cubicBezTo>
                    <a:pt x="69" y="73"/>
                    <a:pt x="69" y="71"/>
                    <a:pt x="70" y="70"/>
                  </a:cubicBezTo>
                  <a:close/>
                  <a:moveTo>
                    <a:pt x="61" y="37"/>
                  </a:moveTo>
                  <a:cubicBezTo>
                    <a:pt x="59" y="47"/>
                    <a:pt x="59" y="47"/>
                    <a:pt x="59" y="47"/>
                  </a:cubicBezTo>
                  <a:cubicBezTo>
                    <a:pt x="67" y="56"/>
                    <a:pt x="67" y="56"/>
                    <a:pt x="67" y="56"/>
                  </a:cubicBezTo>
                  <a:cubicBezTo>
                    <a:pt x="63" y="59"/>
                    <a:pt x="63" y="59"/>
                    <a:pt x="63" y="59"/>
                  </a:cubicBezTo>
                  <a:cubicBezTo>
                    <a:pt x="70" y="67"/>
                    <a:pt x="70" y="67"/>
                    <a:pt x="70" y="67"/>
                  </a:cubicBezTo>
                  <a:cubicBezTo>
                    <a:pt x="85" y="53"/>
                    <a:pt x="85" y="53"/>
                    <a:pt x="85" y="53"/>
                  </a:cubicBezTo>
                  <a:cubicBezTo>
                    <a:pt x="78" y="46"/>
                    <a:pt x="78" y="46"/>
                    <a:pt x="78" y="46"/>
                  </a:cubicBezTo>
                  <a:cubicBezTo>
                    <a:pt x="73" y="50"/>
                    <a:pt x="73" y="50"/>
                    <a:pt x="73" y="50"/>
                  </a:cubicBezTo>
                  <a:cubicBezTo>
                    <a:pt x="61" y="37"/>
                    <a:pt x="61" y="37"/>
                    <a:pt x="61" y="37"/>
                  </a:cubicBezTo>
                  <a:close/>
                  <a:moveTo>
                    <a:pt x="121" y="123"/>
                  </a:moveTo>
                  <a:cubicBezTo>
                    <a:pt x="122" y="124"/>
                    <a:pt x="122" y="124"/>
                    <a:pt x="122" y="124"/>
                  </a:cubicBezTo>
                  <a:cubicBezTo>
                    <a:pt x="139" y="108"/>
                    <a:pt x="139" y="108"/>
                    <a:pt x="139" y="108"/>
                  </a:cubicBezTo>
                  <a:cubicBezTo>
                    <a:pt x="138" y="107"/>
                    <a:pt x="138" y="107"/>
                    <a:pt x="138" y="107"/>
                  </a:cubicBezTo>
                  <a:lnTo>
                    <a:pt x="121" y="123"/>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1412" tIns="45706" rIns="91412" bIns="45706"/>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椭圆 10"/>
            <p:cNvSpPr/>
            <p:nvPr/>
          </p:nvSpPr>
          <p:spPr>
            <a:xfrm>
              <a:off x="7416324" y="1855034"/>
              <a:ext cx="655436" cy="654050"/>
            </a:xfrm>
            <a:prstGeom prst="ellipse">
              <a:avLst/>
            </a:prstGeom>
            <a:solidFill>
              <a:schemeClr val="bg1"/>
            </a:solid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r>
                <a:rPr lang="en-US" altLang="zh-CN" sz="2400" noProof="1">
                  <a:solidFill>
                    <a:schemeClr val="tx1">
                      <a:lumMod val="75000"/>
                      <a:lumOff val="25000"/>
                    </a:schemeClr>
                  </a:solidFill>
                  <a:latin typeface="微软雅黑" panose="020B0503020204020204" pitchFamily="34" charset="-122"/>
                  <a:ea typeface="微软雅黑" panose="020B0503020204020204" pitchFamily="34" charset="-122"/>
                </a:rPr>
                <a:t>1</a:t>
              </a:r>
              <a:endParaRPr lang="zh-CN" altLang="en-US" sz="2400"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a:off x="6938634" y="3250446"/>
              <a:ext cx="653849" cy="655638"/>
            </a:xfrm>
            <a:prstGeom prst="ellipse">
              <a:avLst/>
            </a:prstGeom>
            <a:solidFill>
              <a:schemeClr val="bg1"/>
            </a:solidFill>
            <a:ln w="476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r>
                <a:rPr lang="en-US" altLang="zh-CN" sz="2400" noProof="1">
                  <a:solidFill>
                    <a:schemeClr val="tx1">
                      <a:lumMod val="75000"/>
                      <a:lumOff val="25000"/>
                    </a:schemeClr>
                  </a:solidFill>
                  <a:latin typeface="微软雅黑" panose="020B0503020204020204" pitchFamily="34" charset="-122"/>
                  <a:ea typeface="微软雅黑" panose="020B0503020204020204" pitchFamily="34" charset="-122"/>
                </a:rPr>
                <a:t>2</a:t>
              </a:r>
              <a:endParaRPr lang="zh-CN" altLang="en-US" sz="2400"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7416324" y="4647446"/>
              <a:ext cx="655436" cy="655638"/>
            </a:xfrm>
            <a:prstGeom prst="ellipse">
              <a:avLst/>
            </a:prstGeom>
            <a:solidFill>
              <a:schemeClr val="bg1"/>
            </a:solidFill>
            <a:ln w="476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r>
                <a:rPr lang="en-US" altLang="zh-CN" sz="2400" noProof="1">
                  <a:solidFill>
                    <a:schemeClr val="tx1">
                      <a:lumMod val="75000"/>
                      <a:lumOff val="25000"/>
                    </a:schemeClr>
                  </a:solidFill>
                  <a:latin typeface="微软雅黑" panose="020B0503020204020204" pitchFamily="34" charset="-122"/>
                  <a:ea typeface="微软雅黑" panose="020B0503020204020204" pitchFamily="34" charset="-122"/>
                </a:rPr>
                <a:t>3</a:t>
              </a:r>
              <a:endParaRPr lang="zh-CN" altLang="en-US" sz="2400"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a:spLocks noChangeArrowheads="1"/>
            </p:cNvSpPr>
            <p:nvPr/>
          </p:nvSpPr>
          <p:spPr bwMode="auto">
            <a:xfrm>
              <a:off x="5532707" y="1728034"/>
              <a:ext cx="2075810" cy="3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在此输入文字</a:t>
              </a:r>
            </a:p>
          </p:txBody>
        </p:sp>
        <p:sp>
          <p:nvSpPr>
            <p:cNvPr id="15" name="文本框 13"/>
            <p:cNvSpPr txBox="1">
              <a:spLocks noChangeArrowheads="1"/>
            </p:cNvSpPr>
            <p:nvPr/>
          </p:nvSpPr>
          <p:spPr bwMode="auto">
            <a:xfrm>
              <a:off x="790692" y="3620334"/>
              <a:ext cx="5674617" cy="5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indent="449580">
                <a:defRPr>
                  <a:solidFill>
                    <a:schemeClr val="tx1"/>
                  </a:solidFill>
                  <a:latin typeface="微软雅黑" panose="020B0503020204020204" pitchFamily="34" charset="-122"/>
                  <a:ea typeface="微软雅黑" panose="020B0503020204020204" pitchFamily="34" charset="-122"/>
                </a:defRPr>
              </a:lvl1pPr>
              <a:lvl2pPr>
                <a:defRPr>
                  <a:solidFill>
                    <a:schemeClr val="tx1"/>
                  </a:solidFill>
                  <a:latin typeface="微软雅黑" panose="020B0503020204020204" pitchFamily="34" charset="-122"/>
                  <a:ea typeface="微软雅黑" panose="020B0503020204020204" pitchFamily="34" charset="-122"/>
                </a:defRPr>
              </a:lvl2pPr>
              <a:lvl3pPr>
                <a:defRPr>
                  <a:solidFill>
                    <a:schemeClr val="tx1"/>
                  </a:solidFill>
                  <a:latin typeface="微软雅黑" panose="020B0503020204020204" pitchFamily="34" charset="-122"/>
                  <a:ea typeface="微软雅黑" panose="020B0503020204020204" pitchFamily="34" charset="-122"/>
                </a:defRPr>
              </a:lvl3pPr>
              <a:lvl4pPr>
                <a:defRPr>
                  <a:solidFill>
                    <a:schemeClr val="tx1"/>
                  </a:solidFill>
                  <a:latin typeface="微软雅黑" panose="020B0503020204020204" pitchFamily="34" charset="-122"/>
                  <a:ea typeface="微软雅黑" panose="020B0503020204020204" pitchFamily="34" charset="-122"/>
                </a:defRPr>
              </a:lvl4pPr>
              <a:lvl5pPr>
                <a:defRPr>
                  <a:solidFill>
                    <a:schemeClr val="tx1"/>
                  </a:solidFill>
                  <a:latin typeface="微软雅黑" panose="020B0503020204020204" pitchFamily="34" charset="-122"/>
                  <a:ea typeface="微软雅黑" panose="020B0503020204020204" pitchFamily="34" charset="-122"/>
                </a:defRPr>
              </a:lvl5pPr>
              <a:lvl6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r">
                <a:lnSpc>
                  <a:spcPct val="125000"/>
                </a:lnSpc>
              </a:pPr>
              <a:r>
                <a:rPr lang="zh-CN" altLang="en-US" sz="1200" dirty="0">
                  <a:solidFill>
                    <a:schemeClr val="tx1">
                      <a:lumMod val="75000"/>
                      <a:lumOff val="25000"/>
                    </a:schemeClr>
                  </a:solidFill>
                </a:rPr>
                <a:t>请您在此输入一些描述性文字请您在此输入请您在此输入一些描述性文字请您在此输入请您在此输</a:t>
              </a:r>
            </a:p>
          </p:txBody>
        </p:sp>
        <p:sp>
          <p:nvSpPr>
            <p:cNvPr id="16" name="矩形 15"/>
            <p:cNvSpPr>
              <a:spLocks noChangeArrowheads="1"/>
            </p:cNvSpPr>
            <p:nvPr/>
          </p:nvSpPr>
          <p:spPr bwMode="auto">
            <a:xfrm>
              <a:off x="5047082" y="3228222"/>
              <a:ext cx="2075810" cy="3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在此输入文字</a:t>
              </a:r>
            </a:p>
          </p:txBody>
        </p:sp>
        <p:sp>
          <p:nvSpPr>
            <p:cNvPr id="17" name="文本框 15"/>
            <p:cNvSpPr txBox="1">
              <a:spLocks noChangeArrowheads="1"/>
            </p:cNvSpPr>
            <p:nvPr/>
          </p:nvSpPr>
          <p:spPr bwMode="auto">
            <a:xfrm>
              <a:off x="790692" y="5034796"/>
              <a:ext cx="6017411" cy="5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2" tIns="45706" rIns="91412" bIns="45706">
              <a:spAutoFit/>
            </a:bodyPr>
            <a:lstStyle>
              <a:lvl1pPr indent="449580">
                <a:defRPr>
                  <a:solidFill>
                    <a:schemeClr val="tx1"/>
                  </a:solidFill>
                  <a:latin typeface="微软雅黑" panose="020B0503020204020204" pitchFamily="34" charset="-122"/>
                  <a:ea typeface="微软雅黑" panose="020B0503020204020204" pitchFamily="34" charset="-122"/>
                </a:defRPr>
              </a:lvl1pPr>
              <a:lvl2pPr>
                <a:defRPr>
                  <a:solidFill>
                    <a:schemeClr val="tx1"/>
                  </a:solidFill>
                  <a:latin typeface="微软雅黑" panose="020B0503020204020204" pitchFamily="34" charset="-122"/>
                  <a:ea typeface="微软雅黑" panose="020B0503020204020204" pitchFamily="34" charset="-122"/>
                </a:defRPr>
              </a:lvl2pPr>
              <a:lvl3pPr>
                <a:defRPr>
                  <a:solidFill>
                    <a:schemeClr val="tx1"/>
                  </a:solidFill>
                  <a:latin typeface="微软雅黑" panose="020B0503020204020204" pitchFamily="34" charset="-122"/>
                  <a:ea typeface="微软雅黑" panose="020B0503020204020204" pitchFamily="34" charset="-122"/>
                </a:defRPr>
              </a:lvl3pPr>
              <a:lvl4pPr>
                <a:defRPr>
                  <a:solidFill>
                    <a:schemeClr val="tx1"/>
                  </a:solidFill>
                  <a:latin typeface="微软雅黑" panose="020B0503020204020204" pitchFamily="34" charset="-122"/>
                  <a:ea typeface="微软雅黑" panose="020B0503020204020204" pitchFamily="34" charset="-122"/>
                </a:defRPr>
              </a:lvl4pPr>
              <a:lvl5pPr>
                <a:defRPr>
                  <a:solidFill>
                    <a:schemeClr val="tx1"/>
                  </a:solidFill>
                  <a:latin typeface="微软雅黑" panose="020B0503020204020204" pitchFamily="34" charset="-122"/>
                  <a:ea typeface="微软雅黑" panose="020B0503020204020204" pitchFamily="34" charset="-122"/>
                </a:defRPr>
              </a:lvl5pPr>
              <a:lvl6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6pPr>
              <a:lvl7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7pPr>
              <a:lvl8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8pPr>
              <a:lvl9pPr fontAlgn="base">
                <a:spcBef>
                  <a:spcPct val="0"/>
                </a:spcBef>
                <a:spcAft>
                  <a:spcPct val="0"/>
                </a:spcAft>
                <a:defRPr>
                  <a:solidFill>
                    <a:schemeClr val="tx1"/>
                  </a:solidFill>
                  <a:latin typeface="微软雅黑" panose="020B0503020204020204" pitchFamily="34" charset="-122"/>
                  <a:ea typeface="微软雅黑" panose="020B0503020204020204" pitchFamily="34" charset="-122"/>
                </a:defRPr>
              </a:lvl9pPr>
            </a:lstStyle>
            <a:p>
              <a:pPr algn="r">
                <a:lnSpc>
                  <a:spcPct val="125000"/>
                </a:lnSpc>
              </a:pPr>
              <a:r>
                <a:rPr lang="zh-CN" altLang="en-US" sz="1200" dirty="0">
                  <a:solidFill>
                    <a:schemeClr val="tx1">
                      <a:lumMod val="75000"/>
                      <a:lumOff val="25000"/>
                    </a:schemeClr>
                  </a:solidFill>
                </a:rPr>
                <a:t>请您在此输入一些描述性文字请您在此输入请您在此输入一些描述性文字请您在此输入请您在此输</a:t>
              </a:r>
            </a:p>
          </p:txBody>
        </p:sp>
        <p:sp>
          <p:nvSpPr>
            <p:cNvPr id="18" name="矩形 17"/>
            <p:cNvSpPr>
              <a:spLocks noChangeArrowheads="1"/>
            </p:cNvSpPr>
            <p:nvPr/>
          </p:nvSpPr>
          <p:spPr bwMode="auto">
            <a:xfrm>
              <a:off x="5404160" y="4642684"/>
              <a:ext cx="2075810" cy="33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2" tIns="45706" rIns="91412" bIns="4570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在此输入文字</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41120" y="861106"/>
            <a:ext cx="9144000" cy="2387600"/>
          </a:xfrm>
        </p:spPr>
        <p:txBody>
          <a:bodyPr/>
          <a:lstStyle/>
          <a:p>
            <a:endParaRPr lang="zh-CN" altLang="en-US">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sp>
        <p:nvSpPr>
          <p:cNvPr id="8" name="Oval 31"/>
          <p:cNvSpPr>
            <a:spLocks noChangeArrowheads="1"/>
          </p:cNvSpPr>
          <p:nvPr/>
        </p:nvSpPr>
        <p:spPr bwMode="auto">
          <a:xfrm>
            <a:off x="4581785" y="1483201"/>
            <a:ext cx="2044362" cy="2048051"/>
          </a:xfrm>
          <a:prstGeom prst="roundRect">
            <a:avLst/>
          </a:prstGeom>
          <a:solidFill>
            <a:schemeClr val="accent1"/>
          </a:solidFill>
          <a:ln>
            <a:noFill/>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chemeClr val="bg1"/>
                </a:solidFill>
                <a:latin typeface="微软雅黑" panose="020B0503020204020204" pitchFamily="34" charset="-122"/>
                <a:ea typeface="微软雅黑" panose="020B0503020204020204" pitchFamily="34" charset="-122"/>
              </a:rPr>
              <a:t>03</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12" name="文本框 22"/>
          <p:cNvSpPr txBox="1"/>
          <p:nvPr/>
        </p:nvSpPr>
        <p:spPr>
          <a:xfrm>
            <a:off x="3241519" y="4320845"/>
            <a:ext cx="4724892" cy="3450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点击输入您需要的文字内容，点击输入您需要的文字内容。</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793487" y="3763866"/>
            <a:ext cx="1620957" cy="52322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grpSp>
        <p:nvGrpSpPr>
          <p:cNvPr id="6" name="组合 5"/>
          <p:cNvGrpSpPr/>
          <p:nvPr/>
        </p:nvGrpSpPr>
        <p:grpSpPr>
          <a:xfrm>
            <a:off x="361132" y="902631"/>
            <a:ext cx="5243763" cy="5168033"/>
            <a:chOff x="87549" y="1006835"/>
            <a:chExt cx="3934036" cy="3877435"/>
          </a:xfrm>
          <a:solidFill>
            <a:schemeClr val="accent2"/>
          </a:solidFill>
        </p:grpSpPr>
        <p:sp>
          <p:nvSpPr>
            <p:cNvPr id="32" name="Freeform 25"/>
            <p:cNvSpPr/>
            <p:nvPr/>
          </p:nvSpPr>
          <p:spPr bwMode="auto">
            <a:xfrm>
              <a:off x="87549" y="3878827"/>
              <a:ext cx="2925312" cy="1005443"/>
            </a:xfrm>
            <a:custGeom>
              <a:avLst/>
              <a:gdLst>
                <a:gd name="T0" fmla="*/ 958 w 1249"/>
                <a:gd name="T1" fmla="*/ 397 h 397"/>
                <a:gd name="T2" fmla="*/ 489 w 1249"/>
                <a:gd name="T3" fmla="*/ 184 h 397"/>
                <a:gd name="T4" fmla="*/ 191 w 1249"/>
                <a:gd name="T5" fmla="*/ 51 h 397"/>
                <a:gd name="T6" fmla="*/ 35 w 1249"/>
                <a:gd name="T7" fmla="*/ 176 h 397"/>
                <a:gd name="T8" fmla="*/ 0 w 1249"/>
                <a:gd name="T9" fmla="*/ 157 h 397"/>
                <a:gd name="T10" fmla="*/ 184 w 1249"/>
                <a:gd name="T11" fmla="*/ 12 h 397"/>
                <a:gd name="T12" fmla="*/ 517 w 1249"/>
                <a:gd name="T13" fmla="*/ 155 h 397"/>
                <a:gd name="T14" fmla="*/ 825 w 1249"/>
                <a:gd name="T15" fmla="*/ 337 h 397"/>
                <a:gd name="T16" fmla="*/ 1092 w 1249"/>
                <a:gd name="T17" fmla="*/ 330 h 397"/>
                <a:gd name="T18" fmla="*/ 1198 w 1249"/>
                <a:gd name="T19" fmla="*/ 207 h 397"/>
                <a:gd name="T20" fmla="*/ 1201 w 1249"/>
                <a:gd name="T21" fmla="*/ 134 h 397"/>
                <a:gd name="T22" fmla="*/ 1240 w 1249"/>
                <a:gd name="T23" fmla="*/ 125 h 397"/>
                <a:gd name="T24" fmla="*/ 1237 w 1249"/>
                <a:gd name="T25" fmla="*/ 216 h 397"/>
                <a:gd name="T26" fmla="*/ 1109 w 1249"/>
                <a:gd name="T27" fmla="*/ 366 h 397"/>
                <a:gd name="T28" fmla="*/ 958 w 1249"/>
                <a:gd name="T2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9" h="397">
                  <a:moveTo>
                    <a:pt x="958" y="397"/>
                  </a:moveTo>
                  <a:cubicBezTo>
                    <a:pt x="809" y="397"/>
                    <a:pt x="634" y="321"/>
                    <a:pt x="489" y="184"/>
                  </a:cubicBezTo>
                  <a:cubicBezTo>
                    <a:pt x="382" y="82"/>
                    <a:pt x="278" y="36"/>
                    <a:pt x="191" y="51"/>
                  </a:cubicBezTo>
                  <a:cubicBezTo>
                    <a:pt x="127" y="62"/>
                    <a:pt x="71" y="106"/>
                    <a:pt x="35" y="176"/>
                  </a:cubicBezTo>
                  <a:cubicBezTo>
                    <a:pt x="0" y="157"/>
                    <a:pt x="0" y="157"/>
                    <a:pt x="0" y="157"/>
                  </a:cubicBezTo>
                  <a:cubicBezTo>
                    <a:pt x="42" y="76"/>
                    <a:pt x="107" y="25"/>
                    <a:pt x="184" y="12"/>
                  </a:cubicBezTo>
                  <a:cubicBezTo>
                    <a:pt x="254" y="0"/>
                    <a:pt x="369" y="15"/>
                    <a:pt x="517" y="155"/>
                  </a:cubicBezTo>
                  <a:cubicBezTo>
                    <a:pt x="610" y="243"/>
                    <a:pt x="717" y="307"/>
                    <a:pt x="825" y="337"/>
                  </a:cubicBezTo>
                  <a:cubicBezTo>
                    <a:pt x="926" y="366"/>
                    <a:pt x="1021" y="363"/>
                    <a:pt x="1092" y="330"/>
                  </a:cubicBezTo>
                  <a:cubicBezTo>
                    <a:pt x="1149" y="303"/>
                    <a:pt x="1185" y="261"/>
                    <a:pt x="1198" y="207"/>
                  </a:cubicBezTo>
                  <a:cubicBezTo>
                    <a:pt x="1207" y="167"/>
                    <a:pt x="1201" y="134"/>
                    <a:pt x="1201" y="134"/>
                  </a:cubicBezTo>
                  <a:cubicBezTo>
                    <a:pt x="1240" y="125"/>
                    <a:pt x="1240" y="125"/>
                    <a:pt x="1240" y="125"/>
                  </a:cubicBezTo>
                  <a:cubicBezTo>
                    <a:pt x="1240" y="127"/>
                    <a:pt x="1249" y="167"/>
                    <a:pt x="1237" y="216"/>
                  </a:cubicBezTo>
                  <a:cubicBezTo>
                    <a:pt x="1226" y="262"/>
                    <a:pt x="1194" y="325"/>
                    <a:pt x="1109" y="366"/>
                  </a:cubicBezTo>
                  <a:cubicBezTo>
                    <a:pt x="1064" y="387"/>
                    <a:pt x="1013" y="397"/>
                    <a:pt x="958" y="39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sp>
          <p:nvSpPr>
            <p:cNvPr id="33" name="Freeform 19"/>
            <p:cNvSpPr>
              <a:spLocks noEditPoints="1"/>
            </p:cNvSpPr>
            <p:nvPr/>
          </p:nvSpPr>
          <p:spPr bwMode="auto">
            <a:xfrm>
              <a:off x="2095988" y="1346356"/>
              <a:ext cx="1673005" cy="1507345"/>
            </a:xfrm>
            <a:custGeom>
              <a:avLst/>
              <a:gdLst>
                <a:gd name="T0" fmla="*/ 330 w 660"/>
                <a:gd name="T1" fmla="*/ 32 h 595"/>
                <a:gd name="T2" fmla="*/ 587 w 660"/>
                <a:gd name="T3" fmla="*/ 231 h 595"/>
                <a:gd name="T4" fmla="*/ 397 w 660"/>
                <a:gd name="T5" fmla="*/ 554 h 595"/>
                <a:gd name="T6" fmla="*/ 330 w 660"/>
                <a:gd name="T7" fmla="*/ 562 h 595"/>
                <a:gd name="T8" fmla="*/ 73 w 660"/>
                <a:gd name="T9" fmla="*/ 364 h 595"/>
                <a:gd name="T10" fmla="*/ 101 w 660"/>
                <a:gd name="T11" fmla="*/ 163 h 595"/>
                <a:gd name="T12" fmla="*/ 263 w 660"/>
                <a:gd name="T13" fmla="*/ 41 h 595"/>
                <a:gd name="T14" fmla="*/ 330 w 660"/>
                <a:gd name="T15" fmla="*/ 32 h 595"/>
                <a:gd name="T16" fmla="*/ 330 w 660"/>
                <a:gd name="T17" fmla="*/ 0 h 595"/>
                <a:gd name="T18" fmla="*/ 255 w 660"/>
                <a:gd name="T19" fmla="*/ 10 h 595"/>
                <a:gd name="T20" fmla="*/ 42 w 660"/>
                <a:gd name="T21" fmla="*/ 372 h 595"/>
                <a:gd name="T22" fmla="*/ 330 w 660"/>
                <a:gd name="T23" fmla="*/ 595 h 595"/>
                <a:gd name="T24" fmla="*/ 405 w 660"/>
                <a:gd name="T25" fmla="*/ 585 h 595"/>
                <a:gd name="T26" fmla="*/ 619 w 660"/>
                <a:gd name="T27" fmla="*/ 223 h 595"/>
                <a:gd name="T28" fmla="*/ 330 w 660"/>
                <a:gd name="T2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0" h="595">
                  <a:moveTo>
                    <a:pt x="330" y="32"/>
                  </a:moveTo>
                  <a:cubicBezTo>
                    <a:pt x="451" y="32"/>
                    <a:pt x="557" y="114"/>
                    <a:pt x="587" y="231"/>
                  </a:cubicBezTo>
                  <a:cubicBezTo>
                    <a:pt x="624" y="372"/>
                    <a:pt x="538" y="517"/>
                    <a:pt x="397" y="554"/>
                  </a:cubicBezTo>
                  <a:cubicBezTo>
                    <a:pt x="375" y="559"/>
                    <a:pt x="352" y="562"/>
                    <a:pt x="330" y="562"/>
                  </a:cubicBezTo>
                  <a:cubicBezTo>
                    <a:pt x="209" y="562"/>
                    <a:pt x="104" y="481"/>
                    <a:pt x="73" y="364"/>
                  </a:cubicBezTo>
                  <a:cubicBezTo>
                    <a:pt x="55" y="295"/>
                    <a:pt x="65" y="224"/>
                    <a:pt x="101" y="163"/>
                  </a:cubicBezTo>
                  <a:cubicBezTo>
                    <a:pt x="137" y="102"/>
                    <a:pt x="195" y="59"/>
                    <a:pt x="263" y="41"/>
                  </a:cubicBezTo>
                  <a:cubicBezTo>
                    <a:pt x="285" y="35"/>
                    <a:pt x="308" y="32"/>
                    <a:pt x="330" y="32"/>
                  </a:cubicBezTo>
                  <a:moveTo>
                    <a:pt x="330" y="0"/>
                  </a:moveTo>
                  <a:cubicBezTo>
                    <a:pt x="306" y="0"/>
                    <a:pt x="280" y="3"/>
                    <a:pt x="255" y="10"/>
                  </a:cubicBezTo>
                  <a:cubicBezTo>
                    <a:pt x="96" y="51"/>
                    <a:pt x="0" y="213"/>
                    <a:pt x="42" y="372"/>
                  </a:cubicBezTo>
                  <a:cubicBezTo>
                    <a:pt x="77" y="506"/>
                    <a:pt x="197" y="595"/>
                    <a:pt x="330" y="595"/>
                  </a:cubicBezTo>
                  <a:cubicBezTo>
                    <a:pt x="355" y="595"/>
                    <a:pt x="380" y="592"/>
                    <a:pt x="405" y="585"/>
                  </a:cubicBezTo>
                  <a:cubicBezTo>
                    <a:pt x="564" y="544"/>
                    <a:pt x="660" y="382"/>
                    <a:pt x="619" y="223"/>
                  </a:cubicBezTo>
                  <a:cubicBezTo>
                    <a:pt x="584" y="89"/>
                    <a:pt x="463" y="0"/>
                    <a:pt x="330" y="0"/>
                  </a:cubicBezTo>
                  <a:close/>
                </a:path>
              </a:pathLst>
            </a:custGeom>
            <a:grpFill/>
            <a:ln>
              <a:noFill/>
            </a:ln>
            <a:effectLst/>
          </p:spPr>
          <p:txBody>
            <a:bodyPr vert="horz" wrap="square" lIns="86672" tIns="43336" rIns="86672" bIns="4333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05"/>
            </a:p>
          </p:txBody>
        </p:sp>
        <p:sp>
          <p:nvSpPr>
            <p:cNvPr id="34" name="Freeform 20"/>
            <p:cNvSpPr>
              <a:spLocks noEditPoints="1"/>
            </p:cNvSpPr>
            <p:nvPr/>
          </p:nvSpPr>
          <p:spPr bwMode="auto">
            <a:xfrm>
              <a:off x="1846678" y="1006835"/>
              <a:ext cx="2174907" cy="2184747"/>
            </a:xfrm>
            <a:custGeom>
              <a:avLst/>
              <a:gdLst>
                <a:gd name="T0" fmla="*/ 377 w 858"/>
                <a:gd name="T1" fmla="*/ 85 h 862"/>
                <a:gd name="T2" fmla="*/ 336 w 858"/>
                <a:gd name="T3" fmla="*/ 9 h 862"/>
                <a:gd name="T4" fmla="*/ 264 w 858"/>
                <a:gd name="T5" fmla="*/ 123 h 862"/>
                <a:gd name="T6" fmla="*/ 215 w 858"/>
                <a:gd name="T7" fmla="*/ 152 h 862"/>
                <a:gd name="T8" fmla="*/ 84 w 858"/>
                <a:gd name="T9" fmla="*/ 169 h 862"/>
                <a:gd name="T10" fmla="*/ 108 w 858"/>
                <a:gd name="T11" fmla="*/ 289 h 862"/>
                <a:gd name="T12" fmla="*/ 22 w 858"/>
                <a:gd name="T13" fmla="*/ 282 h 862"/>
                <a:gd name="T14" fmla="*/ 79 w 858"/>
                <a:gd name="T15" fmla="*/ 405 h 862"/>
                <a:gd name="T16" fmla="*/ 78 w 858"/>
                <a:gd name="T17" fmla="*/ 462 h 862"/>
                <a:gd name="T18" fmla="*/ 24 w 858"/>
                <a:gd name="T19" fmla="*/ 580 h 862"/>
                <a:gd name="T20" fmla="*/ 147 w 858"/>
                <a:gd name="T21" fmla="*/ 639 h 862"/>
                <a:gd name="T22" fmla="*/ 98 w 858"/>
                <a:gd name="T23" fmla="*/ 710 h 862"/>
                <a:gd name="T24" fmla="*/ 232 w 858"/>
                <a:gd name="T25" fmla="*/ 721 h 862"/>
                <a:gd name="T26" fmla="*/ 308 w 858"/>
                <a:gd name="T27" fmla="*/ 762 h 862"/>
                <a:gd name="T28" fmla="*/ 393 w 858"/>
                <a:gd name="T29" fmla="*/ 862 h 862"/>
                <a:gd name="T30" fmla="*/ 425 w 858"/>
                <a:gd name="T31" fmla="*/ 781 h 862"/>
                <a:gd name="T32" fmla="*/ 482 w 858"/>
                <a:gd name="T33" fmla="*/ 779 h 862"/>
                <a:gd name="T34" fmla="*/ 605 w 858"/>
                <a:gd name="T35" fmla="*/ 827 h 862"/>
                <a:gd name="T36" fmla="*/ 594 w 858"/>
                <a:gd name="T37" fmla="*/ 739 h 862"/>
                <a:gd name="T38" fmla="*/ 643 w 858"/>
                <a:gd name="T39" fmla="*/ 711 h 862"/>
                <a:gd name="T40" fmla="*/ 774 w 858"/>
                <a:gd name="T41" fmla="*/ 693 h 862"/>
                <a:gd name="T42" fmla="*/ 722 w 858"/>
                <a:gd name="T43" fmla="*/ 622 h 862"/>
                <a:gd name="T44" fmla="*/ 751 w 858"/>
                <a:gd name="T45" fmla="*/ 574 h 862"/>
                <a:gd name="T46" fmla="*/ 858 w 858"/>
                <a:gd name="T47" fmla="*/ 496 h 862"/>
                <a:gd name="T48" fmla="*/ 776 w 858"/>
                <a:gd name="T49" fmla="*/ 452 h 862"/>
                <a:gd name="T50" fmla="*/ 777 w 858"/>
                <a:gd name="T51" fmla="*/ 390 h 862"/>
                <a:gd name="T52" fmla="*/ 826 w 858"/>
                <a:gd name="T53" fmla="*/ 285 h 862"/>
                <a:gd name="T54" fmla="*/ 745 w 858"/>
                <a:gd name="T55" fmla="*/ 288 h 862"/>
                <a:gd name="T56" fmla="*/ 712 w 858"/>
                <a:gd name="T57" fmla="*/ 223 h 862"/>
                <a:gd name="T58" fmla="*/ 697 w 858"/>
                <a:gd name="T59" fmla="*/ 92 h 862"/>
                <a:gd name="T60" fmla="*/ 625 w 858"/>
                <a:gd name="T61" fmla="*/ 142 h 862"/>
                <a:gd name="T62" fmla="*/ 551 w 858"/>
                <a:gd name="T63" fmla="*/ 101 h 862"/>
                <a:gd name="T64" fmla="*/ 465 w 858"/>
                <a:gd name="T65" fmla="*/ 0 h 862"/>
                <a:gd name="T66" fmla="*/ 735 w 858"/>
                <a:gd name="T67" fmla="*/ 352 h 862"/>
                <a:gd name="T68" fmla="*/ 122 w 858"/>
                <a:gd name="T69" fmla="*/ 511 h 862"/>
                <a:gd name="T70" fmla="*/ 735 w 858"/>
                <a:gd name="T71" fmla="*/ 35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8" h="862">
                  <a:moveTo>
                    <a:pt x="433" y="82"/>
                  </a:moveTo>
                  <a:cubicBezTo>
                    <a:pt x="415" y="82"/>
                    <a:pt x="396" y="83"/>
                    <a:pt x="377" y="85"/>
                  </a:cubicBezTo>
                  <a:cubicBezTo>
                    <a:pt x="376" y="83"/>
                    <a:pt x="376" y="83"/>
                    <a:pt x="376" y="83"/>
                  </a:cubicBezTo>
                  <a:cubicBezTo>
                    <a:pt x="336" y="9"/>
                    <a:pt x="336" y="9"/>
                    <a:pt x="336" y="9"/>
                  </a:cubicBezTo>
                  <a:cubicBezTo>
                    <a:pt x="253" y="36"/>
                    <a:pt x="253" y="36"/>
                    <a:pt x="253" y="36"/>
                  </a:cubicBezTo>
                  <a:cubicBezTo>
                    <a:pt x="264" y="123"/>
                    <a:pt x="264" y="123"/>
                    <a:pt x="264" y="123"/>
                  </a:cubicBezTo>
                  <a:cubicBezTo>
                    <a:pt x="247" y="131"/>
                    <a:pt x="231" y="141"/>
                    <a:pt x="216" y="153"/>
                  </a:cubicBezTo>
                  <a:cubicBezTo>
                    <a:pt x="215" y="152"/>
                    <a:pt x="215" y="152"/>
                    <a:pt x="215" y="152"/>
                  </a:cubicBezTo>
                  <a:cubicBezTo>
                    <a:pt x="144" y="105"/>
                    <a:pt x="144" y="105"/>
                    <a:pt x="144" y="105"/>
                  </a:cubicBezTo>
                  <a:cubicBezTo>
                    <a:pt x="84" y="169"/>
                    <a:pt x="84" y="169"/>
                    <a:pt x="84" y="169"/>
                  </a:cubicBezTo>
                  <a:cubicBezTo>
                    <a:pt x="135" y="240"/>
                    <a:pt x="135" y="240"/>
                    <a:pt x="135" y="240"/>
                  </a:cubicBezTo>
                  <a:cubicBezTo>
                    <a:pt x="125" y="255"/>
                    <a:pt x="116" y="272"/>
                    <a:pt x="108" y="289"/>
                  </a:cubicBezTo>
                  <a:cubicBezTo>
                    <a:pt x="107" y="289"/>
                    <a:pt x="107" y="289"/>
                    <a:pt x="107" y="289"/>
                  </a:cubicBezTo>
                  <a:cubicBezTo>
                    <a:pt x="22" y="282"/>
                    <a:pt x="22" y="282"/>
                    <a:pt x="22" y="282"/>
                  </a:cubicBezTo>
                  <a:cubicBezTo>
                    <a:pt x="0" y="367"/>
                    <a:pt x="0" y="367"/>
                    <a:pt x="0" y="367"/>
                  </a:cubicBezTo>
                  <a:cubicBezTo>
                    <a:pt x="79" y="405"/>
                    <a:pt x="79" y="405"/>
                    <a:pt x="79" y="405"/>
                  </a:cubicBezTo>
                  <a:cubicBezTo>
                    <a:pt x="78" y="423"/>
                    <a:pt x="75" y="434"/>
                    <a:pt x="79" y="462"/>
                  </a:cubicBezTo>
                  <a:cubicBezTo>
                    <a:pt x="78" y="462"/>
                    <a:pt x="78" y="462"/>
                    <a:pt x="78" y="462"/>
                  </a:cubicBezTo>
                  <a:cubicBezTo>
                    <a:pt x="2" y="495"/>
                    <a:pt x="2" y="495"/>
                    <a:pt x="2" y="495"/>
                  </a:cubicBezTo>
                  <a:cubicBezTo>
                    <a:pt x="24" y="580"/>
                    <a:pt x="24" y="580"/>
                    <a:pt x="24" y="580"/>
                  </a:cubicBezTo>
                  <a:cubicBezTo>
                    <a:pt x="110" y="575"/>
                    <a:pt x="110" y="575"/>
                    <a:pt x="110" y="575"/>
                  </a:cubicBezTo>
                  <a:cubicBezTo>
                    <a:pt x="120" y="598"/>
                    <a:pt x="132" y="619"/>
                    <a:pt x="147" y="639"/>
                  </a:cubicBezTo>
                  <a:cubicBezTo>
                    <a:pt x="145" y="640"/>
                    <a:pt x="145" y="640"/>
                    <a:pt x="145" y="640"/>
                  </a:cubicBezTo>
                  <a:cubicBezTo>
                    <a:pt x="98" y="710"/>
                    <a:pt x="98" y="710"/>
                    <a:pt x="98" y="710"/>
                  </a:cubicBezTo>
                  <a:cubicBezTo>
                    <a:pt x="161" y="771"/>
                    <a:pt x="161" y="771"/>
                    <a:pt x="161" y="771"/>
                  </a:cubicBezTo>
                  <a:cubicBezTo>
                    <a:pt x="232" y="721"/>
                    <a:pt x="232" y="721"/>
                    <a:pt x="232" y="721"/>
                  </a:cubicBezTo>
                  <a:cubicBezTo>
                    <a:pt x="256" y="737"/>
                    <a:pt x="281" y="750"/>
                    <a:pt x="308" y="760"/>
                  </a:cubicBezTo>
                  <a:cubicBezTo>
                    <a:pt x="308" y="762"/>
                    <a:pt x="308" y="762"/>
                    <a:pt x="308" y="762"/>
                  </a:cubicBezTo>
                  <a:cubicBezTo>
                    <a:pt x="307" y="846"/>
                    <a:pt x="307" y="846"/>
                    <a:pt x="307" y="846"/>
                  </a:cubicBezTo>
                  <a:cubicBezTo>
                    <a:pt x="393" y="862"/>
                    <a:pt x="393" y="862"/>
                    <a:pt x="393" y="862"/>
                  </a:cubicBezTo>
                  <a:cubicBezTo>
                    <a:pt x="425" y="781"/>
                    <a:pt x="425" y="781"/>
                    <a:pt x="425" y="781"/>
                  </a:cubicBezTo>
                  <a:cubicBezTo>
                    <a:pt x="425" y="781"/>
                    <a:pt x="425" y="781"/>
                    <a:pt x="425" y="781"/>
                  </a:cubicBezTo>
                  <a:cubicBezTo>
                    <a:pt x="444" y="781"/>
                    <a:pt x="462" y="780"/>
                    <a:pt x="481" y="777"/>
                  </a:cubicBezTo>
                  <a:cubicBezTo>
                    <a:pt x="482" y="779"/>
                    <a:pt x="482" y="779"/>
                    <a:pt x="482" y="779"/>
                  </a:cubicBezTo>
                  <a:cubicBezTo>
                    <a:pt x="522" y="854"/>
                    <a:pt x="522" y="854"/>
                    <a:pt x="522" y="854"/>
                  </a:cubicBezTo>
                  <a:cubicBezTo>
                    <a:pt x="605" y="827"/>
                    <a:pt x="605" y="827"/>
                    <a:pt x="605" y="827"/>
                  </a:cubicBezTo>
                  <a:cubicBezTo>
                    <a:pt x="594" y="740"/>
                    <a:pt x="594" y="740"/>
                    <a:pt x="594" y="740"/>
                  </a:cubicBezTo>
                  <a:cubicBezTo>
                    <a:pt x="594" y="739"/>
                    <a:pt x="594" y="739"/>
                    <a:pt x="594" y="739"/>
                  </a:cubicBezTo>
                  <a:cubicBezTo>
                    <a:pt x="610" y="730"/>
                    <a:pt x="626" y="720"/>
                    <a:pt x="641" y="709"/>
                  </a:cubicBezTo>
                  <a:cubicBezTo>
                    <a:pt x="643" y="711"/>
                    <a:pt x="643" y="711"/>
                    <a:pt x="643" y="711"/>
                  </a:cubicBezTo>
                  <a:cubicBezTo>
                    <a:pt x="714" y="757"/>
                    <a:pt x="714" y="757"/>
                    <a:pt x="714" y="757"/>
                  </a:cubicBezTo>
                  <a:cubicBezTo>
                    <a:pt x="774" y="693"/>
                    <a:pt x="774" y="693"/>
                    <a:pt x="774" y="693"/>
                  </a:cubicBezTo>
                  <a:cubicBezTo>
                    <a:pt x="722" y="623"/>
                    <a:pt x="722" y="623"/>
                    <a:pt x="722" y="623"/>
                  </a:cubicBezTo>
                  <a:cubicBezTo>
                    <a:pt x="722" y="622"/>
                    <a:pt x="722" y="622"/>
                    <a:pt x="722" y="622"/>
                  </a:cubicBezTo>
                  <a:cubicBezTo>
                    <a:pt x="732" y="606"/>
                    <a:pt x="741" y="590"/>
                    <a:pt x="748" y="573"/>
                  </a:cubicBezTo>
                  <a:cubicBezTo>
                    <a:pt x="751" y="574"/>
                    <a:pt x="751" y="574"/>
                    <a:pt x="751" y="574"/>
                  </a:cubicBezTo>
                  <a:cubicBezTo>
                    <a:pt x="836" y="580"/>
                    <a:pt x="836" y="580"/>
                    <a:pt x="836" y="580"/>
                  </a:cubicBezTo>
                  <a:cubicBezTo>
                    <a:pt x="858" y="496"/>
                    <a:pt x="858" y="496"/>
                    <a:pt x="858" y="496"/>
                  </a:cubicBezTo>
                  <a:cubicBezTo>
                    <a:pt x="778" y="458"/>
                    <a:pt x="778" y="458"/>
                    <a:pt x="778" y="458"/>
                  </a:cubicBezTo>
                  <a:cubicBezTo>
                    <a:pt x="776" y="452"/>
                    <a:pt x="776" y="452"/>
                    <a:pt x="776" y="452"/>
                  </a:cubicBezTo>
                  <a:cubicBezTo>
                    <a:pt x="777" y="434"/>
                    <a:pt x="778" y="419"/>
                    <a:pt x="774" y="390"/>
                  </a:cubicBezTo>
                  <a:cubicBezTo>
                    <a:pt x="777" y="390"/>
                    <a:pt x="777" y="390"/>
                    <a:pt x="777" y="390"/>
                  </a:cubicBezTo>
                  <a:cubicBezTo>
                    <a:pt x="847" y="369"/>
                    <a:pt x="847" y="369"/>
                    <a:pt x="847" y="369"/>
                  </a:cubicBezTo>
                  <a:cubicBezTo>
                    <a:pt x="826" y="285"/>
                    <a:pt x="826" y="285"/>
                    <a:pt x="826" y="285"/>
                  </a:cubicBezTo>
                  <a:cubicBezTo>
                    <a:pt x="743" y="289"/>
                    <a:pt x="743" y="289"/>
                    <a:pt x="743" y="289"/>
                  </a:cubicBezTo>
                  <a:cubicBezTo>
                    <a:pt x="745" y="288"/>
                    <a:pt x="745" y="288"/>
                    <a:pt x="745" y="288"/>
                  </a:cubicBezTo>
                  <a:cubicBezTo>
                    <a:pt x="735" y="266"/>
                    <a:pt x="724" y="244"/>
                    <a:pt x="709" y="225"/>
                  </a:cubicBezTo>
                  <a:cubicBezTo>
                    <a:pt x="712" y="223"/>
                    <a:pt x="712" y="223"/>
                    <a:pt x="712" y="223"/>
                  </a:cubicBezTo>
                  <a:cubicBezTo>
                    <a:pt x="760" y="152"/>
                    <a:pt x="760" y="152"/>
                    <a:pt x="760" y="152"/>
                  </a:cubicBezTo>
                  <a:cubicBezTo>
                    <a:pt x="697" y="92"/>
                    <a:pt x="697" y="92"/>
                    <a:pt x="697" y="92"/>
                  </a:cubicBezTo>
                  <a:cubicBezTo>
                    <a:pt x="625" y="142"/>
                    <a:pt x="625" y="142"/>
                    <a:pt x="625" y="142"/>
                  </a:cubicBezTo>
                  <a:cubicBezTo>
                    <a:pt x="625" y="142"/>
                    <a:pt x="625" y="142"/>
                    <a:pt x="625" y="142"/>
                  </a:cubicBezTo>
                  <a:cubicBezTo>
                    <a:pt x="602" y="127"/>
                    <a:pt x="577" y="113"/>
                    <a:pt x="550" y="104"/>
                  </a:cubicBezTo>
                  <a:cubicBezTo>
                    <a:pt x="551" y="101"/>
                    <a:pt x="551" y="101"/>
                    <a:pt x="551" y="101"/>
                  </a:cubicBezTo>
                  <a:cubicBezTo>
                    <a:pt x="551" y="16"/>
                    <a:pt x="551" y="16"/>
                    <a:pt x="551" y="16"/>
                  </a:cubicBezTo>
                  <a:cubicBezTo>
                    <a:pt x="465" y="0"/>
                    <a:pt x="465" y="0"/>
                    <a:pt x="465" y="0"/>
                  </a:cubicBezTo>
                  <a:cubicBezTo>
                    <a:pt x="433" y="82"/>
                    <a:pt x="433" y="82"/>
                    <a:pt x="433" y="82"/>
                  </a:cubicBezTo>
                  <a:close/>
                  <a:moveTo>
                    <a:pt x="735" y="352"/>
                  </a:moveTo>
                  <a:cubicBezTo>
                    <a:pt x="779" y="521"/>
                    <a:pt x="677" y="693"/>
                    <a:pt x="508" y="737"/>
                  </a:cubicBezTo>
                  <a:cubicBezTo>
                    <a:pt x="338" y="781"/>
                    <a:pt x="165" y="680"/>
                    <a:pt x="122" y="511"/>
                  </a:cubicBezTo>
                  <a:cubicBezTo>
                    <a:pt x="78" y="342"/>
                    <a:pt x="179" y="169"/>
                    <a:pt x="349" y="125"/>
                  </a:cubicBezTo>
                  <a:cubicBezTo>
                    <a:pt x="518" y="82"/>
                    <a:pt x="691" y="183"/>
                    <a:pt x="735" y="35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sp>
          <p:nvSpPr>
            <p:cNvPr id="35" name="Freeform 21"/>
            <p:cNvSpPr/>
            <p:nvPr/>
          </p:nvSpPr>
          <p:spPr bwMode="auto">
            <a:xfrm>
              <a:off x="2561805" y="3634437"/>
              <a:ext cx="775815" cy="160740"/>
            </a:xfrm>
            <a:custGeom>
              <a:avLst/>
              <a:gdLst>
                <a:gd name="T0" fmla="*/ 306 w 306"/>
                <a:gd name="T1" fmla="*/ 32 h 63"/>
                <a:gd name="T2" fmla="*/ 275 w 306"/>
                <a:gd name="T3" fmla="*/ 0 h 63"/>
                <a:gd name="T4" fmla="*/ 32 w 306"/>
                <a:gd name="T5" fmla="*/ 0 h 63"/>
                <a:gd name="T6" fmla="*/ 0 w 306"/>
                <a:gd name="T7" fmla="*/ 32 h 63"/>
                <a:gd name="T8" fmla="*/ 0 w 306"/>
                <a:gd name="T9" fmla="*/ 32 h 63"/>
                <a:gd name="T10" fmla="*/ 32 w 306"/>
                <a:gd name="T11" fmla="*/ 63 h 63"/>
                <a:gd name="T12" fmla="*/ 275 w 306"/>
                <a:gd name="T13" fmla="*/ 63 h 63"/>
                <a:gd name="T14" fmla="*/ 306 w 306"/>
                <a:gd name="T15" fmla="*/ 32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63">
                  <a:moveTo>
                    <a:pt x="306" y="32"/>
                  </a:moveTo>
                  <a:cubicBezTo>
                    <a:pt x="306" y="14"/>
                    <a:pt x="292" y="0"/>
                    <a:pt x="275" y="0"/>
                  </a:cubicBezTo>
                  <a:cubicBezTo>
                    <a:pt x="32" y="0"/>
                    <a:pt x="32" y="0"/>
                    <a:pt x="32" y="0"/>
                  </a:cubicBezTo>
                  <a:cubicBezTo>
                    <a:pt x="14" y="0"/>
                    <a:pt x="0" y="14"/>
                    <a:pt x="0" y="32"/>
                  </a:cubicBezTo>
                  <a:cubicBezTo>
                    <a:pt x="0" y="32"/>
                    <a:pt x="0" y="32"/>
                    <a:pt x="0" y="32"/>
                  </a:cubicBezTo>
                  <a:cubicBezTo>
                    <a:pt x="0" y="49"/>
                    <a:pt x="14" y="63"/>
                    <a:pt x="32" y="63"/>
                  </a:cubicBezTo>
                  <a:cubicBezTo>
                    <a:pt x="275" y="63"/>
                    <a:pt x="275" y="63"/>
                    <a:pt x="275" y="63"/>
                  </a:cubicBezTo>
                  <a:cubicBezTo>
                    <a:pt x="292" y="63"/>
                    <a:pt x="306" y="49"/>
                    <a:pt x="306" y="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sp>
          <p:nvSpPr>
            <p:cNvPr id="36" name="Freeform 22"/>
            <p:cNvSpPr/>
            <p:nvPr/>
          </p:nvSpPr>
          <p:spPr bwMode="auto">
            <a:xfrm>
              <a:off x="2561805" y="3805018"/>
              <a:ext cx="775815" cy="159099"/>
            </a:xfrm>
            <a:custGeom>
              <a:avLst/>
              <a:gdLst>
                <a:gd name="T0" fmla="*/ 306 w 306"/>
                <a:gd name="T1" fmla="*/ 32 h 63"/>
                <a:gd name="T2" fmla="*/ 275 w 306"/>
                <a:gd name="T3" fmla="*/ 0 h 63"/>
                <a:gd name="T4" fmla="*/ 32 w 306"/>
                <a:gd name="T5" fmla="*/ 0 h 63"/>
                <a:gd name="T6" fmla="*/ 0 w 306"/>
                <a:gd name="T7" fmla="*/ 32 h 63"/>
                <a:gd name="T8" fmla="*/ 0 w 306"/>
                <a:gd name="T9" fmla="*/ 32 h 63"/>
                <a:gd name="T10" fmla="*/ 32 w 306"/>
                <a:gd name="T11" fmla="*/ 63 h 63"/>
                <a:gd name="T12" fmla="*/ 275 w 306"/>
                <a:gd name="T13" fmla="*/ 63 h 63"/>
                <a:gd name="T14" fmla="*/ 306 w 306"/>
                <a:gd name="T15" fmla="*/ 32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63">
                  <a:moveTo>
                    <a:pt x="306" y="32"/>
                  </a:moveTo>
                  <a:cubicBezTo>
                    <a:pt x="306" y="14"/>
                    <a:pt x="292" y="0"/>
                    <a:pt x="275" y="0"/>
                  </a:cubicBezTo>
                  <a:cubicBezTo>
                    <a:pt x="32" y="0"/>
                    <a:pt x="32" y="0"/>
                    <a:pt x="32" y="0"/>
                  </a:cubicBezTo>
                  <a:cubicBezTo>
                    <a:pt x="14" y="0"/>
                    <a:pt x="0" y="14"/>
                    <a:pt x="0" y="32"/>
                  </a:cubicBezTo>
                  <a:cubicBezTo>
                    <a:pt x="0" y="32"/>
                    <a:pt x="0" y="32"/>
                    <a:pt x="0" y="32"/>
                  </a:cubicBezTo>
                  <a:cubicBezTo>
                    <a:pt x="0" y="49"/>
                    <a:pt x="14" y="63"/>
                    <a:pt x="32" y="63"/>
                  </a:cubicBezTo>
                  <a:cubicBezTo>
                    <a:pt x="275" y="63"/>
                    <a:pt x="275" y="63"/>
                    <a:pt x="275" y="63"/>
                  </a:cubicBezTo>
                  <a:cubicBezTo>
                    <a:pt x="292" y="63"/>
                    <a:pt x="306" y="49"/>
                    <a:pt x="306" y="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sp>
          <p:nvSpPr>
            <p:cNvPr id="37" name="Freeform 23"/>
            <p:cNvSpPr/>
            <p:nvPr/>
          </p:nvSpPr>
          <p:spPr bwMode="auto">
            <a:xfrm>
              <a:off x="2599530" y="3975599"/>
              <a:ext cx="700366" cy="162380"/>
            </a:xfrm>
            <a:custGeom>
              <a:avLst/>
              <a:gdLst>
                <a:gd name="T0" fmla="*/ 276 w 276"/>
                <a:gd name="T1" fmla="*/ 32 h 64"/>
                <a:gd name="T2" fmla="*/ 248 w 276"/>
                <a:gd name="T3" fmla="*/ 0 h 64"/>
                <a:gd name="T4" fmla="*/ 28 w 276"/>
                <a:gd name="T5" fmla="*/ 0 h 64"/>
                <a:gd name="T6" fmla="*/ 0 w 276"/>
                <a:gd name="T7" fmla="*/ 32 h 64"/>
                <a:gd name="T8" fmla="*/ 0 w 276"/>
                <a:gd name="T9" fmla="*/ 32 h 64"/>
                <a:gd name="T10" fmla="*/ 28 w 276"/>
                <a:gd name="T11" fmla="*/ 64 h 64"/>
                <a:gd name="T12" fmla="*/ 248 w 276"/>
                <a:gd name="T13" fmla="*/ 64 h 64"/>
                <a:gd name="T14" fmla="*/ 276 w 276"/>
                <a:gd name="T15" fmla="*/ 32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64">
                  <a:moveTo>
                    <a:pt x="276" y="32"/>
                  </a:moveTo>
                  <a:cubicBezTo>
                    <a:pt x="276" y="15"/>
                    <a:pt x="264" y="0"/>
                    <a:pt x="248" y="0"/>
                  </a:cubicBezTo>
                  <a:cubicBezTo>
                    <a:pt x="28" y="0"/>
                    <a:pt x="28" y="0"/>
                    <a:pt x="28" y="0"/>
                  </a:cubicBezTo>
                  <a:cubicBezTo>
                    <a:pt x="13" y="0"/>
                    <a:pt x="0" y="15"/>
                    <a:pt x="0" y="32"/>
                  </a:cubicBezTo>
                  <a:cubicBezTo>
                    <a:pt x="0" y="32"/>
                    <a:pt x="0" y="32"/>
                    <a:pt x="0" y="32"/>
                  </a:cubicBezTo>
                  <a:cubicBezTo>
                    <a:pt x="0" y="49"/>
                    <a:pt x="13" y="64"/>
                    <a:pt x="28" y="64"/>
                  </a:cubicBezTo>
                  <a:cubicBezTo>
                    <a:pt x="248" y="64"/>
                    <a:pt x="248" y="64"/>
                    <a:pt x="248" y="64"/>
                  </a:cubicBezTo>
                  <a:cubicBezTo>
                    <a:pt x="264" y="64"/>
                    <a:pt x="276" y="49"/>
                    <a:pt x="276" y="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sp>
          <p:nvSpPr>
            <p:cNvPr id="38" name="Freeform 24"/>
            <p:cNvSpPr/>
            <p:nvPr/>
          </p:nvSpPr>
          <p:spPr bwMode="auto">
            <a:xfrm>
              <a:off x="2747148" y="4124857"/>
              <a:ext cx="414971" cy="131216"/>
            </a:xfrm>
            <a:custGeom>
              <a:avLst/>
              <a:gdLst>
                <a:gd name="T0" fmla="*/ 164 w 164"/>
                <a:gd name="T1" fmla="*/ 0 h 52"/>
                <a:gd name="T2" fmla="*/ 109 w 164"/>
                <a:gd name="T3" fmla="*/ 52 h 52"/>
                <a:gd name="T4" fmla="*/ 54 w 164"/>
                <a:gd name="T5" fmla="*/ 52 h 52"/>
                <a:gd name="T6" fmla="*/ 0 w 164"/>
                <a:gd name="T7" fmla="*/ 0 h 52"/>
                <a:gd name="T8" fmla="*/ 164 w 164"/>
                <a:gd name="T9" fmla="*/ 0 h 52"/>
              </a:gdLst>
              <a:ahLst/>
              <a:cxnLst>
                <a:cxn ang="0">
                  <a:pos x="T0" y="T1"/>
                </a:cxn>
                <a:cxn ang="0">
                  <a:pos x="T2" y="T3"/>
                </a:cxn>
                <a:cxn ang="0">
                  <a:pos x="T4" y="T5"/>
                </a:cxn>
                <a:cxn ang="0">
                  <a:pos x="T6" y="T7"/>
                </a:cxn>
                <a:cxn ang="0">
                  <a:pos x="T8" y="T9"/>
                </a:cxn>
              </a:cxnLst>
              <a:rect l="0" t="0" r="r" b="b"/>
              <a:pathLst>
                <a:path w="164" h="52">
                  <a:moveTo>
                    <a:pt x="164" y="0"/>
                  </a:moveTo>
                  <a:cubicBezTo>
                    <a:pt x="162" y="29"/>
                    <a:pt x="138" y="52"/>
                    <a:pt x="109" y="52"/>
                  </a:cubicBezTo>
                  <a:cubicBezTo>
                    <a:pt x="54" y="52"/>
                    <a:pt x="54" y="52"/>
                    <a:pt x="54" y="52"/>
                  </a:cubicBezTo>
                  <a:cubicBezTo>
                    <a:pt x="25" y="52"/>
                    <a:pt x="1" y="29"/>
                    <a:pt x="0" y="0"/>
                  </a:cubicBezTo>
                  <a:lnTo>
                    <a:pt x="164" y="0"/>
                  </a:lnTo>
                  <a:close/>
                </a:path>
              </a:pathLst>
            </a:custGeom>
            <a:grpFill/>
            <a:ln>
              <a:noFill/>
            </a:ln>
            <a:effectLst/>
          </p:spPr>
          <p:txBody>
            <a:bodyPr vert="horz" wrap="square" lIns="86672" tIns="43336" rIns="86672" bIns="4333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05"/>
            </a:p>
          </p:txBody>
        </p:sp>
        <p:sp>
          <p:nvSpPr>
            <p:cNvPr id="39" name="Freeform 5"/>
            <p:cNvSpPr/>
            <p:nvPr/>
          </p:nvSpPr>
          <p:spPr bwMode="auto">
            <a:xfrm>
              <a:off x="2533922" y="3257190"/>
              <a:ext cx="264072" cy="264072"/>
            </a:xfrm>
            <a:custGeom>
              <a:avLst/>
              <a:gdLst>
                <a:gd name="T0" fmla="*/ 25 w 104"/>
                <a:gd name="T1" fmla="*/ 15 h 104"/>
                <a:gd name="T2" fmla="*/ 15 w 104"/>
                <a:gd name="T3" fmla="*/ 79 h 104"/>
                <a:gd name="T4" fmla="*/ 80 w 104"/>
                <a:gd name="T5" fmla="*/ 89 h 104"/>
                <a:gd name="T6" fmla="*/ 89 w 104"/>
                <a:gd name="T7" fmla="*/ 25 h 104"/>
                <a:gd name="T8" fmla="*/ 25 w 104"/>
                <a:gd name="T9" fmla="*/ 15 h 104"/>
              </a:gdLst>
              <a:ahLst/>
              <a:cxnLst>
                <a:cxn ang="0">
                  <a:pos x="T0" y="T1"/>
                </a:cxn>
                <a:cxn ang="0">
                  <a:pos x="T2" y="T3"/>
                </a:cxn>
                <a:cxn ang="0">
                  <a:pos x="T4" y="T5"/>
                </a:cxn>
                <a:cxn ang="0">
                  <a:pos x="T6" y="T7"/>
                </a:cxn>
                <a:cxn ang="0">
                  <a:pos x="T8" y="T9"/>
                </a:cxn>
              </a:cxnLst>
              <a:rect l="0" t="0" r="r" b="b"/>
              <a:pathLst>
                <a:path w="104" h="104">
                  <a:moveTo>
                    <a:pt x="25" y="15"/>
                  </a:moveTo>
                  <a:cubicBezTo>
                    <a:pt x="4" y="30"/>
                    <a:pt x="0" y="59"/>
                    <a:pt x="15" y="79"/>
                  </a:cubicBezTo>
                  <a:cubicBezTo>
                    <a:pt x="30" y="100"/>
                    <a:pt x="59" y="104"/>
                    <a:pt x="80" y="89"/>
                  </a:cubicBezTo>
                  <a:cubicBezTo>
                    <a:pt x="100" y="74"/>
                    <a:pt x="104" y="45"/>
                    <a:pt x="89" y="25"/>
                  </a:cubicBezTo>
                  <a:cubicBezTo>
                    <a:pt x="74" y="4"/>
                    <a:pt x="45" y="0"/>
                    <a:pt x="25" y="15"/>
                  </a:cubicBezTo>
                  <a:close/>
                </a:path>
              </a:pathLst>
            </a:custGeom>
            <a:grpFill/>
            <a:ln>
              <a:noFill/>
            </a:ln>
            <a:effectLst/>
          </p:spPr>
          <p:txBody>
            <a:bodyPr vert="horz" wrap="square" lIns="86672" tIns="43336" rIns="86672" bIns="4333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05"/>
            </a:p>
          </p:txBody>
        </p:sp>
        <p:sp>
          <p:nvSpPr>
            <p:cNvPr id="40" name="Freeform 8"/>
            <p:cNvSpPr>
              <a:spLocks noEditPoints="1"/>
            </p:cNvSpPr>
            <p:nvPr/>
          </p:nvSpPr>
          <p:spPr bwMode="auto">
            <a:xfrm>
              <a:off x="2468314" y="3191582"/>
              <a:ext cx="398569" cy="395289"/>
            </a:xfrm>
            <a:custGeom>
              <a:avLst/>
              <a:gdLst>
                <a:gd name="T0" fmla="*/ 46 w 157"/>
                <a:gd name="T1" fmla="*/ 23 h 156"/>
                <a:gd name="T2" fmla="*/ 34 w 157"/>
                <a:gd name="T3" fmla="*/ 13 h 156"/>
                <a:gd name="T4" fmla="*/ 30 w 157"/>
                <a:gd name="T5" fmla="*/ 37 h 156"/>
                <a:gd name="T6" fmla="*/ 23 w 157"/>
                <a:gd name="T7" fmla="*/ 46 h 156"/>
                <a:gd name="T8" fmla="*/ 3 w 157"/>
                <a:gd name="T9" fmla="*/ 57 h 156"/>
                <a:gd name="T10" fmla="*/ 15 w 157"/>
                <a:gd name="T11" fmla="*/ 76 h 156"/>
                <a:gd name="T12" fmla="*/ 0 w 157"/>
                <a:gd name="T13" fmla="*/ 81 h 156"/>
                <a:gd name="T14" fmla="*/ 18 w 157"/>
                <a:gd name="T15" fmla="*/ 97 h 156"/>
                <a:gd name="T16" fmla="*/ 22 w 157"/>
                <a:gd name="T17" fmla="*/ 107 h 156"/>
                <a:gd name="T18" fmla="*/ 21 w 157"/>
                <a:gd name="T19" fmla="*/ 130 h 156"/>
                <a:gd name="T20" fmla="*/ 45 w 157"/>
                <a:gd name="T21" fmla="*/ 132 h 156"/>
                <a:gd name="T22" fmla="*/ 42 w 157"/>
                <a:gd name="T23" fmla="*/ 147 h 156"/>
                <a:gd name="T24" fmla="*/ 65 w 157"/>
                <a:gd name="T25" fmla="*/ 140 h 156"/>
                <a:gd name="T26" fmla="*/ 80 w 157"/>
                <a:gd name="T27" fmla="*/ 142 h 156"/>
                <a:gd name="T28" fmla="*/ 102 w 157"/>
                <a:gd name="T29" fmla="*/ 153 h 156"/>
                <a:gd name="T30" fmla="*/ 101 w 157"/>
                <a:gd name="T31" fmla="*/ 137 h 156"/>
                <a:gd name="T32" fmla="*/ 111 w 157"/>
                <a:gd name="T33" fmla="*/ 133 h 156"/>
                <a:gd name="T34" fmla="*/ 135 w 157"/>
                <a:gd name="T35" fmla="*/ 132 h 156"/>
                <a:gd name="T36" fmla="*/ 127 w 157"/>
                <a:gd name="T37" fmla="*/ 118 h 156"/>
                <a:gd name="T38" fmla="*/ 133 w 157"/>
                <a:gd name="T39" fmla="*/ 110 h 156"/>
                <a:gd name="T40" fmla="*/ 154 w 157"/>
                <a:gd name="T41" fmla="*/ 98 h 156"/>
                <a:gd name="T42" fmla="*/ 140 w 157"/>
                <a:gd name="T43" fmla="*/ 90 h 156"/>
                <a:gd name="T44" fmla="*/ 142 w 157"/>
                <a:gd name="T45" fmla="*/ 80 h 156"/>
                <a:gd name="T46" fmla="*/ 154 w 157"/>
                <a:gd name="T47" fmla="*/ 60 h 156"/>
                <a:gd name="T48" fmla="*/ 138 w 157"/>
                <a:gd name="T49" fmla="*/ 58 h 156"/>
                <a:gd name="T50" fmla="*/ 134 w 157"/>
                <a:gd name="T51" fmla="*/ 47 h 156"/>
                <a:gd name="T52" fmla="*/ 135 w 157"/>
                <a:gd name="T53" fmla="*/ 26 h 156"/>
                <a:gd name="T54" fmla="*/ 121 w 157"/>
                <a:gd name="T55" fmla="*/ 32 h 156"/>
                <a:gd name="T56" fmla="*/ 111 w 157"/>
                <a:gd name="T57" fmla="*/ 24 h 156"/>
                <a:gd name="T58" fmla="*/ 100 w 157"/>
                <a:gd name="T59" fmla="*/ 3 h 156"/>
                <a:gd name="T60" fmla="*/ 91 w 157"/>
                <a:gd name="T61" fmla="*/ 16 h 156"/>
                <a:gd name="T62" fmla="*/ 76 w 157"/>
                <a:gd name="T63" fmla="*/ 14 h 156"/>
                <a:gd name="T64" fmla="*/ 55 w 157"/>
                <a:gd name="T65" fmla="*/ 3 h 156"/>
                <a:gd name="T66" fmla="*/ 120 w 157"/>
                <a:gd name="T67" fmla="*/ 47 h 156"/>
                <a:gd name="T68" fmla="*/ 36 w 157"/>
                <a:gd name="T69" fmla="*/ 109 h 156"/>
                <a:gd name="T70" fmla="*/ 120 w 157"/>
                <a:gd name="T71"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6">
                  <a:moveTo>
                    <a:pt x="55" y="19"/>
                  </a:moveTo>
                  <a:cubicBezTo>
                    <a:pt x="52" y="20"/>
                    <a:pt x="49" y="22"/>
                    <a:pt x="46" y="23"/>
                  </a:cubicBezTo>
                  <a:cubicBezTo>
                    <a:pt x="46" y="23"/>
                    <a:pt x="46" y="23"/>
                    <a:pt x="46" y="23"/>
                  </a:cubicBezTo>
                  <a:cubicBezTo>
                    <a:pt x="34" y="13"/>
                    <a:pt x="34" y="13"/>
                    <a:pt x="34" y="13"/>
                  </a:cubicBezTo>
                  <a:cubicBezTo>
                    <a:pt x="22" y="24"/>
                    <a:pt x="22" y="24"/>
                    <a:pt x="22" y="24"/>
                  </a:cubicBezTo>
                  <a:cubicBezTo>
                    <a:pt x="30" y="37"/>
                    <a:pt x="30" y="37"/>
                    <a:pt x="30" y="37"/>
                  </a:cubicBezTo>
                  <a:cubicBezTo>
                    <a:pt x="27" y="40"/>
                    <a:pt x="25" y="43"/>
                    <a:pt x="24" y="46"/>
                  </a:cubicBezTo>
                  <a:cubicBezTo>
                    <a:pt x="23" y="46"/>
                    <a:pt x="23" y="46"/>
                    <a:pt x="23" y="46"/>
                  </a:cubicBezTo>
                  <a:cubicBezTo>
                    <a:pt x="8" y="43"/>
                    <a:pt x="8" y="43"/>
                    <a:pt x="8" y="43"/>
                  </a:cubicBezTo>
                  <a:cubicBezTo>
                    <a:pt x="3" y="57"/>
                    <a:pt x="3" y="57"/>
                    <a:pt x="3" y="57"/>
                  </a:cubicBezTo>
                  <a:cubicBezTo>
                    <a:pt x="16" y="66"/>
                    <a:pt x="16" y="66"/>
                    <a:pt x="16" y="66"/>
                  </a:cubicBezTo>
                  <a:cubicBezTo>
                    <a:pt x="15" y="69"/>
                    <a:pt x="15" y="72"/>
                    <a:pt x="15" y="76"/>
                  </a:cubicBezTo>
                  <a:cubicBezTo>
                    <a:pt x="15" y="76"/>
                    <a:pt x="15" y="76"/>
                    <a:pt x="15" y="76"/>
                  </a:cubicBezTo>
                  <a:cubicBezTo>
                    <a:pt x="0" y="81"/>
                    <a:pt x="0" y="81"/>
                    <a:pt x="0" y="81"/>
                  </a:cubicBezTo>
                  <a:cubicBezTo>
                    <a:pt x="2" y="96"/>
                    <a:pt x="2" y="96"/>
                    <a:pt x="2" y="96"/>
                  </a:cubicBezTo>
                  <a:cubicBezTo>
                    <a:pt x="18" y="97"/>
                    <a:pt x="18" y="97"/>
                    <a:pt x="18" y="97"/>
                  </a:cubicBezTo>
                  <a:cubicBezTo>
                    <a:pt x="19" y="101"/>
                    <a:pt x="19" y="102"/>
                    <a:pt x="22" y="107"/>
                  </a:cubicBezTo>
                  <a:cubicBezTo>
                    <a:pt x="22" y="107"/>
                    <a:pt x="22" y="107"/>
                    <a:pt x="22" y="107"/>
                  </a:cubicBezTo>
                  <a:cubicBezTo>
                    <a:pt x="11" y="118"/>
                    <a:pt x="11" y="118"/>
                    <a:pt x="11" y="118"/>
                  </a:cubicBezTo>
                  <a:cubicBezTo>
                    <a:pt x="21" y="130"/>
                    <a:pt x="21" y="130"/>
                    <a:pt x="21" y="130"/>
                  </a:cubicBezTo>
                  <a:cubicBezTo>
                    <a:pt x="35" y="124"/>
                    <a:pt x="35" y="124"/>
                    <a:pt x="35" y="124"/>
                  </a:cubicBezTo>
                  <a:cubicBezTo>
                    <a:pt x="38" y="127"/>
                    <a:pt x="41" y="130"/>
                    <a:pt x="45" y="132"/>
                  </a:cubicBezTo>
                  <a:cubicBezTo>
                    <a:pt x="45" y="132"/>
                    <a:pt x="45" y="132"/>
                    <a:pt x="45" y="132"/>
                  </a:cubicBezTo>
                  <a:cubicBezTo>
                    <a:pt x="42" y="147"/>
                    <a:pt x="42" y="147"/>
                    <a:pt x="42" y="147"/>
                  </a:cubicBezTo>
                  <a:cubicBezTo>
                    <a:pt x="57" y="153"/>
                    <a:pt x="57" y="153"/>
                    <a:pt x="57" y="153"/>
                  </a:cubicBezTo>
                  <a:cubicBezTo>
                    <a:pt x="65" y="140"/>
                    <a:pt x="65" y="140"/>
                    <a:pt x="65" y="140"/>
                  </a:cubicBezTo>
                  <a:cubicBezTo>
                    <a:pt x="70" y="141"/>
                    <a:pt x="75" y="141"/>
                    <a:pt x="80" y="141"/>
                  </a:cubicBezTo>
                  <a:cubicBezTo>
                    <a:pt x="80" y="142"/>
                    <a:pt x="80" y="142"/>
                    <a:pt x="80" y="142"/>
                  </a:cubicBezTo>
                  <a:cubicBezTo>
                    <a:pt x="86" y="156"/>
                    <a:pt x="86" y="156"/>
                    <a:pt x="86" y="156"/>
                  </a:cubicBezTo>
                  <a:cubicBezTo>
                    <a:pt x="102" y="153"/>
                    <a:pt x="102" y="153"/>
                    <a:pt x="102" y="153"/>
                  </a:cubicBezTo>
                  <a:cubicBezTo>
                    <a:pt x="101" y="137"/>
                    <a:pt x="101" y="137"/>
                    <a:pt x="101" y="137"/>
                  </a:cubicBezTo>
                  <a:cubicBezTo>
                    <a:pt x="101" y="137"/>
                    <a:pt x="101" y="137"/>
                    <a:pt x="101" y="137"/>
                  </a:cubicBezTo>
                  <a:cubicBezTo>
                    <a:pt x="105" y="136"/>
                    <a:pt x="108" y="134"/>
                    <a:pt x="111" y="132"/>
                  </a:cubicBezTo>
                  <a:cubicBezTo>
                    <a:pt x="111" y="133"/>
                    <a:pt x="111" y="133"/>
                    <a:pt x="111" y="133"/>
                  </a:cubicBezTo>
                  <a:cubicBezTo>
                    <a:pt x="123" y="143"/>
                    <a:pt x="123" y="143"/>
                    <a:pt x="123" y="143"/>
                  </a:cubicBezTo>
                  <a:cubicBezTo>
                    <a:pt x="135" y="132"/>
                    <a:pt x="135" y="132"/>
                    <a:pt x="135" y="132"/>
                  </a:cubicBezTo>
                  <a:cubicBezTo>
                    <a:pt x="127" y="118"/>
                    <a:pt x="127" y="118"/>
                    <a:pt x="127" y="118"/>
                  </a:cubicBezTo>
                  <a:cubicBezTo>
                    <a:pt x="127" y="118"/>
                    <a:pt x="127" y="118"/>
                    <a:pt x="127" y="118"/>
                  </a:cubicBezTo>
                  <a:cubicBezTo>
                    <a:pt x="129" y="116"/>
                    <a:pt x="131" y="113"/>
                    <a:pt x="133" y="110"/>
                  </a:cubicBezTo>
                  <a:cubicBezTo>
                    <a:pt x="133" y="110"/>
                    <a:pt x="133" y="110"/>
                    <a:pt x="133" y="110"/>
                  </a:cubicBezTo>
                  <a:cubicBezTo>
                    <a:pt x="148" y="113"/>
                    <a:pt x="148" y="113"/>
                    <a:pt x="148" y="113"/>
                  </a:cubicBezTo>
                  <a:cubicBezTo>
                    <a:pt x="154" y="98"/>
                    <a:pt x="154" y="98"/>
                    <a:pt x="154" y="98"/>
                  </a:cubicBezTo>
                  <a:cubicBezTo>
                    <a:pt x="140" y="90"/>
                    <a:pt x="140" y="90"/>
                    <a:pt x="140" y="90"/>
                  </a:cubicBezTo>
                  <a:cubicBezTo>
                    <a:pt x="140" y="90"/>
                    <a:pt x="140" y="90"/>
                    <a:pt x="140" y="90"/>
                  </a:cubicBezTo>
                  <a:cubicBezTo>
                    <a:pt x="141" y="87"/>
                    <a:pt x="141" y="83"/>
                    <a:pt x="141" y="80"/>
                  </a:cubicBezTo>
                  <a:cubicBezTo>
                    <a:pt x="142" y="80"/>
                    <a:pt x="142" y="80"/>
                    <a:pt x="142" y="80"/>
                  </a:cubicBezTo>
                  <a:cubicBezTo>
                    <a:pt x="157" y="75"/>
                    <a:pt x="157" y="75"/>
                    <a:pt x="157" y="75"/>
                  </a:cubicBezTo>
                  <a:cubicBezTo>
                    <a:pt x="154" y="60"/>
                    <a:pt x="154" y="60"/>
                    <a:pt x="154" y="60"/>
                  </a:cubicBezTo>
                  <a:cubicBezTo>
                    <a:pt x="139" y="59"/>
                    <a:pt x="139" y="59"/>
                    <a:pt x="139" y="59"/>
                  </a:cubicBezTo>
                  <a:cubicBezTo>
                    <a:pt x="138" y="58"/>
                    <a:pt x="138" y="58"/>
                    <a:pt x="138" y="58"/>
                  </a:cubicBezTo>
                  <a:cubicBezTo>
                    <a:pt x="137" y="55"/>
                    <a:pt x="136" y="52"/>
                    <a:pt x="133" y="48"/>
                  </a:cubicBezTo>
                  <a:cubicBezTo>
                    <a:pt x="134" y="47"/>
                    <a:pt x="134" y="47"/>
                    <a:pt x="134" y="47"/>
                  </a:cubicBezTo>
                  <a:cubicBezTo>
                    <a:pt x="144" y="39"/>
                    <a:pt x="144" y="39"/>
                    <a:pt x="144" y="39"/>
                  </a:cubicBezTo>
                  <a:cubicBezTo>
                    <a:pt x="135" y="26"/>
                    <a:pt x="135" y="26"/>
                    <a:pt x="135" y="26"/>
                  </a:cubicBezTo>
                  <a:cubicBezTo>
                    <a:pt x="121" y="33"/>
                    <a:pt x="121" y="33"/>
                    <a:pt x="121" y="33"/>
                  </a:cubicBezTo>
                  <a:cubicBezTo>
                    <a:pt x="121" y="32"/>
                    <a:pt x="121" y="32"/>
                    <a:pt x="121" y="32"/>
                  </a:cubicBezTo>
                  <a:cubicBezTo>
                    <a:pt x="118" y="29"/>
                    <a:pt x="115" y="27"/>
                    <a:pt x="111" y="24"/>
                  </a:cubicBezTo>
                  <a:cubicBezTo>
                    <a:pt x="111" y="24"/>
                    <a:pt x="111" y="24"/>
                    <a:pt x="111" y="24"/>
                  </a:cubicBezTo>
                  <a:cubicBezTo>
                    <a:pt x="115" y="9"/>
                    <a:pt x="115" y="9"/>
                    <a:pt x="115" y="9"/>
                  </a:cubicBezTo>
                  <a:cubicBezTo>
                    <a:pt x="100" y="3"/>
                    <a:pt x="100" y="3"/>
                    <a:pt x="100" y="3"/>
                  </a:cubicBezTo>
                  <a:cubicBezTo>
                    <a:pt x="91" y="16"/>
                    <a:pt x="91" y="16"/>
                    <a:pt x="91" y="16"/>
                  </a:cubicBezTo>
                  <a:cubicBezTo>
                    <a:pt x="91" y="16"/>
                    <a:pt x="91" y="16"/>
                    <a:pt x="91" y="16"/>
                  </a:cubicBezTo>
                  <a:cubicBezTo>
                    <a:pt x="86" y="15"/>
                    <a:pt x="81" y="15"/>
                    <a:pt x="76" y="15"/>
                  </a:cubicBezTo>
                  <a:cubicBezTo>
                    <a:pt x="76" y="14"/>
                    <a:pt x="76" y="14"/>
                    <a:pt x="76" y="14"/>
                  </a:cubicBezTo>
                  <a:cubicBezTo>
                    <a:pt x="70" y="0"/>
                    <a:pt x="70" y="0"/>
                    <a:pt x="70" y="0"/>
                  </a:cubicBezTo>
                  <a:cubicBezTo>
                    <a:pt x="55" y="3"/>
                    <a:pt x="55" y="3"/>
                    <a:pt x="55" y="3"/>
                  </a:cubicBezTo>
                  <a:cubicBezTo>
                    <a:pt x="55" y="19"/>
                    <a:pt x="55" y="19"/>
                    <a:pt x="55" y="19"/>
                  </a:cubicBezTo>
                  <a:close/>
                  <a:moveTo>
                    <a:pt x="120" y="47"/>
                  </a:moveTo>
                  <a:cubicBezTo>
                    <a:pt x="138" y="70"/>
                    <a:pt x="133" y="103"/>
                    <a:pt x="109" y="120"/>
                  </a:cubicBezTo>
                  <a:cubicBezTo>
                    <a:pt x="86" y="137"/>
                    <a:pt x="53" y="133"/>
                    <a:pt x="36" y="109"/>
                  </a:cubicBezTo>
                  <a:cubicBezTo>
                    <a:pt x="19" y="86"/>
                    <a:pt x="23" y="53"/>
                    <a:pt x="47" y="36"/>
                  </a:cubicBezTo>
                  <a:cubicBezTo>
                    <a:pt x="70" y="19"/>
                    <a:pt x="103" y="23"/>
                    <a:pt x="120" y="47"/>
                  </a:cubicBezTo>
                  <a:close/>
                </a:path>
              </a:pathLst>
            </a:custGeom>
            <a:grpFill/>
            <a:ln>
              <a:noFill/>
            </a:ln>
            <a:effectLst/>
          </p:spPr>
          <p:txBody>
            <a:bodyPr vert="horz" wrap="square" lIns="86672" tIns="43336" rIns="86672" bIns="4333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05"/>
            </a:p>
          </p:txBody>
        </p:sp>
        <p:sp>
          <p:nvSpPr>
            <p:cNvPr id="41" name="Freeform 9"/>
            <p:cNvSpPr/>
            <p:nvPr/>
          </p:nvSpPr>
          <p:spPr bwMode="auto">
            <a:xfrm>
              <a:off x="2361701" y="2993118"/>
              <a:ext cx="180422" cy="183703"/>
            </a:xfrm>
            <a:custGeom>
              <a:avLst/>
              <a:gdLst>
                <a:gd name="T0" fmla="*/ 36 w 71"/>
                <a:gd name="T1" fmla="*/ 0 h 72"/>
                <a:gd name="T2" fmla="*/ 0 w 71"/>
                <a:gd name="T3" fmla="*/ 36 h 72"/>
                <a:gd name="T4" fmla="*/ 36 w 71"/>
                <a:gd name="T5" fmla="*/ 72 h 72"/>
                <a:gd name="T6" fmla="*/ 71 w 71"/>
                <a:gd name="T7" fmla="*/ 36 h 72"/>
                <a:gd name="T8" fmla="*/ 36 w 71"/>
                <a:gd name="T9" fmla="*/ 0 h 72"/>
              </a:gdLst>
              <a:ahLst/>
              <a:cxnLst>
                <a:cxn ang="0">
                  <a:pos x="T0" y="T1"/>
                </a:cxn>
                <a:cxn ang="0">
                  <a:pos x="T2" y="T3"/>
                </a:cxn>
                <a:cxn ang="0">
                  <a:pos x="T4" y="T5"/>
                </a:cxn>
                <a:cxn ang="0">
                  <a:pos x="T6" y="T7"/>
                </a:cxn>
                <a:cxn ang="0">
                  <a:pos x="T8" y="T9"/>
                </a:cxn>
              </a:cxnLst>
              <a:rect l="0" t="0" r="r" b="b"/>
              <a:pathLst>
                <a:path w="71" h="72">
                  <a:moveTo>
                    <a:pt x="36" y="0"/>
                  </a:moveTo>
                  <a:cubicBezTo>
                    <a:pt x="16" y="0"/>
                    <a:pt x="0" y="17"/>
                    <a:pt x="0" y="36"/>
                  </a:cubicBezTo>
                  <a:cubicBezTo>
                    <a:pt x="0" y="56"/>
                    <a:pt x="16" y="72"/>
                    <a:pt x="36" y="72"/>
                  </a:cubicBezTo>
                  <a:cubicBezTo>
                    <a:pt x="55" y="72"/>
                    <a:pt x="71" y="56"/>
                    <a:pt x="71" y="36"/>
                  </a:cubicBezTo>
                  <a:cubicBezTo>
                    <a:pt x="71" y="16"/>
                    <a:pt x="55" y="0"/>
                    <a:pt x="36" y="0"/>
                  </a:cubicBezTo>
                  <a:close/>
                </a:path>
              </a:pathLst>
            </a:custGeom>
            <a:grpFill/>
            <a:ln>
              <a:noFill/>
            </a:ln>
            <a:effectLst/>
          </p:spPr>
          <p:txBody>
            <a:bodyPr vert="horz" wrap="square" lIns="86672" tIns="43336" rIns="86672" bIns="4333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05"/>
            </a:p>
          </p:txBody>
        </p:sp>
        <p:sp>
          <p:nvSpPr>
            <p:cNvPr id="42" name="Freeform 10"/>
            <p:cNvSpPr>
              <a:spLocks noEditPoints="1"/>
            </p:cNvSpPr>
            <p:nvPr/>
          </p:nvSpPr>
          <p:spPr bwMode="auto">
            <a:xfrm>
              <a:off x="2297733" y="2930791"/>
              <a:ext cx="305077" cy="308358"/>
            </a:xfrm>
            <a:custGeom>
              <a:avLst/>
              <a:gdLst>
                <a:gd name="T0" fmla="*/ 66 w 120"/>
                <a:gd name="T1" fmla="*/ 12 h 122"/>
                <a:gd name="T2" fmla="*/ 63 w 120"/>
                <a:gd name="T3" fmla="*/ 0 h 122"/>
                <a:gd name="T4" fmla="*/ 49 w 120"/>
                <a:gd name="T5" fmla="*/ 13 h 122"/>
                <a:gd name="T6" fmla="*/ 41 w 120"/>
                <a:gd name="T7" fmla="*/ 16 h 122"/>
                <a:gd name="T8" fmla="*/ 23 w 120"/>
                <a:gd name="T9" fmla="*/ 13 h 122"/>
                <a:gd name="T10" fmla="*/ 22 w 120"/>
                <a:gd name="T11" fmla="*/ 31 h 122"/>
                <a:gd name="T12" fmla="*/ 10 w 120"/>
                <a:gd name="T13" fmla="*/ 27 h 122"/>
                <a:gd name="T14" fmla="*/ 14 w 120"/>
                <a:gd name="T15" fmla="*/ 45 h 122"/>
                <a:gd name="T16" fmla="*/ 12 w 120"/>
                <a:gd name="T17" fmla="*/ 53 h 122"/>
                <a:gd name="T18" fmla="*/ 0 w 120"/>
                <a:gd name="T19" fmla="*/ 67 h 122"/>
                <a:gd name="T20" fmla="*/ 15 w 120"/>
                <a:gd name="T21" fmla="*/ 80 h 122"/>
                <a:gd name="T22" fmla="*/ 6 w 120"/>
                <a:gd name="T23" fmla="*/ 88 h 122"/>
                <a:gd name="T24" fmla="*/ 24 w 120"/>
                <a:gd name="T25" fmla="*/ 94 h 122"/>
                <a:gd name="T26" fmla="*/ 32 w 120"/>
                <a:gd name="T27" fmla="*/ 102 h 122"/>
                <a:gd name="T28" fmla="*/ 40 w 120"/>
                <a:gd name="T29" fmla="*/ 119 h 122"/>
                <a:gd name="T30" fmla="*/ 48 w 120"/>
                <a:gd name="T31" fmla="*/ 109 h 122"/>
                <a:gd name="T32" fmla="*/ 56 w 120"/>
                <a:gd name="T33" fmla="*/ 111 h 122"/>
                <a:gd name="T34" fmla="*/ 71 w 120"/>
                <a:gd name="T35" fmla="*/ 122 h 122"/>
                <a:gd name="T36" fmla="*/ 72 w 120"/>
                <a:gd name="T37" fmla="*/ 109 h 122"/>
                <a:gd name="T38" fmla="*/ 80 w 120"/>
                <a:gd name="T39" fmla="*/ 107 h 122"/>
                <a:gd name="T40" fmla="*/ 98 w 120"/>
                <a:gd name="T41" fmla="*/ 109 h 122"/>
                <a:gd name="T42" fmla="*/ 94 w 120"/>
                <a:gd name="T43" fmla="*/ 98 h 122"/>
                <a:gd name="T44" fmla="*/ 100 w 120"/>
                <a:gd name="T45" fmla="*/ 92 h 122"/>
                <a:gd name="T46" fmla="*/ 117 w 120"/>
                <a:gd name="T47" fmla="*/ 85 h 122"/>
                <a:gd name="T48" fmla="*/ 107 w 120"/>
                <a:gd name="T49" fmla="*/ 77 h 122"/>
                <a:gd name="T50" fmla="*/ 110 w 120"/>
                <a:gd name="T51" fmla="*/ 68 h 122"/>
                <a:gd name="T52" fmla="*/ 120 w 120"/>
                <a:gd name="T53" fmla="*/ 55 h 122"/>
                <a:gd name="T54" fmla="*/ 109 w 120"/>
                <a:gd name="T55" fmla="*/ 53 h 122"/>
                <a:gd name="T56" fmla="*/ 107 w 120"/>
                <a:gd name="T57" fmla="*/ 43 h 122"/>
                <a:gd name="T58" fmla="*/ 109 w 120"/>
                <a:gd name="T59" fmla="*/ 24 h 122"/>
                <a:gd name="T60" fmla="*/ 98 w 120"/>
                <a:gd name="T61" fmla="*/ 29 h 122"/>
                <a:gd name="T62" fmla="*/ 89 w 120"/>
                <a:gd name="T63" fmla="*/ 20 h 122"/>
                <a:gd name="T64" fmla="*/ 81 w 120"/>
                <a:gd name="T65" fmla="*/ 4 h 122"/>
                <a:gd name="T66" fmla="*/ 101 w 120"/>
                <a:gd name="T67" fmla="*/ 61 h 122"/>
                <a:gd name="T68" fmla="*/ 20 w 120"/>
                <a:gd name="T69" fmla="*/ 61 h 122"/>
                <a:gd name="T70" fmla="*/ 101 w 120"/>
                <a:gd name="T71"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22">
                  <a:moveTo>
                    <a:pt x="74" y="14"/>
                  </a:moveTo>
                  <a:cubicBezTo>
                    <a:pt x="71" y="13"/>
                    <a:pt x="68" y="12"/>
                    <a:pt x="66" y="12"/>
                  </a:cubicBezTo>
                  <a:cubicBezTo>
                    <a:pt x="66" y="12"/>
                    <a:pt x="66" y="12"/>
                    <a:pt x="66" y="12"/>
                  </a:cubicBezTo>
                  <a:cubicBezTo>
                    <a:pt x="63" y="0"/>
                    <a:pt x="63" y="0"/>
                    <a:pt x="63" y="0"/>
                  </a:cubicBezTo>
                  <a:cubicBezTo>
                    <a:pt x="51" y="1"/>
                    <a:pt x="51" y="1"/>
                    <a:pt x="51" y="1"/>
                  </a:cubicBezTo>
                  <a:cubicBezTo>
                    <a:pt x="49" y="13"/>
                    <a:pt x="49" y="13"/>
                    <a:pt x="49" y="13"/>
                  </a:cubicBezTo>
                  <a:cubicBezTo>
                    <a:pt x="47" y="14"/>
                    <a:pt x="44" y="15"/>
                    <a:pt x="42" y="16"/>
                  </a:cubicBezTo>
                  <a:cubicBezTo>
                    <a:pt x="41" y="16"/>
                    <a:pt x="41" y="16"/>
                    <a:pt x="41" y="16"/>
                  </a:cubicBezTo>
                  <a:cubicBezTo>
                    <a:pt x="33" y="7"/>
                    <a:pt x="33" y="7"/>
                    <a:pt x="33" y="7"/>
                  </a:cubicBezTo>
                  <a:cubicBezTo>
                    <a:pt x="23" y="13"/>
                    <a:pt x="23" y="13"/>
                    <a:pt x="23" y="13"/>
                  </a:cubicBezTo>
                  <a:cubicBezTo>
                    <a:pt x="27" y="25"/>
                    <a:pt x="27" y="25"/>
                    <a:pt x="27" y="25"/>
                  </a:cubicBezTo>
                  <a:cubicBezTo>
                    <a:pt x="25" y="27"/>
                    <a:pt x="24" y="28"/>
                    <a:pt x="22" y="31"/>
                  </a:cubicBezTo>
                  <a:cubicBezTo>
                    <a:pt x="22" y="30"/>
                    <a:pt x="22" y="30"/>
                    <a:pt x="22" y="30"/>
                  </a:cubicBezTo>
                  <a:cubicBezTo>
                    <a:pt x="10" y="27"/>
                    <a:pt x="10" y="27"/>
                    <a:pt x="10" y="27"/>
                  </a:cubicBezTo>
                  <a:cubicBezTo>
                    <a:pt x="5" y="37"/>
                    <a:pt x="5" y="37"/>
                    <a:pt x="5" y="37"/>
                  </a:cubicBezTo>
                  <a:cubicBezTo>
                    <a:pt x="14" y="45"/>
                    <a:pt x="14" y="45"/>
                    <a:pt x="14" y="45"/>
                  </a:cubicBezTo>
                  <a:cubicBezTo>
                    <a:pt x="13" y="48"/>
                    <a:pt x="12" y="49"/>
                    <a:pt x="12" y="53"/>
                  </a:cubicBezTo>
                  <a:cubicBezTo>
                    <a:pt x="12" y="53"/>
                    <a:pt x="12" y="53"/>
                    <a:pt x="12" y="53"/>
                  </a:cubicBezTo>
                  <a:cubicBezTo>
                    <a:pt x="0" y="55"/>
                    <a:pt x="0" y="55"/>
                    <a:pt x="0" y="55"/>
                  </a:cubicBezTo>
                  <a:cubicBezTo>
                    <a:pt x="0" y="67"/>
                    <a:pt x="0" y="67"/>
                    <a:pt x="0" y="67"/>
                  </a:cubicBezTo>
                  <a:cubicBezTo>
                    <a:pt x="12" y="70"/>
                    <a:pt x="12" y="70"/>
                    <a:pt x="12" y="70"/>
                  </a:cubicBezTo>
                  <a:cubicBezTo>
                    <a:pt x="13" y="73"/>
                    <a:pt x="13" y="76"/>
                    <a:pt x="15" y="80"/>
                  </a:cubicBezTo>
                  <a:cubicBezTo>
                    <a:pt x="15" y="80"/>
                    <a:pt x="15" y="80"/>
                    <a:pt x="15" y="80"/>
                  </a:cubicBezTo>
                  <a:cubicBezTo>
                    <a:pt x="6" y="88"/>
                    <a:pt x="6" y="88"/>
                    <a:pt x="6" y="88"/>
                  </a:cubicBezTo>
                  <a:cubicBezTo>
                    <a:pt x="12" y="98"/>
                    <a:pt x="12" y="98"/>
                    <a:pt x="12" y="98"/>
                  </a:cubicBezTo>
                  <a:cubicBezTo>
                    <a:pt x="24" y="94"/>
                    <a:pt x="24" y="94"/>
                    <a:pt x="24" y="94"/>
                  </a:cubicBezTo>
                  <a:cubicBezTo>
                    <a:pt x="26" y="97"/>
                    <a:pt x="29" y="100"/>
                    <a:pt x="33" y="102"/>
                  </a:cubicBezTo>
                  <a:cubicBezTo>
                    <a:pt x="32" y="102"/>
                    <a:pt x="32" y="102"/>
                    <a:pt x="32" y="102"/>
                  </a:cubicBezTo>
                  <a:cubicBezTo>
                    <a:pt x="29" y="114"/>
                    <a:pt x="29" y="114"/>
                    <a:pt x="29" y="114"/>
                  </a:cubicBezTo>
                  <a:cubicBezTo>
                    <a:pt x="40" y="119"/>
                    <a:pt x="40" y="119"/>
                    <a:pt x="40" y="119"/>
                  </a:cubicBezTo>
                  <a:cubicBezTo>
                    <a:pt x="48" y="109"/>
                    <a:pt x="48" y="109"/>
                    <a:pt x="48" y="109"/>
                  </a:cubicBezTo>
                  <a:cubicBezTo>
                    <a:pt x="48" y="109"/>
                    <a:pt x="48" y="109"/>
                    <a:pt x="48" y="109"/>
                  </a:cubicBezTo>
                  <a:cubicBezTo>
                    <a:pt x="50" y="110"/>
                    <a:pt x="53" y="110"/>
                    <a:pt x="56" y="110"/>
                  </a:cubicBezTo>
                  <a:cubicBezTo>
                    <a:pt x="56" y="111"/>
                    <a:pt x="56" y="111"/>
                    <a:pt x="56" y="111"/>
                  </a:cubicBezTo>
                  <a:cubicBezTo>
                    <a:pt x="58" y="122"/>
                    <a:pt x="58" y="122"/>
                    <a:pt x="58" y="122"/>
                  </a:cubicBezTo>
                  <a:cubicBezTo>
                    <a:pt x="71" y="122"/>
                    <a:pt x="71" y="122"/>
                    <a:pt x="71" y="122"/>
                  </a:cubicBezTo>
                  <a:cubicBezTo>
                    <a:pt x="72" y="109"/>
                    <a:pt x="72" y="109"/>
                    <a:pt x="72" y="109"/>
                  </a:cubicBezTo>
                  <a:cubicBezTo>
                    <a:pt x="72" y="109"/>
                    <a:pt x="72" y="109"/>
                    <a:pt x="72" y="109"/>
                  </a:cubicBezTo>
                  <a:cubicBezTo>
                    <a:pt x="75" y="109"/>
                    <a:pt x="77" y="108"/>
                    <a:pt x="80" y="107"/>
                  </a:cubicBezTo>
                  <a:cubicBezTo>
                    <a:pt x="80" y="107"/>
                    <a:pt x="80" y="107"/>
                    <a:pt x="80" y="107"/>
                  </a:cubicBezTo>
                  <a:cubicBezTo>
                    <a:pt x="88" y="116"/>
                    <a:pt x="88" y="116"/>
                    <a:pt x="88" y="116"/>
                  </a:cubicBezTo>
                  <a:cubicBezTo>
                    <a:pt x="98" y="109"/>
                    <a:pt x="98" y="109"/>
                    <a:pt x="98" y="109"/>
                  </a:cubicBezTo>
                  <a:cubicBezTo>
                    <a:pt x="94" y="98"/>
                    <a:pt x="94" y="98"/>
                    <a:pt x="94" y="98"/>
                  </a:cubicBezTo>
                  <a:cubicBezTo>
                    <a:pt x="94" y="98"/>
                    <a:pt x="94" y="98"/>
                    <a:pt x="94" y="98"/>
                  </a:cubicBezTo>
                  <a:cubicBezTo>
                    <a:pt x="96" y="96"/>
                    <a:pt x="98" y="94"/>
                    <a:pt x="99" y="92"/>
                  </a:cubicBezTo>
                  <a:cubicBezTo>
                    <a:pt x="100" y="92"/>
                    <a:pt x="100" y="92"/>
                    <a:pt x="100" y="92"/>
                  </a:cubicBezTo>
                  <a:cubicBezTo>
                    <a:pt x="111" y="96"/>
                    <a:pt x="111" y="96"/>
                    <a:pt x="111" y="96"/>
                  </a:cubicBezTo>
                  <a:cubicBezTo>
                    <a:pt x="117" y="85"/>
                    <a:pt x="117" y="85"/>
                    <a:pt x="117" y="85"/>
                  </a:cubicBezTo>
                  <a:cubicBezTo>
                    <a:pt x="107" y="77"/>
                    <a:pt x="107" y="77"/>
                    <a:pt x="107" y="77"/>
                  </a:cubicBezTo>
                  <a:cubicBezTo>
                    <a:pt x="107" y="77"/>
                    <a:pt x="107" y="77"/>
                    <a:pt x="107" y="77"/>
                  </a:cubicBezTo>
                  <a:cubicBezTo>
                    <a:pt x="108" y="74"/>
                    <a:pt x="109" y="72"/>
                    <a:pt x="109" y="68"/>
                  </a:cubicBezTo>
                  <a:cubicBezTo>
                    <a:pt x="110" y="68"/>
                    <a:pt x="110" y="68"/>
                    <a:pt x="110" y="68"/>
                  </a:cubicBezTo>
                  <a:cubicBezTo>
                    <a:pt x="120" y="68"/>
                    <a:pt x="120" y="68"/>
                    <a:pt x="120" y="68"/>
                  </a:cubicBezTo>
                  <a:cubicBezTo>
                    <a:pt x="120" y="55"/>
                    <a:pt x="120" y="55"/>
                    <a:pt x="120" y="55"/>
                  </a:cubicBezTo>
                  <a:cubicBezTo>
                    <a:pt x="109" y="53"/>
                    <a:pt x="109" y="53"/>
                    <a:pt x="109" y="53"/>
                  </a:cubicBezTo>
                  <a:cubicBezTo>
                    <a:pt x="109" y="53"/>
                    <a:pt x="109" y="53"/>
                    <a:pt x="109" y="53"/>
                  </a:cubicBezTo>
                  <a:cubicBezTo>
                    <a:pt x="108" y="49"/>
                    <a:pt x="107" y="46"/>
                    <a:pt x="106" y="43"/>
                  </a:cubicBezTo>
                  <a:cubicBezTo>
                    <a:pt x="107" y="43"/>
                    <a:pt x="107" y="43"/>
                    <a:pt x="107" y="43"/>
                  </a:cubicBezTo>
                  <a:cubicBezTo>
                    <a:pt x="116" y="35"/>
                    <a:pt x="116" y="35"/>
                    <a:pt x="116" y="35"/>
                  </a:cubicBezTo>
                  <a:cubicBezTo>
                    <a:pt x="109" y="24"/>
                    <a:pt x="109" y="24"/>
                    <a:pt x="109" y="24"/>
                  </a:cubicBezTo>
                  <a:cubicBezTo>
                    <a:pt x="98" y="29"/>
                    <a:pt x="98" y="29"/>
                    <a:pt x="98" y="29"/>
                  </a:cubicBezTo>
                  <a:cubicBezTo>
                    <a:pt x="98" y="29"/>
                    <a:pt x="98" y="29"/>
                    <a:pt x="98" y="29"/>
                  </a:cubicBezTo>
                  <a:cubicBezTo>
                    <a:pt x="95" y="26"/>
                    <a:pt x="92" y="23"/>
                    <a:pt x="89" y="21"/>
                  </a:cubicBezTo>
                  <a:cubicBezTo>
                    <a:pt x="89" y="20"/>
                    <a:pt x="89" y="20"/>
                    <a:pt x="89" y="20"/>
                  </a:cubicBezTo>
                  <a:cubicBezTo>
                    <a:pt x="92" y="9"/>
                    <a:pt x="92" y="9"/>
                    <a:pt x="92" y="9"/>
                  </a:cubicBezTo>
                  <a:cubicBezTo>
                    <a:pt x="81" y="4"/>
                    <a:pt x="81" y="4"/>
                    <a:pt x="81" y="4"/>
                  </a:cubicBezTo>
                  <a:cubicBezTo>
                    <a:pt x="74" y="14"/>
                    <a:pt x="74" y="14"/>
                    <a:pt x="74" y="14"/>
                  </a:cubicBezTo>
                  <a:close/>
                  <a:moveTo>
                    <a:pt x="101" y="61"/>
                  </a:moveTo>
                  <a:cubicBezTo>
                    <a:pt x="101" y="84"/>
                    <a:pt x="83" y="102"/>
                    <a:pt x="61" y="102"/>
                  </a:cubicBezTo>
                  <a:cubicBezTo>
                    <a:pt x="38" y="102"/>
                    <a:pt x="20" y="84"/>
                    <a:pt x="20" y="61"/>
                  </a:cubicBezTo>
                  <a:cubicBezTo>
                    <a:pt x="20" y="39"/>
                    <a:pt x="38" y="20"/>
                    <a:pt x="61" y="20"/>
                  </a:cubicBezTo>
                  <a:cubicBezTo>
                    <a:pt x="83" y="20"/>
                    <a:pt x="101" y="39"/>
                    <a:pt x="101" y="61"/>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sp>
          <p:nvSpPr>
            <p:cNvPr id="43" name="Oval 11"/>
            <p:cNvSpPr>
              <a:spLocks noChangeArrowheads="1"/>
            </p:cNvSpPr>
            <p:nvPr/>
          </p:nvSpPr>
          <p:spPr bwMode="auto">
            <a:xfrm>
              <a:off x="3327779" y="3211265"/>
              <a:ext cx="116454" cy="11973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sp>
          <p:nvSpPr>
            <p:cNvPr id="44" name="Freeform 12"/>
            <p:cNvSpPr>
              <a:spLocks noEditPoints="1"/>
            </p:cNvSpPr>
            <p:nvPr/>
          </p:nvSpPr>
          <p:spPr bwMode="auto">
            <a:xfrm>
              <a:off x="3285135" y="3171900"/>
              <a:ext cx="196824" cy="200104"/>
            </a:xfrm>
            <a:custGeom>
              <a:avLst/>
              <a:gdLst>
                <a:gd name="T0" fmla="*/ 43 w 78"/>
                <a:gd name="T1" fmla="*/ 8 h 79"/>
                <a:gd name="T2" fmla="*/ 41 w 78"/>
                <a:gd name="T3" fmla="*/ 0 h 79"/>
                <a:gd name="T4" fmla="*/ 32 w 78"/>
                <a:gd name="T5" fmla="*/ 8 h 79"/>
                <a:gd name="T6" fmla="*/ 27 w 78"/>
                <a:gd name="T7" fmla="*/ 10 h 79"/>
                <a:gd name="T8" fmla="*/ 15 w 78"/>
                <a:gd name="T9" fmla="*/ 8 h 79"/>
                <a:gd name="T10" fmla="*/ 15 w 78"/>
                <a:gd name="T11" fmla="*/ 20 h 79"/>
                <a:gd name="T12" fmla="*/ 7 w 78"/>
                <a:gd name="T13" fmla="*/ 17 h 79"/>
                <a:gd name="T14" fmla="*/ 9 w 78"/>
                <a:gd name="T15" fmla="*/ 29 h 79"/>
                <a:gd name="T16" fmla="*/ 8 w 78"/>
                <a:gd name="T17" fmla="*/ 34 h 79"/>
                <a:gd name="T18" fmla="*/ 0 w 78"/>
                <a:gd name="T19" fmla="*/ 43 h 79"/>
                <a:gd name="T20" fmla="*/ 10 w 78"/>
                <a:gd name="T21" fmla="*/ 51 h 79"/>
                <a:gd name="T22" fmla="*/ 4 w 78"/>
                <a:gd name="T23" fmla="*/ 57 h 79"/>
                <a:gd name="T24" fmla="*/ 16 w 78"/>
                <a:gd name="T25" fmla="*/ 61 h 79"/>
                <a:gd name="T26" fmla="*/ 21 w 78"/>
                <a:gd name="T27" fmla="*/ 66 h 79"/>
                <a:gd name="T28" fmla="*/ 27 w 78"/>
                <a:gd name="T29" fmla="*/ 77 h 79"/>
                <a:gd name="T30" fmla="*/ 31 w 78"/>
                <a:gd name="T31" fmla="*/ 70 h 79"/>
                <a:gd name="T32" fmla="*/ 36 w 78"/>
                <a:gd name="T33" fmla="*/ 71 h 79"/>
                <a:gd name="T34" fmla="*/ 46 w 78"/>
                <a:gd name="T35" fmla="*/ 78 h 79"/>
                <a:gd name="T36" fmla="*/ 47 w 78"/>
                <a:gd name="T37" fmla="*/ 70 h 79"/>
                <a:gd name="T38" fmla="*/ 52 w 78"/>
                <a:gd name="T39" fmla="*/ 69 h 79"/>
                <a:gd name="T40" fmla="*/ 64 w 78"/>
                <a:gd name="T41" fmla="*/ 71 h 79"/>
                <a:gd name="T42" fmla="*/ 61 w 78"/>
                <a:gd name="T43" fmla="*/ 63 h 79"/>
                <a:gd name="T44" fmla="*/ 65 w 78"/>
                <a:gd name="T45" fmla="*/ 59 h 79"/>
                <a:gd name="T46" fmla="*/ 76 w 78"/>
                <a:gd name="T47" fmla="*/ 55 h 79"/>
                <a:gd name="T48" fmla="*/ 70 w 78"/>
                <a:gd name="T49" fmla="*/ 49 h 79"/>
                <a:gd name="T50" fmla="*/ 71 w 78"/>
                <a:gd name="T51" fmla="*/ 44 h 79"/>
                <a:gd name="T52" fmla="*/ 78 w 78"/>
                <a:gd name="T53" fmla="*/ 36 h 79"/>
                <a:gd name="T54" fmla="*/ 71 w 78"/>
                <a:gd name="T55" fmla="*/ 34 h 79"/>
                <a:gd name="T56" fmla="*/ 69 w 78"/>
                <a:gd name="T57" fmla="*/ 28 h 79"/>
                <a:gd name="T58" fmla="*/ 71 w 78"/>
                <a:gd name="T59" fmla="*/ 16 h 79"/>
                <a:gd name="T60" fmla="*/ 64 w 78"/>
                <a:gd name="T61" fmla="*/ 18 h 79"/>
                <a:gd name="T62" fmla="*/ 58 w 78"/>
                <a:gd name="T63" fmla="*/ 13 h 79"/>
                <a:gd name="T64" fmla="*/ 53 w 78"/>
                <a:gd name="T65" fmla="*/ 2 h 79"/>
                <a:gd name="T66" fmla="*/ 66 w 78"/>
                <a:gd name="T67" fmla="*/ 39 h 79"/>
                <a:gd name="T68" fmla="*/ 13 w 78"/>
                <a:gd name="T69" fmla="*/ 39 h 79"/>
                <a:gd name="T70" fmla="*/ 66 w 78"/>
                <a:gd name="T71" fmla="*/ 3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 h="79">
                  <a:moveTo>
                    <a:pt x="48" y="9"/>
                  </a:moveTo>
                  <a:cubicBezTo>
                    <a:pt x="46" y="8"/>
                    <a:pt x="45" y="8"/>
                    <a:pt x="43" y="8"/>
                  </a:cubicBezTo>
                  <a:cubicBezTo>
                    <a:pt x="43" y="8"/>
                    <a:pt x="43" y="8"/>
                    <a:pt x="43" y="8"/>
                  </a:cubicBezTo>
                  <a:cubicBezTo>
                    <a:pt x="41" y="0"/>
                    <a:pt x="41" y="0"/>
                    <a:pt x="41" y="0"/>
                  </a:cubicBezTo>
                  <a:cubicBezTo>
                    <a:pt x="33" y="1"/>
                    <a:pt x="33" y="1"/>
                    <a:pt x="33" y="1"/>
                  </a:cubicBezTo>
                  <a:cubicBezTo>
                    <a:pt x="32" y="8"/>
                    <a:pt x="32" y="8"/>
                    <a:pt x="32" y="8"/>
                  </a:cubicBezTo>
                  <a:cubicBezTo>
                    <a:pt x="31" y="9"/>
                    <a:pt x="29" y="9"/>
                    <a:pt x="27" y="10"/>
                  </a:cubicBezTo>
                  <a:cubicBezTo>
                    <a:pt x="27" y="10"/>
                    <a:pt x="27" y="10"/>
                    <a:pt x="27" y="10"/>
                  </a:cubicBezTo>
                  <a:cubicBezTo>
                    <a:pt x="22" y="4"/>
                    <a:pt x="22" y="4"/>
                    <a:pt x="22" y="4"/>
                  </a:cubicBezTo>
                  <a:cubicBezTo>
                    <a:pt x="15" y="8"/>
                    <a:pt x="15" y="8"/>
                    <a:pt x="15" y="8"/>
                  </a:cubicBezTo>
                  <a:cubicBezTo>
                    <a:pt x="18" y="16"/>
                    <a:pt x="18" y="16"/>
                    <a:pt x="18" y="16"/>
                  </a:cubicBezTo>
                  <a:cubicBezTo>
                    <a:pt x="17" y="17"/>
                    <a:pt x="16" y="18"/>
                    <a:pt x="15" y="20"/>
                  </a:cubicBezTo>
                  <a:cubicBezTo>
                    <a:pt x="15" y="20"/>
                    <a:pt x="15" y="20"/>
                    <a:pt x="15" y="20"/>
                  </a:cubicBezTo>
                  <a:cubicBezTo>
                    <a:pt x="7" y="17"/>
                    <a:pt x="7" y="17"/>
                    <a:pt x="7" y="17"/>
                  </a:cubicBezTo>
                  <a:cubicBezTo>
                    <a:pt x="3" y="24"/>
                    <a:pt x="3" y="24"/>
                    <a:pt x="3" y="24"/>
                  </a:cubicBezTo>
                  <a:cubicBezTo>
                    <a:pt x="9" y="29"/>
                    <a:pt x="9" y="29"/>
                    <a:pt x="9" y="29"/>
                  </a:cubicBezTo>
                  <a:cubicBezTo>
                    <a:pt x="9" y="31"/>
                    <a:pt x="9" y="32"/>
                    <a:pt x="8" y="34"/>
                  </a:cubicBezTo>
                  <a:cubicBezTo>
                    <a:pt x="8" y="34"/>
                    <a:pt x="8" y="34"/>
                    <a:pt x="8" y="34"/>
                  </a:cubicBezTo>
                  <a:cubicBezTo>
                    <a:pt x="0" y="35"/>
                    <a:pt x="0" y="35"/>
                    <a:pt x="0" y="35"/>
                  </a:cubicBezTo>
                  <a:cubicBezTo>
                    <a:pt x="0" y="43"/>
                    <a:pt x="0" y="43"/>
                    <a:pt x="0" y="43"/>
                  </a:cubicBezTo>
                  <a:cubicBezTo>
                    <a:pt x="8" y="45"/>
                    <a:pt x="8" y="45"/>
                    <a:pt x="8" y="45"/>
                  </a:cubicBezTo>
                  <a:cubicBezTo>
                    <a:pt x="9" y="47"/>
                    <a:pt x="9" y="49"/>
                    <a:pt x="10" y="51"/>
                  </a:cubicBezTo>
                  <a:cubicBezTo>
                    <a:pt x="10" y="51"/>
                    <a:pt x="10" y="51"/>
                    <a:pt x="10" y="51"/>
                  </a:cubicBezTo>
                  <a:cubicBezTo>
                    <a:pt x="4" y="57"/>
                    <a:pt x="4" y="57"/>
                    <a:pt x="4" y="57"/>
                  </a:cubicBezTo>
                  <a:cubicBezTo>
                    <a:pt x="8" y="63"/>
                    <a:pt x="8" y="63"/>
                    <a:pt x="8" y="63"/>
                  </a:cubicBezTo>
                  <a:cubicBezTo>
                    <a:pt x="16" y="61"/>
                    <a:pt x="16" y="61"/>
                    <a:pt x="16" y="61"/>
                  </a:cubicBezTo>
                  <a:cubicBezTo>
                    <a:pt x="17" y="63"/>
                    <a:pt x="19" y="64"/>
                    <a:pt x="22" y="66"/>
                  </a:cubicBezTo>
                  <a:cubicBezTo>
                    <a:pt x="21" y="66"/>
                    <a:pt x="21" y="66"/>
                    <a:pt x="21" y="66"/>
                  </a:cubicBezTo>
                  <a:cubicBezTo>
                    <a:pt x="19" y="73"/>
                    <a:pt x="19" y="73"/>
                    <a:pt x="19" y="73"/>
                  </a:cubicBezTo>
                  <a:cubicBezTo>
                    <a:pt x="27" y="77"/>
                    <a:pt x="27" y="77"/>
                    <a:pt x="27" y="77"/>
                  </a:cubicBezTo>
                  <a:cubicBezTo>
                    <a:pt x="31" y="70"/>
                    <a:pt x="31" y="70"/>
                    <a:pt x="31" y="70"/>
                  </a:cubicBezTo>
                  <a:cubicBezTo>
                    <a:pt x="31" y="70"/>
                    <a:pt x="31" y="70"/>
                    <a:pt x="31" y="70"/>
                  </a:cubicBezTo>
                  <a:cubicBezTo>
                    <a:pt x="33" y="71"/>
                    <a:pt x="35" y="71"/>
                    <a:pt x="36" y="71"/>
                  </a:cubicBezTo>
                  <a:cubicBezTo>
                    <a:pt x="36" y="71"/>
                    <a:pt x="36" y="71"/>
                    <a:pt x="36" y="71"/>
                  </a:cubicBezTo>
                  <a:cubicBezTo>
                    <a:pt x="38" y="79"/>
                    <a:pt x="38" y="79"/>
                    <a:pt x="38" y="79"/>
                  </a:cubicBezTo>
                  <a:cubicBezTo>
                    <a:pt x="46" y="78"/>
                    <a:pt x="46" y="78"/>
                    <a:pt x="46" y="78"/>
                  </a:cubicBezTo>
                  <a:cubicBezTo>
                    <a:pt x="47" y="71"/>
                    <a:pt x="47" y="71"/>
                    <a:pt x="47" y="71"/>
                  </a:cubicBezTo>
                  <a:cubicBezTo>
                    <a:pt x="47" y="70"/>
                    <a:pt x="47" y="70"/>
                    <a:pt x="47" y="70"/>
                  </a:cubicBezTo>
                  <a:cubicBezTo>
                    <a:pt x="49" y="70"/>
                    <a:pt x="51" y="70"/>
                    <a:pt x="52" y="69"/>
                  </a:cubicBezTo>
                  <a:cubicBezTo>
                    <a:pt x="52" y="69"/>
                    <a:pt x="52" y="69"/>
                    <a:pt x="52" y="69"/>
                  </a:cubicBezTo>
                  <a:cubicBezTo>
                    <a:pt x="57" y="75"/>
                    <a:pt x="57" y="75"/>
                    <a:pt x="57" y="75"/>
                  </a:cubicBezTo>
                  <a:cubicBezTo>
                    <a:pt x="64" y="71"/>
                    <a:pt x="64" y="71"/>
                    <a:pt x="64" y="71"/>
                  </a:cubicBezTo>
                  <a:cubicBezTo>
                    <a:pt x="61" y="63"/>
                    <a:pt x="61" y="63"/>
                    <a:pt x="61" y="63"/>
                  </a:cubicBezTo>
                  <a:cubicBezTo>
                    <a:pt x="61" y="63"/>
                    <a:pt x="61" y="63"/>
                    <a:pt x="61" y="63"/>
                  </a:cubicBezTo>
                  <a:cubicBezTo>
                    <a:pt x="62" y="62"/>
                    <a:pt x="64" y="61"/>
                    <a:pt x="65" y="59"/>
                  </a:cubicBezTo>
                  <a:cubicBezTo>
                    <a:pt x="65" y="59"/>
                    <a:pt x="65" y="59"/>
                    <a:pt x="65" y="59"/>
                  </a:cubicBezTo>
                  <a:cubicBezTo>
                    <a:pt x="72" y="62"/>
                    <a:pt x="72" y="62"/>
                    <a:pt x="72" y="62"/>
                  </a:cubicBezTo>
                  <a:cubicBezTo>
                    <a:pt x="76" y="55"/>
                    <a:pt x="76" y="55"/>
                    <a:pt x="76" y="55"/>
                  </a:cubicBezTo>
                  <a:cubicBezTo>
                    <a:pt x="70" y="50"/>
                    <a:pt x="70" y="50"/>
                    <a:pt x="70" y="50"/>
                  </a:cubicBezTo>
                  <a:cubicBezTo>
                    <a:pt x="70" y="49"/>
                    <a:pt x="70" y="49"/>
                    <a:pt x="70" y="49"/>
                  </a:cubicBezTo>
                  <a:cubicBezTo>
                    <a:pt x="70" y="48"/>
                    <a:pt x="71" y="46"/>
                    <a:pt x="71" y="44"/>
                  </a:cubicBezTo>
                  <a:cubicBezTo>
                    <a:pt x="71" y="44"/>
                    <a:pt x="71" y="44"/>
                    <a:pt x="71" y="44"/>
                  </a:cubicBezTo>
                  <a:cubicBezTo>
                    <a:pt x="78" y="44"/>
                    <a:pt x="78" y="44"/>
                    <a:pt x="78" y="44"/>
                  </a:cubicBezTo>
                  <a:cubicBezTo>
                    <a:pt x="78" y="36"/>
                    <a:pt x="78" y="36"/>
                    <a:pt x="78" y="36"/>
                  </a:cubicBezTo>
                  <a:cubicBezTo>
                    <a:pt x="71" y="34"/>
                    <a:pt x="71" y="34"/>
                    <a:pt x="71" y="34"/>
                  </a:cubicBezTo>
                  <a:cubicBezTo>
                    <a:pt x="71" y="34"/>
                    <a:pt x="71" y="34"/>
                    <a:pt x="71" y="34"/>
                  </a:cubicBezTo>
                  <a:cubicBezTo>
                    <a:pt x="70" y="32"/>
                    <a:pt x="70" y="30"/>
                    <a:pt x="69" y="28"/>
                  </a:cubicBezTo>
                  <a:cubicBezTo>
                    <a:pt x="69" y="28"/>
                    <a:pt x="69" y="28"/>
                    <a:pt x="69" y="28"/>
                  </a:cubicBezTo>
                  <a:cubicBezTo>
                    <a:pt x="75" y="22"/>
                    <a:pt x="75" y="22"/>
                    <a:pt x="75" y="22"/>
                  </a:cubicBezTo>
                  <a:cubicBezTo>
                    <a:pt x="71" y="16"/>
                    <a:pt x="71" y="16"/>
                    <a:pt x="71" y="16"/>
                  </a:cubicBezTo>
                  <a:cubicBezTo>
                    <a:pt x="64" y="18"/>
                    <a:pt x="64" y="18"/>
                    <a:pt x="64" y="18"/>
                  </a:cubicBezTo>
                  <a:cubicBezTo>
                    <a:pt x="64" y="18"/>
                    <a:pt x="64" y="18"/>
                    <a:pt x="64" y="18"/>
                  </a:cubicBezTo>
                  <a:cubicBezTo>
                    <a:pt x="62" y="17"/>
                    <a:pt x="60" y="15"/>
                    <a:pt x="58" y="13"/>
                  </a:cubicBezTo>
                  <a:cubicBezTo>
                    <a:pt x="58" y="13"/>
                    <a:pt x="58" y="13"/>
                    <a:pt x="58" y="13"/>
                  </a:cubicBezTo>
                  <a:cubicBezTo>
                    <a:pt x="60" y="6"/>
                    <a:pt x="60" y="6"/>
                    <a:pt x="60" y="6"/>
                  </a:cubicBezTo>
                  <a:cubicBezTo>
                    <a:pt x="53" y="2"/>
                    <a:pt x="53" y="2"/>
                    <a:pt x="53" y="2"/>
                  </a:cubicBezTo>
                  <a:cubicBezTo>
                    <a:pt x="48" y="9"/>
                    <a:pt x="48" y="9"/>
                    <a:pt x="48" y="9"/>
                  </a:cubicBezTo>
                  <a:close/>
                  <a:moveTo>
                    <a:pt x="66" y="39"/>
                  </a:moveTo>
                  <a:cubicBezTo>
                    <a:pt x="66" y="54"/>
                    <a:pt x="54" y="66"/>
                    <a:pt x="40" y="66"/>
                  </a:cubicBezTo>
                  <a:cubicBezTo>
                    <a:pt x="25" y="66"/>
                    <a:pt x="13" y="54"/>
                    <a:pt x="13" y="39"/>
                  </a:cubicBezTo>
                  <a:cubicBezTo>
                    <a:pt x="13" y="25"/>
                    <a:pt x="25" y="13"/>
                    <a:pt x="40" y="13"/>
                  </a:cubicBezTo>
                  <a:cubicBezTo>
                    <a:pt x="54" y="13"/>
                    <a:pt x="66" y="25"/>
                    <a:pt x="66" y="3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sp>
          <p:nvSpPr>
            <p:cNvPr id="45" name="Freeform 13"/>
            <p:cNvSpPr>
              <a:spLocks noEditPoints="1"/>
            </p:cNvSpPr>
            <p:nvPr/>
          </p:nvSpPr>
          <p:spPr bwMode="auto">
            <a:xfrm>
              <a:off x="3463916" y="2948833"/>
              <a:ext cx="157460" cy="154179"/>
            </a:xfrm>
            <a:custGeom>
              <a:avLst/>
              <a:gdLst>
                <a:gd name="T0" fmla="*/ 31 w 62"/>
                <a:gd name="T1" fmla="*/ 7 h 61"/>
                <a:gd name="T2" fmla="*/ 55 w 62"/>
                <a:gd name="T3" fmla="*/ 31 h 61"/>
                <a:gd name="T4" fmla="*/ 31 w 62"/>
                <a:gd name="T5" fmla="*/ 54 h 61"/>
                <a:gd name="T6" fmla="*/ 8 w 62"/>
                <a:gd name="T7" fmla="*/ 31 h 61"/>
                <a:gd name="T8" fmla="*/ 31 w 62"/>
                <a:gd name="T9" fmla="*/ 7 h 61"/>
                <a:gd name="T10" fmla="*/ 31 w 62"/>
                <a:gd name="T11" fmla="*/ 7 h 61"/>
                <a:gd name="T12" fmla="*/ 31 w 62"/>
                <a:gd name="T13" fmla="*/ 0 h 61"/>
                <a:gd name="T14" fmla="*/ 31 w 62"/>
                <a:gd name="T15" fmla="*/ 0 h 61"/>
                <a:gd name="T16" fmla="*/ 0 w 62"/>
                <a:gd name="T17" fmla="*/ 31 h 61"/>
                <a:gd name="T18" fmla="*/ 31 w 62"/>
                <a:gd name="T19" fmla="*/ 61 h 61"/>
                <a:gd name="T20" fmla="*/ 31 w 62"/>
                <a:gd name="T21" fmla="*/ 61 h 61"/>
                <a:gd name="T22" fmla="*/ 62 w 62"/>
                <a:gd name="T23" fmla="*/ 31 h 61"/>
                <a:gd name="T24" fmla="*/ 31 w 62"/>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1">
                  <a:moveTo>
                    <a:pt x="31" y="7"/>
                  </a:moveTo>
                  <a:cubicBezTo>
                    <a:pt x="44" y="7"/>
                    <a:pt x="55" y="18"/>
                    <a:pt x="55" y="31"/>
                  </a:cubicBezTo>
                  <a:cubicBezTo>
                    <a:pt x="55" y="43"/>
                    <a:pt x="44" y="54"/>
                    <a:pt x="31" y="54"/>
                  </a:cubicBezTo>
                  <a:cubicBezTo>
                    <a:pt x="18" y="54"/>
                    <a:pt x="8" y="43"/>
                    <a:pt x="8" y="31"/>
                  </a:cubicBezTo>
                  <a:cubicBezTo>
                    <a:pt x="8" y="18"/>
                    <a:pt x="18" y="7"/>
                    <a:pt x="31" y="7"/>
                  </a:cubicBezTo>
                  <a:cubicBezTo>
                    <a:pt x="31" y="7"/>
                    <a:pt x="31" y="7"/>
                    <a:pt x="31" y="7"/>
                  </a:cubicBezTo>
                  <a:moveTo>
                    <a:pt x="31" y="0"/>
                  </a:moveTo>
                  <a:cubicBezTo>
                    <a:pt x="31" y="0"/>
                    <a:pt x="31" y="0"/>
                    <a:pt x="31" y="0"/>
                  </a:cubicBezTo>
                  <a:cubicBezTo>
                    <a:pt x="14" y="0"/>
                    <a:pt x="0" y="13"/>
                    <a:pt x="0" y="31"/>
                  </a:cubicBezTo>
                  <a:cubicBezTo>
                    <a:pt x="0" y="48"/>
                    <a:pt x="14" y="61"/>
                    <a:pt x="31" y="61"/>
                  </a:cubicBezTo>
                  <a:cubicBezTo>
                    <a:pt x="31" y="61"/>
                    <a:pt x="31" y="61"/>
                    <a:pt x="31" y="61"/>
                  </a:cubicBezTo>
                  <a:cubicBezTo>
                    <a:pt x="48" y="61"/>
                    <a:pt x="62" y="48"/>
                    <a:pt x="62" y="31"/>
                  </a:cubicBezTo>
                  <a:cubicBezTo>
                    <a:pt x="62" y="13"/>
                    <a:pt x="48" y="0"/>
                    <a:pt x="31"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sp>
          <p:nvSpPr>
            <p:cNvPr id="46" name="Freeform 14"/>
            <p:cNvSpPr>
              <a:spLocks noEditPoints="1"/>
            </p:cNvSpPr>
            <p:nvPr/>
          </p:nvSpPr>
          <p:spPr bwMode="auto">
            <a:xfrm>
              <a:off x="3411430" y="2893066"/>
              <a:ext cx="264072" cy="265712"/>
            </a:xfrm>
            <a:custGeom>
              <a:avLst/>
              <a:gdLst>
                <a:gd name="T0" fmla="*/ 57 w 104"/>
                <a:gd name="T1" fmla="*/ 10 h 105"/>
                <a:gd name="T2" fmla="*/ 54 w 104"/>
                <a:gd name="T3" fmla="*/ 0 h 105"/>
                <a:gd name="T4" fmla="*/ 42 w 104"/>
                <a:gd name="T5" fmla="*/ 11 h 105"/>
                <a:gd name="T6" fmla="*/ 36 w 104"/>
                <a:gd name="T7" fmla="*/ 13 h 105"/>
                <a:gd name="T8" fmla="*/ 20 w 104"/>
                <a:gd name="T9" fmla="*/ 11 h 105"/>
                <a:gd name="T10" fmla="*/ 19 w 104"/>
                <a:gd name="T11" fmla="*/ 26 h 105"/>
                <a:gd name="T12" fmla="*/ 9 w 104"/>
                <a:gd name="T13" fmla="*/ 22 h 105"/>
                <a:gd name="T14" fmla="*/ 12 w 104"/>
                <a:gd name="T15" fmla="*/ 39 h 105"/>
                <a:gd name="T16" fmla="*/ 10 w 104"/>
                <a:gd name="T17" fmla="*/ 45 h 105"/>
                <a:gd name="T18" fmla="*/ 0 w 104"/>
                <a:gd name="T19" fmla="*/ 58 h 105"/>
                <a:gd name="T20" fmla="*/ 13 w 104"/>
                <a:gd name="T21" fmla="*/ 68 h 105"/>
                <a:gd name="T22" fmla="*/ 5 w 104"/>
                <a:gd name="T23" fmla="*/ 75 h 105"/>
                <a:gd name="T24" fmla="*/ 20 w 104"/>
                <a:gd name="T25" fmla="*/ 81 h 105"/>
                <a:gd name="T26" fmla="*/ 28 w 104"/>
                <a:gd name="T27" fmla="*/ 88 h 105"/>
                <a:gd name="T28" fmla="*/ 35 w 104"/>
                <a:gd name="T29" fmla="*/ 102 h 105"/>
                <a:gd name="T30" fmla="*/ 41 w 104"/>
                <a:gd name="T31" fmla="*/ 94 h 105"/>
                <a:gd name="T32" fmla="*/ 48 w 104"/>
                <a:gd name="T33" fmla="*/ 95 h 105"/>
                <a:gd name="T34" fmla="*/ 61 w 104"/>
                <a:gd name="T35" fmla="*/ 105 h 105"/>
                <a:gd name="T36" fmla="*/ 62 w 104"/>
                <a:gd name="T37" fmla="*/ 94 h 105"/>
                <a:gd name="T38" fmla="*/ 69 w 104"/>
                <a:gd name="T39" fmla="*/ 92 h 105"/>
                <a:gd name="T40" fmla="*/ 85 w 104"/>
                <a:gd name="T41" fmla="*/ 94 h 105"/>
                <a:gd name="T42" fmla="*/ 81 w 104"/>
                <a:gd name="T43" fmla="*/ 84 h 105"/>
                <a:gd name="T44" fmla="*/ 86 w 104"/>
                <a:gd name="T45" fmla="*/ 79 h 105"/>
                <a:gd name="T46" fmla="*/ 101 w 104"/>
                <a:gd name="T47" fmla="*/ 73 h 105"/>
                <a:gd name="T48" fmla="*/ 93 w 104"/>
                <a:gd name="T49" fmla="*/ 66 h 105"/>
                <a:gd name="T50" fmla="*/ 95 w 104"/>
                <a:gd name="T51" fmla="*/ 59 h 105"/>
                <a:gd name="T52" fmla="*/ 104 w 104"/>
                <a:gd name="T53" fmla="*/ 47 h 105"/>
                <a:gd name="T54" fmla="*/ 94 w 104"/>
                <a:gd name="T55" fmla="*/ 45 h 105"/>
                <a:gd name="T56" fmla="*/ 92 w 104"/>
                <a:gd name="T57" fmla="*/ 37 h 105"/>
                <a:gd name="T58" fmla="*/ 94 w 104"/>
                <a:gd name="T59" fmla="*/ 21 h 105"/>
                <a:gd name="T60" fmla="*/ 84 w 104"/>
                <a:gd name="T61" fmla="*/ 24 h 105"/>
                <a:gd name="T62" fmla="*/ 77 w 104"/>
                <a:gd name="T63" fmla="*/ 17 h 105"/>
                <a:gd name="T64" fmla="*/ 70 w 104"/>
                <a:gd name="T65" fmla="*/ 3 h 105"/>
                <a:gd name="T66" fmla="*/ 88 w 104"/>
                <a:gd name="T67" fmla="*/ 53 h 105"/>
                <a:gd name="T68" fmla="*/ 17 w 104"/>
                <a:gd name="T69" fmla="*/ 53 h 105"/>
                <a:gd name="T70" fmla="*/ 88 w 104"/>
                <a:gd name="T71"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105">
                  <a:moveTo>
                    <a:pt x="63" y="11"/>
                  </a:moveTo>
                  <a:cubicBezTo>
                    <a:pt x="61" y="11"/>
                    <a:pt x="59" y="10"/>
                    <a:pt x="57" y="10"/>
                  </a:cubicBezTo>
                  <a:cubicBezTo>
                    <a:pt x="57" y="10"/>
                    <a:pt x="57" y="10"/>
                    <a:pt x="57" y="10"/>
                  </a:cubicBezTo>
                  <a:cubicBezTo>
                    <a:pt x="54" y="0"/>
                    <a:pt x="54" y="0"/>
                    <a:pt x="54" y="0"/>
                  </a:cubicBezTo>
                  <a:cubicBezTo>
                    <a:pt x="44" y="0"/>
                    <a:pt x="44" y="0"/>
                    <a:pt x="44" y="0"/>
                  </a:cubicBezTo>
                  <a:cubicBezTo>
                    <a:pt x="42" y="11"/>
                    <a:pt x="42" y="11"/>
                    <a:pt x="42" y="11"/>
                  </a:cubicBezTo>
                  <a:cubicBezTo>
                    <a:pt x="40" y="12"/>
                    <a:pt x="38" y="12"/>
                    <a:pt x="36" y="13"/>
                  </a:cubicBezTo>
                  <a:cubicBezTo>
                    <a:pt x="36" y="13"/>
                    <a:pt x="36" y="13"/>
                    <a:pt x="36" y="13"/>
                  </a:cubicBezTo>
                  <a:cubicBezTo>
                    <a:pt x="29" y="5"/>
                    <a:pt x="29" y="5"/>
                    <a:pt x="29" y="5"/>
                  </a:cubicBezTo>
                  <a:cubicBezTo>
                    <a:pt x="20" y="11"/>
                    <a:pt x="20" y="11"/>
                    <a:pt x="20" y="11"/>
                  </a:cubicBezTo>
                  <a:cubicBezTo>
                    <a:pt x="24" y="21"/>
                    <a:pt x="24" y="21"/>
                    <a:pt x="24" y="21"/>
                  </a:cubicBezTo>
                  <a:cubicBezTo>
                    <a:pt x="22" y="22"/>
                    <a:pt x="20" y="24"/>
                    <a:pt x="19" y="26"/>
                  </a:cubicBezTo>
                  <a:cubicBezTo>
                    <a:pt x="19" y="26"/>
                    <a:pt x="19" y="26"/>
                    <a:pt x="19" y="26"/>
                  </a:cubicBezTo>
                  <a:cubicBezTo>
                    <a:pt x="9" y="22"/>
                    <a:pt x="9" y="22"/>
                    <a:pt x="9" y="22"/>
                  </a:cubicBezTo>
                  <a:cubicBezTo>
                    <a:pt x="4" y="32"/>
                    <a:pt x="4" y="32"/>
                    <a:pt x="4" y="32"/>
                  </a:cubicBezTo>
                  <a:cubicBezTo>
                    <a:pt x="12" y="39"/>
                    <a:pt x="12" y="39"/>
                    <a:pt x="12" y="39"/>
                  </a:cubicBezTo>
                  <a:cubicBezTo>
                    <a:pt x="11" y="41"/>
                    <a:pt x="10" y="42"/>
                    <a:pt x="10" y="45"/>
                  </a:cubicBezTo>
                  <a:cubicBezTo>
                    <a:pt x="10" y="45"/>
                    <a:pt x="10" y="45"/>
                    <a:pt x="10" y="45"/>
                  </a:cubicBezTo>
                  <a:cubicBezTo>
                    <a:pt x="0" y="47"/>
                    <a:pt x="0" y="47"/>
                    <a:pt x="0" y="47"/>
                  </a:cubicBezTo>
                  <a:cubicBezTo>
                    <a:pt x="0" y="58"/>
                    <a:pt x="0" y="58"/>
                    <a:pt x="0" y="58"/>
                  </a:cubicBezTo>
                  <a:cubicBezTo>
                    <a:pt x="10" y="60"/>
                    <a:pt x="10" y="60"/>
                    <a:pt x="10" y="60"/>
                  </a:cubicBezTo>
                  <a:cubicBezTo>
                    <a:pt x="11" y="63"/>
                    <a:pt x="11" y="66"/>
                    <a:pt x="13" y="68"/>
                  </a:cubicBezTo>
                  <a:cubicBezTo>
                    <a:pt x="12" y="69"/>
                    <a:pt x="12" y="69"/>
                    <a:pt x="12" y="69"/>
                  </a:cubicBezTo>
                  <a:cubicBezTo>
                    <a:pt x="5" y="75"/>
                    <a:pt x="5" y="75"/>
                    <a:pt x="5" y="75"/>
                  </a:cubicBezTo>
                  <a:cubicBezTo>
                    <a:pt x="10" y="85"/>
                    <a:pt x="10" y="85"/>
                    <a:pt x="10" y="85"/>
                  </a:cubicBezTo>
                  <a:cubicBezTo>
                    <a:pt x="20" y="81"/>
                    <a:pt x="20" y="81"/>
                    <a:pt x="20" y="81"/>
                  </a:cubicBezTo>
                  <a:cubicBezTo>
                    <a:pt x="22" y="83"/>
                    <a:pt x="25" y="86"/>
                    <a:pt x="28" y="88"/>
                  </a:cubicBezTo>
                  <a:cubicBezTo>
                    <a:pt x="28" y="88"/>
                    <a:pt x="28" y="88"/>
                    <a:pt x="28" y="88"/>
                  </a:cubicBezTo>
                  <a:cubicBezTo>
                    <a:pt x="25" y="98"/>
                    <a:pt x="25" y="98"/>
                    <a:pt x="25" y="98"/>
                  </a:cubicBezTo>
                  <a:cubicBezTo>
                    <a:pt x="35" y="102"/>
                    <a:pt x="35" y="102"/>
                    <a:pt x="35" y="102"/>
                  </a:cubicBezTo>
                  <a:cubicBezTo>
                    <a:pt x="41" y="94"/>
                    <a:pt x="41" y="94"/>
                    <a:pt x="41" y="94"/>
                  </a:cubicBezTo>
                  <a:cubicBezTo>
                    <a:pt x="41" y="94"/>
                    <a:pt x="41" y="94"/>
                    <a:pt x="41" y="94"/>
                  </a:cubicBezTo>
                  <a:cubicBezTo>
                    <a:pt x="43" y="94"/>
                    <a:pt x="46" y="95"/>
                    <a:pt x="48" y="95"/>
                  </a:cubicBezTo>
                  <a:cubicBezTo>
                    <a:pt x="48" y="95"/>
                    <a:pt x="48" y="95"/>
                    <a:pt x="48" y="95"/>
                  </a:cubicBezTo>
                  <a:cubicBezTo>
                    <a:pt x="50" y="105"/>
                    <a:pt x="50" y="105"/>
                    <a:pt x="50" y="105"/>
                  </a:cubicBezTo>
                  <a:cubicBezTo>
                    <a:pt x="61" y="105"/>
                    <a:pt x="61" y="105"/>
                    <a:pt x="61" y="105"/>
                  </a:cubicBezTo>
                  <a:cubicBezTo>
                    <a:pt x="62" y="94"/>
                    <a:pt x="62" y="94"/>
                    <a:pt x="62" y="94"/>
                  </a:cubicBezTo>
                  <a:cubicBezTo>
                    <a:pt x="62" y="94"/>
                    <a:pt x="62" y="94"/>
                    <a:pt x="62" y="94"/>
                  </a:cubicBezTo>
                  <a:cubicBezTo>
                    <a:pt x="65" y="93"/>
                    <a:pt x="67" y="93"/>
                    <a:pt x="69" y="92"/>
                  </a:cubicBezTo>
                  <a:cubicBezTo>
                    <a:pt x="69" y="92"/>
                    <a:pt x="69" y="92"/>
                    <a:pt x="69" y="92"/>
                  </a:cubicBezTo>
                  <a:cubicBezTo>
                    <a:pt x="76" y="100"/>
                    <a:pt x="76" y="100"/>
                    <a:pt x="76" y="100"/>
                  </a:cubicBezTo>
                  <a:cubicBezTo>
                    <a:pt x="85" y="94"/>
                    <a:pt x="85" y="94"/>
                    <a:pt x="85" y="94"/>
                  </a:cubicBezTo>
                  <a:cubicBezTo>
                    <a:pt x="81" y="84"/>
                    <a:pt x="81" y="84"/>
                    <a:pt x="81" y="84"/>
                  </a:cubicBezTo>
                  <a:cubicBezTo>
                    <a:pt x="81" y="84"/>
                    <a:pt x="81" y="84"/>
                    <a:pt x="81" y="84"/>
                  </a:cubicBezTo>
                  <a:cubicBezTo>
                    <a:pt x="83" y="83"/>
                    <a:pt x="84" y="81"/>
                    <a:pt x="86" y="79"/>
                  </a:cubicBezTo>
                  <a:cubicBezTo>
                    <a:pt x="86" y="79"/>
                    <a:pt x="86" y="79"/>
                    <a:pt x="86" y="79"/>
                  </a:cubicBezTo>
                  <a:cubicBezTo>
                    <a:pt x="96" y="83"/>
                    <a:pt x="96" y="83"/>
                    <a:pt x="96" y="83"/>
                  </a:cubicBezTo>
                  <a:cubicBezTo>
                    <a:pt x="101" y="73"/>
                    <a:pt x="101" y="73"/>
                    <a:pt x="101" y="73"/>
                  </a:cubicBezTo>
                  <a:cubicBezTo>
                    <a:pt x="93" y="66"/>
                    <a:pt x="93" y="66"/>
                    <a:pt x="93" y="66"/>
                  </a:cubicBezTo>
                  <a:cubicBezTo>
                    <a:pt x="93" y="66"/>
                    <a:pt x="93" y="66"/>
                    <a:pt x="93" y="66"/>
                  </a:cubicBezTo>
                  <a:cubicBezTo>
                    <a:pt x="93" y="64"/>
                    <a:pt x="94" y="62"/>
                    <a:pt x="94" y="59"/>
                  </a:cubicBezTo>
                  <a:cubicBezTo>
                    <a:pt x="95" y="59"/>
                    <a:pt x="95" y="59"/>
                    <a:pt x="95" y="59"/>
                  </a:cubicBezTo>
                  <a:cubicBezTo>
                    <a:pt x="104" y="58"/>
                    <a:pt x="104" y="58"/>
                    <a:pt x="104" y="58"/>
                  </a:cubicBezTo>
                  <a:cubicBezTo>
                    <a:pt x="104" y="47"/>
                    <a:pt x="104" y="47"/>
                    <a:pt x="104" y="47"/>
                  </a:cubicBezTo>
                  <a:cubicBezTo>
                    <a:pt x="94" y="45"/>
                    <a:pt x="94" y="45"/>
                    <a:pt x="94" y="45"/>
                  </a:cubicBezTo>
                  <a:cubicBezTo>
                    <a:pt x="94" y="45"/>
                    <a:pt x="94" y="45"/>
                    <a:pt x="94" y="45"/>
                  </a:cubicBezTo>
                  <a:cubicBezTo>
                    <a:pt x="93" y="42"/>
                    <a:pt x="93" y="39"/>
                    <a:pt x="92" y="37"/>
                  </a:cubicBezTo>
                  <a:cubicBezTo>
                    <a:pt x="92" y="37"/>
                    <a:pt x="92" y="37"/>
                    <a:pt x="92" y="37"/>
                  </a:cubicBezTo>
                  <a:cubicBezTo>
                    <a:pt x="100" y="30"/>
                    <a:pt x="100" y="30"/>
                    <a:pt x="100" y="30"/>
                  </a:cubicBezTo>
                  <a:cubicBezTo>
                    <a:pt x="94" y="21"/>
                    <a:pt x="94" y="21"/>
                    <a:pt x="94" y="21"/>
                  </a:cubicBezTo>
                  <a:cubicBezTo>
                    <a:pt x="84" y="24"/>
                    <a:pt x="84" y="24"/>
                    <a:pt x="84" y="24"/>
                  </a:cubicBezTo>
                  <a:cubicBezTo>
                    <a:pt x="84" y="24"/>
                    <a:pt x="84" y="24"/>
                    <a:pt x="84" y="24"/>
                  </a:cubicBezTo>
                  <a:cubicBezTo>
                    <a:pt x="82" y="22"/>
                    <a:pt x="79" y="19"/>
                    <a:pt x="77" y="18"/>
                  </a:cubicBezTo>
                  <a:cubicBezTo>
                    <a:pt x="77" y="17"/>
                    <a:pt x="77" y="17"/>
                    <a:pt x="77" y="17"/>
                  </a:cubicBezTo>
                  <a:cubicBezTo>
                    <a:pt x="79" y="7"/>
                    <a:pt x="79" y="7"/>
                    <a:pt x="79" y="7"/>
                  </a:cubicBezTo>
                  <a:cubicBezTo>
                    <a:pt x="70" y="3"/>
                    <a:pt x="70" y="3"/>
                    <a:pt x="70" y="3"/>
                  </a:cubicBezTo>
                  <a:cubicBezTo>
                    <a:pt x="63" y="11"/>
                    <a:pt x="63" y="11"/>
                    <a:pt x="63" y="11"/>
                  </a:cubicBezTo>
                  <a:close/>
                  <a:moveTo>
                    <a:pt x="88" y="53"/>
                  </a:moveTo>
                  <a:cubicBezTo>
                    <a:pt x="88" y="72"/>
                    <a:pt x="72" y="88"/>
                    <a:pt x="52" y="88"/>
                  </a:cubicBezTo>
                  <a:cubicBezTo>
                    <a:pt x="33" y="88"/>
                    <a:pt x="17" y="72"/>
                    <a:pt x="17" y="53"/>
                  </a:cubicBezTo>
                  <a:cubicBezTo>
                    <a:pt x="17" y="33"/>
                    <a:pt x="33" y="17"/>
                    <a:pt x="52" y="17"/>
                  </a:cubicBezTo>
                  <a:cubicBezTo>
                    <a:pt x="72" y="17"/>
                    <a:pt x="88" y="33"/>
                    <a:pt x="88" y="53"/>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sp>
          <p:nvSpPr>
            <p:cNvPr id="47" name="Freeform 15"/>
            <p:cNvSpPr>
              <a:spLocks noEditPoints="1"/>
            </p:cNvSpPr>
            <p:nvPr/>
          </p:nvSpPr>
          <p:spPr bwMode="auto">
            <a:xfrm>
              <a:off x="2962015" y="3055446"/>
              <a:ext cx="109894" cy="108254"/>
            </a:xfrm>
            <a:custGeom>
              <a:avLst/>
              <a:gdLst>
                <a:gd name="T0" fmla="*/ 22 w 43"/>
                <a:gd name="T1" fmla="*/ 7 h 43"/>
                <a:gd name="T2" fmla="*/ 36 w 43"/>
                <a:gd name="T3" fmla="*/ 21 h 43"/>
                <a:gd name="T4" fmla="*/ 22 w 43"/>
                <a:gd name="T5" fmla="*/ 36 h 43"/>
                <a:gd name="T6" fmla="*/ 7 w 43"/>
                <a:gd name="T7" fmla="*/ 21 h 43"/>
                <a:gd name="T8" fmla="*/ 22 w 43"/>
                <a:gd name="T9" fmla="*/ 7 h 43"/>
                <a:gd name="T10" fmla="*/ 22 w 43"/>
                <a:gd name="T11" fmla="*/ 7 h 43"/>
                <a:gd name="T12" fmla="*/ 22 w 43"/>
                <a:gd name="T13" fmla="*/ 0 h 43"/>
                <a:gd name="T14" fmla="*/ 22 w 43"/>
                <a:gd name="T15" fmla="*/ 0 h 43"/>
                <a:gd name="T16" fmla="*/ 0 w 43"/>
                <a:gd name="T17" fmla="*/ 21 h 43"/>
                <a:gd name="T18" fmla="*/ 22 w 43"/>
                <a:gd name="T19" fmla="*/ 43 h 43"/>
                <a:gd name="T20" fmla="*/ 22 w 43"/>
                <a:gd name="T21" fmla="*/ 43 h 43"/>
                <a:gd name="T22" fmla="*/ 43 w 43"/>
                <a:gd name="T23" fmla="*/ 21 h 43"/>
                <a:gd name="T24" fmla="*/ 22 w 43"/>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22" y="7"/>
                  </a:moveTo>
                  <a:cubicBezTo>
                    <a:pt x="30" y="7"/>
                    <a:pt x="36" y="13"/>
                    <a:pt x="36" y="21"/>
                  </a:cubicBezTo>
                  <a:cubicBezTo>
                    <a:pt x="36" y="29"/>
                    <a:pt x="30" y="36"/>
                    <a:pt x="22" y="36"/>
                  </a:cubicBezTo>
                  <a:cubicBezTo>
                    <a:pt x="14" y="36"/>
                    <a:pt x="7" y="29"/>
                    <a:pt x="7" y="21"/>
                  </a:cubicBezTo>
                  <a:cubicBezTo>
                    <a:pt x="7" y="13"/>
                    <a:pt x="14" y="7"/>
                    <a:pt x="22" y="7"/>
                  </a:cubicBezTo>
                  <a:cubicBezTo>
                    <a:pt x="22" y="7"/>
                    <a:pt x="22" y="7"/>
                    <a:pt x="22" y="7"/>
                  </a:cubicBezTo>
                  <a:moveTo>
                    <a:pt x="22" y="0"/>
                  </a:moveTo>
                  <a:cubicBezTo>
                    <a:pt x="22" y="0"/>
                    <a:pt x="22" y="0"/>
                    <a:pt x="22" y="0"/>
                  </a:cubicBezTo>
                  <a:cubicBezTo>
                    <a:pt x="10" y="0"/>
                    <a:pt x="0" y="9"/>
                    <a:pt x="0" y="21"/>
                  </a:cubicBezTo>
                  <a:cubicBezTo>
                    <a:pt x="0" y="33"/>
                    <a:pt x="10" y="43"/>
                    <a:pt x="22" y="43"/>
                  </a:cubicBezTo>
                  <a:cubicBezTo>
                    <a:pt x="22" y="43"/>
                    <a:pt x="22" y="43"/>
                    <a:pt x="22" y="43"/>
                  </a:cubicBezTo>
                  <a:cubicBezTo>
                    <a:pt x="33" y="43"/>
                    <a:pt x="43" y="33"/>
                    <a:pt x="43" y="21"/>
                  </a:cubicBezTo>
                  <a:cubicBezTo>
                    <a:pt x="43" y="9"/>
                    <a:pt x="33" y="0"/>
                    <a:pt x="22"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sp>
          <p:nvSpPr>
            <p:cNvPr id="48" name="Freeform 16"/>
            <p:cNvSpPr>
              <a:spLocks noEditPoints="1"/>
            </p:cNvSpPr>
            <p:nvPr/>
          </p:nvSpPr>
          <p:spPr bwMode="auto">
            <a:xfrm>
              <a:off x="2924291" y="3016081"/>
              <a:ext cx="182062" cy="185343"/>
            </a:xfrm>
            <a:custGeom>
              <a:avLst/>
              <a:gdLst>
                <a:gd name="T0" fmla="*/ 40 w 72"/>
                <a:gd name="T1" fmla="*/ 7 h 73"/>
                <a:gd name="T2" fmla="*/ 38 w 72"/>
                <a:gd name="T3" fmla="*/ 0 h 73"/>
                <a:gd name="T4" fmla="*/ 30 w 72"/>
                <a:gd name="T5" fmla="*/ 8 h 73"/>
                <a:gd name="T6" fmla="*/ 25 w 72"/>
                <a:gd name="T7" fmla="*/ 9 h 73"/>
                <a:gd name="T8" fmla="*/ 14 w 72"/>
                <a:gd name="T9" fmla="*/ 8 h 73"/>
                <a:gd name="T10" fmla="*/ 14 w 72"/>
                <a:gd name="T11" fmla="*/ 18 h 73"/>
                <a:gd name="T12" fmla="*/ 7 w 72"/>
                <a:gd name="T13" fmla="*/ 15 h 73"/>
                <a:gd name="T14" fmla="*/ 9 w 72"/>
                <a:gd name="T15" fmla="*/ 27 h 73"/>
                <a:gd name="T16" fmla="*/ 8 w 72"/>
                <a:gd name="T17" fmla="*/ 31 h 73"/>
                <a:gd name="T18" fmla="*/ 0 w 72"/>
                <a:gd name="T19" fmla="*/ 40 h 73"/>
                <a:gd name="T20" fmla="*/ 9 w 72"/>
                <a:gd name="T21" fmla="*/ 47 h 73"/>
                <a:gd name="T22" fmla="*/ 4 w 72"/>
                <a:gd name="T23" fmla="*/ 52 h 73"/>
                <a:gd name="T24" fmla="*/ 15 w 72"/>
                <a:gd name="T25" fmla="*/ 56 h 73"/>
                <a:gd name="T26" fmla="*/ 20 w 72"/>
                <a:gd name="T27" fmla="*/ 61 h 73"/>
                <a:gd name="T28" fmla="*/ 25 w 72"/>
                <a:gd name="T29" fmla="*/ 71 h 73"/>
                <a:gd name="T30" fmla="*/ 29 w 72"/>
                <a:gd name="T31" fmla="*/ 65 h 73"/>
                <a:gd name="T32" fmla="*/ 34 w 72"/>
                <a:gd name="T33" fmla="*/ 66 h 73"/>
                <a:gd name="T34" fmla="*/ 43 w 72"/>
                <a:gd name="T35" fmla="*/ 72 h 73"/>
                <a:gd name="T36" fmla="*/ 44 w 72"/>
                <a:gd name="T37" fmla="*/ 65 h 73"/>
                <a:gd name="T38" fmla="*/ 48 w 72"/>
                <a:gd name="T39" fmla="*/ 64 h 73"/>
                <a:gd name="T40" fmla="*/ 59 w 72"/>
                <a:gd name="T41" fmla="*/ 65 h 73"/>
                <a:gd name="T42" fmla="*/ 57 w 72"/>
                <a:gd name="T43" fmla="*/ 58 h 73"/>
                <a:gd name="T44" fmla="*/ 60 w 72"/>
                <a:gd name="T45" fmla="*/ 55 h 73"/>
                <a:gd name="T46" fmla="*/ 70 w 72"/>
                <a:gd name="T47" fmla="*/ 51 h 73"/>
                <a:gd name="T48" fmla="*/ 65 w 72"/>
                <a:gd name="T49" fmla="*/ 45 h 73"/>
                <a:gd name="T50" fmla="*/ 66 w 72"/>
                <a:gd name="T51" fmla="*/ 40 h 73"/>
                <a:gd name="T52" fmla="*/ 72 w 72"/>
                <a:gd name="T53" fmla="*/ 33 h 73"/>
                <a:gd name="T54" fmla="*/ 65 w 72"/>
                <a:gd name="T55" fmla="*/ 31 h 73"/>
                <a:gd name="T56" fmla="*/ 64 w 72"/>
                <a:gd name="T57" fmla="*/ 25 h 73"/>
                <a:gd name="T58" fmla="*/ 66 w 72"/>
                <a:gd name="T59" fmla="*/ 14 h 73"/>
                <a:gd name="T60" fmla="*/ 59 w 72"/>
                <a:gd name="T61" fmla="*/ 17 h 73"/>
                <a:gd name="T62" fmla="*/ 54 w 72"/>
                <a:gd name="T63" fmla="*/ 12 h 73"/>
                <a:gd name="T64" fmla="*/ 49 w 72"/>
                <a:gd name="T65" fmla="*/ 2 h 73"/>
                <a:gd name="T66" fmla="*/ 61 w 72"/>
                <a:gd name="T67" fmla="*/ 36 h 73"/>
                <a:gd name="T68" fmla="*/ 12 w 72"/>
                <a:gd name="T69" fmla="*/ 36 h 73"/>
                <a:gd name="T70" fmla="*/ 61 w 72"/>
                <a:gd name="T71"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 h="73">
                  <a:moveTo>
                    <a:pt x="44" y="8"/>
                  </a:moveTo>
                  <a:cubicBezTo>
                    <a:pt x="43" y="7"/>
                    <a:pt x="41" y="7"/>
                    <a:pt x="40" y="7"/>
                  </a:cubicBezTo>
                  <a:cubicBezTo>
                    <a:pt x="40" y="7"/>
                    <a:pt x="40" y="7"/>
                    <a:pt x="40" y="7"/>
                  </a:cubicBezTo>
                  <a:cubicBezTo>
                    <a:pt x="38" y="0"/>
                    <a:pt x="38" y="0"/>
                    <a:pt x="38" y="0"/>
                  </a:cubicBezTo>
                  <a:cubicBezTo>
                    <a:pt x="31" y="0"/>
                    <a:pt x="31" y="0"/>
                    <a:pt x="31" y="0"/>
                  </a:cubicBezTo>
                  <a:cubicBezTo>
                    <a:pt x="30" y="8"/>
                    <a:pt x="30" y="8"/>
                    <a:pt x="30" y="8"/>
                  </a:cubicBezTo>
                  <a:cubicBezTo>
                    <a:pt x="28" y="8"/>
                    <a:pt x="27" y="8"/>
                    <a:pt x="25" y="9"/>
                  </a:cubicBezTo>
                  <a:cubicBezTo>
                    <a:pt x="25" y="9"/>
                    <a:pt x="25" y="9"/>
                    <a:pt x="25" y="9"/>
                  </a:cubicBezTo>
                  <a:cubicBezTo>
                    <a:pt x="20" y="4"/>
                    <a:pt x="20" y="4"/>
                    <a:pt x="20" y="4"/>
                  </a:cubicBezTo>
                  <a:cubicBezTo>
                    <a:pt x="14" y="8"/>
                    <a:pt x="14" y="8"/>
                    <a:pt x="14" y="8"/>
                  </a:cubicBezTo>
                  <a:cubicBezTo>
                    <a:pt x="17" y="14"/>
                    <a:pt x="17" y="14"/>
                    <a:pt x="17" y="14"/>
                  </a:cubicBezTo>
                  <a:cubicBezTo>
                    <a:pt x="16" y="15"/>
                    <a:pt x="15" y="17"/>
                    <a:pt x="14" y="18"/>
                  </a:cubicBezTo>
                  <a:cubicBezTo>
                    <a:pt x="14" y="18"/>
                    <a:pt x="14" y="18"/>
                    <a:pt x="14" y="18"/>
                  </a:cubicBezTo>
                  <a:cubicBezTo>
                    <a:pt x="7" y="15"/>
                    <a:pt x="7" y="15"/>
                    <a:pt x="7" y="15"/>
                  </a:cubicBezTo>
                  <a:cubicBezTo>
                    <a:pt x="3" y="22"/>
                    <a:pt x="3" y="22"/>
                    <a:pt x="3" y="22"/>
                  </a:cubicBezTo>
                  <a:cubicBezTo>
                    <a:pt x="9" y="27"/>
                    <a:pt x="9" y="27"/>
                    <a:pt x="9" y="27"/>
                  </a:cubicBezTo>
                  <a:cubicBezTo>
                    <a:pt x="8" y="28"/>
                    <a:pt x="8" y="29"/>
                    <a:pt x="8" y="31"/>
                  </a:cubicBezTo>
                  <a:cubicBezTo>
                    <a:pt x="8" y="31"/>
                    <a:pt x="8" y="31"/>
                    <a:pt x="8" y="31"/>
                  </a:cubicBezTo>
                  <a:cubicBezTo>
                    <a:pt x="0" y="32"/>
                    <a:pt x="0" y="32"/>
                    <a:pt x="0" y="32"/>
                  </a:cubicBezTo>
                  <a:cubicBezTo>
                    <a:pt x="0" y="40"/>
                    <a:pt x="0" y="40"/>
                    <a:pt x="0" y="40"/>
                  </a:cubicBezTo>
                  <a:cubicBezTo>
                    <a:pt x="8" y="41"/>
                    <a:pt x="8" y="41"/>
                    <a:pt x="8" y="41"/>
                  </a:cubicBezTo>
                  <a:cubicBezTo>
                    <a:pt x="8" y="43"/>
                    <a:pt x="9" y="45"/>
                    <a:pt x="9" y="47"/>
                  </a:cubicBezTo>
                  <a:cubicBezTo>
                    <a:pt x="9" y="47"/>
                    <a:pt x="9" y="47"/>
                    <a:pt x="9" y="47"/>
                  </a:cubicBezTo>
                  <a:cubicBezTo>
                    <a:pt x="4" y="52"/>
                    <a:pt x="4" y="52"/>
                    <a:pt x="4" y="52"/>
                  </a:cubicBezTo>
                  <a:cubicBezTo>
                    <a:pt x="8" y="58"/>
                    <a:pt x="8" y="58"/>
                    <a:pt x="8" y="58"/>
                  </a:cubicBezTo>
                  <a:cubicBezTo>
                    <a:pt x="15" y="56"/>
                    <a:pt x="15" y="56"/>
                    <a:pt x="15" y="56"/>
                  </a:cubicBezTo>
                  <a:cubicBezTo>
                    <a:pt x="16" y="58"/>
                    <a:pt x="18" y="59"/>
                    <a:pt x="20" y="60"/>
                  </a:cubicBezTo>
                  <a:cubicBezTo>
                    <a:pt x="20" y="61"/>
                    <a:pt x="20" y="61"/>
                    <a:pt x="20" y="61"/>
                  </a:cubicBezTo>
                  <a:cubicBezTo>
                    <a:pt x="18" y="68"/>
                    <a:pt x="18" y="68"/>
                    <a:pt x="18" y="68"/>
                  </a:cubicBezTo>
                  <a:cubicBezTo>
                    <a:pt x="25" y="71"/>
                    <a:pt x="25" y="71"/>
                    <a:pt x="25" y="71"/>
                  </a:cubicBezTo>
                  <a:cubicBezTo>
                    <a:pt x="29" y="65"/>
                    <a:pt x="29" y="65"/>
                    <a:pt x="29" y="65"/>
                  </a:cubicBezTo>
                  <a:cubicBezTo>
                    <a:pt x="29" y="65"/>
                    <a:pt x="29" y="65"/>
                    <a:pt x="29" y="65"/>
                  </a:cubicBezTo>
                  <a:cubicBezTo>
                    <a:pt x="31" y="65"/>
                    <a:pt x="32" y="65"/>
                    <a:pt x="34" y="66"/>
                  </a:cubicBezTo>
                  <a:cubicBezTo>
                    <a:pt x="34" y="66"/>
                    <a:pt x="34" y="66"/>
                    <a:pt x="34" y="66"/>
                  </a:cubicBezTo>
                  <a:cubicBezTo>
                    <a:pt x="35" y="73"/>
                    <a:pt x="35" y="73"/>
                    <a:pt x="35" y="73"/>
                  </a:cubicBezTo>
                  <a:cubicBezTo>
                    <a:pt x="43" y="72"/>
                    <a:pt x="43" y="72"/>
                    <a:pt x="43" y="72"/>
                  </a:cubicBezTo>
                  <a:cubicBezTo>
                    <a:pt x="44" y="65"/>
                    <a:pt x="44" y="65"/>
                    <a:pt x="44" y="65"/>
                  </a:cubicBezTo>
                  <a:cubicBezTo>
                    <a:pt x="44" y="65"/>
                    <a:pt x="44" y="65"/>
                    <a:pt x="44" y="65"/>
                  </a:cubicBezTo>
                  <a:cubicBezTo>
                    <a:pt x="45" y="64"/>
                    <a:pt x="47" y="64"/>
                    <a:pt x="48" y="63"/>
                  </a:cubicBezTo>
                  <a:cubicBezTo>
                    <a:pt x="48" y="64"/>
                    <a:pt x="48" y="64"/>
                    <a:pt x="48" y="64"/>
                  </a:cubicBezTo>
                  <a:cubicBezTo>
                    <a:pt x="53" y="69"/>
                    <a:pt x="53" y="69"/>
                    <a:pt x="53" y="69"/>
                  </a:cubicBezTo>
                  <a:cubicBezTo>
                    <a:pt x="59" y="65"/>
                    <a:pt x="59" y="65"/>
                    <a:pt x="59" y="65"/>
                  </a:cubicBezTo>
                  <a:cubicBezTo>
                    <a:pt x="57" y="58"/>
                    <a:pt x="57" y="58"/>
                    <a:pt x="57" y="58"/>
                  </a:cubicBezTo>
                  <a:cubicBezTo>
                    <a:pt x="57" y="58"/>
                    <a:pt x="57" y="58"/>
                    <a:pt x="57" y="58"/>
                  </a:cubicBezTo>
                  <a:cubicBezTo>
                    <a:pt x="58" y="57"/>
                    <a:pt x="59" y="56"/>
                    <a:pt x="60" y="55"/>
                  </a:cubicBezTo>
                  <a:cubicBezTo>
                    <a:pt x="60" y="55"/>
                    <a:pt x="60" y="55"/>
                    <a:pt x="60" y="55"/>
                  </a:cubicBezTo>
                  <a:cubicBezTo>
                    <a:pt x="67" y="57"/>
                    <a:pt x="67" y="57"/>
                    <a:pt x="67" y="57"/>
                  </a:cubicBezTo>
                  <a:cubicBezTo>
                    <a:pt x="70" y="51"/>
                    <a:pt x="70" y="51"/>
                    <a:pt x="70" y="51"/>
                  </a:cubicBezTo>
                  <a:cubicBezTo>
                    <a:pt x="65" y="46"/>
                    <a:pt x="65" y="46"/>
                    <a:pt x="65" y="46"/>
                  </a:cubicBezTo>
                  <a:cubicBezTo>
                    <a:pt x="65" y="45"/>
                    <a:pt x="65" y="45"/>
                    <a:pt x="65" y="45"/>
                  </a:cubicBezTo>
                  <a:cubicBezTo>
                    <a:pt x="65" y="44"/>
                    <a:pt x="65" y="43"/>
                    <a:pt x="66" y="40"/>
                  </a:cubicBezTo>
                  <a:cubicBezTo>
                    <a:pt x="66" y="40"/>
                    <a:pt x="66" y="40"/>
                    <a:pt x="66" y="40"/>
                  </a:cubicBezTo>
                  <a:cubicBezTo>
                    <a:pt x="72" y="40"/>
                    <a:pt x="72" y="40"/>
                    <a:pt x="72" y="40"/>
                  </a:cubicBezTo>
                  <a:cubicBezTo>
                    <a:pt x="72" y="33"/>
                    <a:pt x="72" y="33"/>
                    <a:pt x="72" y="33"/>
                  </a:cubicBezTo>
                  <a:cubicBezTo>
                    <a:pt x="65" y="31"/>
                    <a:pt x="65" y="31"/>
                    <a:pt x="65" y="31"/>
                  </a:cubicBezTo>
                  <a:cubicBezTo>
                    <a:pt x="65" y="31"/>
                    <a:pt x="65" y="31"/>
                    <a:pt x="65" y="31"/>
                  </a:cubicBezTo>
                  <a:cubicBezTo>
                    <a:pt x="65" y="29"/>
                    <a:pt x="65" y="27"/>
                    <a:pt x="64" y="25"/>
                  </a:cubicBezTo>
                  <a:cubicBezTo>
                    <a:pt x="64" y="25"/>
                    <a:pt x="64" y="25"/>
                    <a:pt x="64" y="25"/>
                  </a:cubicBezTo>
                  <a:cubicBezTo>
                    <a:pt x="70" y="20"/>
                    <a:pt x="70" y="20"/>
                    <a:pt x="70" y="20"/>
                  </a:cubicBezTo>
                  <a:cubicBezTo>
                    <a:pt x="66" y="14"/>
                    <a:pt x="66" y="14"/>
                    <a:pt x="66" y="14"/>
                  </a:cubicBezTo>
                  <a:cubicBezTo>
                    <a:pt x="59" y="17"/>
                    <a:pt x="59" y="17"/>
                    <a:pt x="59" y="17"/>
                  </a:cubicBezTo>
                  <a:cubicBezTo>
                    <a:pt x="59" y="17"/>
                    <a:pt x="59" y="17"/>
                    <a:pt x="59" y="17"/>
                  </a:cubicBezTo>
                  <a:cubicBezTo>
                    <a:pt x="57" y="15"/>
                    <a:pt x="55" y="13"/>
                    <a:pt x="54" y="12"/>
                  </a:cubicBezTo>
                  <a:cubicBezTo>
                    <a:pt x="54" y="12"/>
                    <a:pt x="54" y="12"/>
                    <a:pt x="54" y="12"/>
                  </a:cubicBezTo>
                  <a:cubicBezTo>
                    <a:pt x="55" y="5"/>
                    <a:pt x="55" y="5"/>
                    <a:pt x="55" y="5"/>
                  </a:cubicBezTo>
                  <a:cubicBezTo>
                    <a:pt x="49" y="2"/>
                    <a:pt x="49" y="2"/>
                    <a:pt x="49" y="2"/>
                  </a:cubicBezTo>
                  <a:cubicBezTo>
                    <a:pt x="44" y="8"/>
                    <a:pt x="44" y="8"/>
                    <a:pt x="44" y="8"/>
                  </a:cubicBezTo>
                  <a:close/>
                  <a:moveTo>
                    <a:pt x="61" y="36"/>
                  </a:moveTo>
                  <a:cubicBezTo>
                    <a:pt x="61" y="50"/>
                    <a:pt x="50" y="61"/>
                    <a:pt x="37" y="61"/>
                  </a:cubicBezTo>
                  <a:cubicBezTo>
                    <a:pt x="23" y="61"/>
                    <a:pt x="12" y="50"/>
                    <a:pt x="12" y="36"/>
                  </a:cubicBezTo>
                  <a:cubicBezTo>
                    <a:pt x="12" y="23"/>
                    <a:pt x="23" y="12"/>
                    <a:pt x="37" y="12"/>
                  </a:cubicBezTo>
                  <a:cubicBezTo>
                    <a:pt x="50" y="12"/>
                    <a:pt x="61" y="23"/>
                    <a:pt x="61" y="36"/>
                  </a:cubicBezTo>
                  <a:close/>
                </a:path>
              </a:pathLst>
            </a:custGeom>
            <a:grpFill/>
            <a:ln>
              <a:noFill/>
            </a:ln>
            <a:effectLst/>
          </p:spPr>
          <p:txBody>
            <a:bodyPr vert="horz" wrap="square" lIns="86672" tIns="43336" rIns="86672" bIns="4333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705"/>
            </a:p>
          </p:txBody>
        </p:sp>
        <p:sp>
          <p:nvSpPr>
            <p:cNvPr id="49" name="Freeform 17"/>
            <p:cNvSpPr>
              <a:spLocks noEditPoints="1"/>
            </p:cNvSpPr>
            <p:nvPr/>
          </p:nvSpPr>
          <p:spPr bwMode="auto">
            <a:xfrm>
              <a:off x="2983337" y="3303117"/>
              <a:ext cx="223068" cy="200104"/>
            </a:xfrm>
            <a:custGeom>
              <a:avLst/>
              <a:gdLst>
                <a:gd name="T0" fmla="*/ 44 w 88"/>
                <a:gd name="T1" fmla="*/ 5 h 79"/>
                <a:gd name="T2" fmla="*/ 78 w 88"/>
                <a:gd name="T3" fmla="*/ 31 h 79"/>
                <a:gd name="T4" fmla="*/ 53 w 88"/>
                <a:gd name="T5" fmla="*/ 73 h 79"/>
                <a:gd name="T6" fmla="*/ 44 w 88"/>
                <a:gd name="T7" fmla="*/ 74 h 79"/>
                <a:gd name="T8" fmla="*/ 11 w 88"/>
                <a:gd name="T9" fmla="*/ 48 h 79"/>
                <a:gd name="T10" fmla="*/ 14 w 88"/>
                <a:gd name="T11" fmla="*/ 22 h 79"/>
                <a:gd name="T12" fmla="*/ 35 w 88"/>
                <a:gd name="T13" fmla="*/ 6 h 79"/>
                <a:gd name="T14" fmla="*/ 44 w 88"/>
                <a:gd name="T15" fmla="*/ 5 h 79"/>
                <a:gd name="T16" fmla="*/ 44 w 88"/>
                <a:gd name="T17" fmla="*/ 0 h 79"/>
                <a:gd name="T18" fmla="*/ 34 w 88"/>
                <a:gd name="T19" fmla="*/ 1 h 79"/>
                <a:gd name="T20" fmla="*/ 6 w 88"/>
                <a:gd name="T21" fmla="*/ 50 h 79"/>
                <a:gd name="T22" fmla="*/ 44 w 88"/>
                <a:gd name="T23" fmla="*/ 79 h 79"/>
                <a:gd name="T24" fmla="*/ 54 w 88"/>
                <a:gd name="T25" fmla="*/ 78 h 79"/>
                <a:gd name="T26" fmla="*/ 82 w 88"/>
                <a:gd name="T27" fmla="*/ 30 h 79"/>
                <a:gd name="T28" fmla="*/ 44 w 88"/>
                <a:gd name="T2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79">
                  <a:moveTo>
                    <a:pt x="44" y="5"/>
                  </a:moveTo>
                  <a:cubicBezTo>
                    <a:pt x="60" y="5"/>
                    <a:pt x="74" y="16"/>
                    <a:pt x="78" y="31"/>
                  </a:cubicBezTo>
                  <a:cubicBezTo>
                    <a:pt x="83" y="49"/>
                    <a:pt x="71" y="68"/>
                    <a:pt x="53" y="73"/>
                  </a:cubicBezTo>
                  <a:cubicBezTo>
                    <a:pt x="50" y="74"/>
                    <a:pt x="47" y="74"/>
                    <a:pt x="44" y="74"/>
                  </a:cubicBezTo>
                  <a:cubicBezTo>
                    <a:pt x="28" y="74"/>
                    <a:pt x="15" y="64"/>
                    <a:pt x="11" y="48"/>
                  </a:cubicBezTo>
                  <a:cubicBezTo>
                    <a:pt x="8" y="39"/>
                    <a:pt x="10" y="30"/>
                    <a:pt x="14" y="22"/>
                  </a:cubicBezTo>
                  <a:cubicBezTo>
                    <a:pt x="19" y="14"/>
                    <a:pt x="27" y="8"/>
                    <a:pt x="35" y="6"/>
                  </a:cubicBezTo>
                  <a:cubicBezTo>
                    <a:pt x="38" y="5"/>
                    <a:pt x="41" y="5"/>
                    <a:pt x="44" y="5"/>
                  </a:cubicBezTo>
                  <a:moveTo>
                    <a:pt x="44" y="0"/>
                  </a:moveTo>
                  <a:cubicBezTo>
                    <a:pt x="41" y="0"/>
                    <a:pt x="38" y="1"/>
                    <a:pt x="34" y="1"/>
                  </a:cubicBezTo>
                  <a:cubicBezTo>
                    <a:pt x="13" y="7"/>
                    <a:pt x="0" y="28"/>
                    <a:pt x="6" y="50"/>
                  </a:cubicBezTo>
                  <a:cubicBezTo>
                    <a:pt x="11" y="67"/>
                    <a:pt x="27" y="79"/>
                    <a:pt x="44" y="79"/>
                  </a:cubicBezTo>
                  <a:cubicBezTo>
                    <a:pt x="47" y="79"/>
                    <a:pt x="51" y="79"/>
                    <a:pt x="54" y="78"/>
                  </a:cubicBezTo>
                  <a:cubicBezTo>
                    <a:pt x="75" y="72"/>
                    <a:pt x="88" y="51"/>
                    <a:pt x="82" y="30"/>
                  </a:cubicBezTo>
                  <a:cubicBezTo>
                    <a:pt x="78" y="12"/>
                    <a:pt x="62" y="0"/>
                    <a:pt x="4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sp>
          <p:nvSpPr>
            <p:cNvPr id="50" name="Freeform 18"/>
            <p:cNvSpPr>
              <a:spLocks noEditPoints="1"/>
            </p:cNvSpPr>
            <p:nvPr/>
          </p:nvSpPr>
          <p:spPr bwMode="auto">
            <a:xfrm>
              <a:off x="2927570" y="3232588"/>
              <a:ext cx="336241" cy="341162"/>
            </a:xfrm>
            <a:custGeom>
              <a:avLst/>
              <a:gdLst>
                <a:gd name="T0" fmla="*/ 58 w 133"/>
                <a:gd name="T1" fmla="*/ 14 h 135"/>
                <a:gd name="T2" fmla="*/ 52 w 133"/>
                <a:gd name="T3" fmla="*/ 2 h 135"/>
                <a:gd name="T4" fmla="*/ 41 w 133"/>
                <a:gd name="T5" fmla="*/ 20 h 135"/>
                <a:gd name="T6" fmla="*/ 33 w 133"/>
                <a:gd name="T7" fmla="*/ 24 h 135"/>
                <a:gd name="T8" fmla="*/ 13 w 133"/>
                <a:gd name="T9" fmla="*/ 27 h 135"/>
                <a:gd name="T10" fmla="*/ 16 w 133"/>
                <a:gd name="T11" fmla="*/ 45 h 135"/>
                <a:gd name="T12" fmla="*/ 3 w 133"/>
                <a:gd name="T13" fmla="*/ 44 h 135"/>
                <a:gd name="T14" fmla="*/ 12 w 133"/>
                <a:gd name="T15" fmla="*/ 63 h 135"/>
                <a:gd name="T16" fmla="*/ 12 w 133"/>
                <a:gd name="T17" fmla="*/ 72 h 135"/>
                <a:gd name="T18" fmla="*/ 3 w 133"/>
                <a:gd name="T19" fmla="*/ 91 h 135"/>
                <a:gd name="T20" fmla="*/ 22 w 133"/>
                <a:gd name="T21" fmla="*/ 100 h 135"/>
                <a:gd name="T22" fmla="*/ 15 w 133"/>
                <a:gd name="T23" fmla="*/ 111 h 135"/>
                <a:gd name="T24" fmla="*/ 36 w 133"/>
                <a:gd name="T25" fmla="*/ 113 h 135"/>
                <a:gd name="T26" fmla="*/ 47 w 133"/>
                <a:gd name="T27" fmla="*/ 119 h 135"/>
                <a:gd name="T28" fmla="*/ 61 w 133"/>
                <a:gd name="T29" fmla="*/ 135 h 135"/>
                <a:gd name="T30" fmla="*/ 66 w 133"/>
                <a:gd name="T31" fmla="*/ 122 h 135"/>
                <a:gd name="T32" fmla="*/ 75 w 133"/>
                <a:gd name="T33" fmla="*/ 122 h 135"/>
                <a:gd name="T34" fmla="*/ 94 w 133"/>
                <a:gd name="T35" fmla="*/ 129 h 135"/>
                <a:gd name="T36" fmla="*/ 92 w 133"/>
                <a:gd name="T37" fmla="*/ 116 h 135"/>
                <a:gd name="T38" fmla="*/ 100 w 133"/>
                <a:gd name="T39" fmla="*/ 111 h 135"/>
                <a:gd name="T40" fmla="*/ 120 w 133"/>
                <a:gd name="T41" fmla="*/ 109 h 135"/>
                <a:gd name="T42" fmla="*/ 112 w 133"/>
                <a:gd name="T43" fmla="*/ 97 h 135"/>
                <a:gd name="T44" fmla="*/ 116 w 133"/>
                <a:gd name="T45" fmla="*/ 90 h 135"/>
                <a:gd name="T46" fmla="*/ 133 w 133"/>
                <a:gd name="T47" fmla="*/ 78 h 135"/>
                <a:gd name="T48" fmla="*/ 120 w 133"/>
                <a:gd name="T49" fmla="*/ 71 h 135"/>
                <a:gd name="T50" fmla="*/ 121 w 133"/>
                <a:gd name="T51" fmla="*/ 61 h 135"/>
                <a:gd name="T52" fmla="*/ 128 w 133"/>
                <a:gd name="T53" fmla="*/ 45 h 135"/>
                <a:gd name="T54" fmla="*/ 115 w 133"/>
                <a:gd name="T55" fmla="*/ 45 h 135"/>
                <a:gd name="T56" fmla="*/ 110 w 133"/>
                <a:gd name="T57" fmla="*/ 35 h 135"/>
                <a:gd name="T58" fmla="*/ 108 w 133"/>
                <a:gd name="T59" fmla="*/ 15 h 135"/>
                <a:gd name="T60" fmla="*/ 97 w 133"/>
                <a:gd name="T61" fmla="*/ 23 h 135"/>
                <a:gd name="T62" fmla="*/ 85 w 133"/>
                <a:gd name="T63" fmla="*/ 16 h 135"/>
                <a:gd name="T64" fmla="*/ 72 w 133"/>
                <a:gd name="T65" fmla="*/ 0 h 135"/>
                <a:gd name="T66" fmla="*/ 110 w 133"/>
                <a:gd name="T67" fmla="*/ 56 h 135"/>
                <a:gd name="T68" fmla="*/ 22 w 133"/>
                <a:gd name="T69" fmla="*/ 79 h 135"/>
                <a:gd name="T70" fmla="*/ 110 w 133"/>
                <a:gd name="T71" fmla="*/ 5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35">
                  <a:moveTo>
                    <a:pt x="67" y="13"/>
                  </a:moveTo>
                  <a:cubicBezTo>
                    <a:pt x="64" y="13"/>
                    <a:pt x="61" y="13"/>
                    <a:pt x="58" y="14"/>
                  </a:cubicBezTo>
                  <a:cubicBezTo>
                    <a:pt x="58" y="13"/>
                    <a:pt x="58" y="13"/>
                    <a:pt x="58" y="13"/>
                  </a:cubicBezTo>
                  <a:cubicBezTo>
                    <a:pt x="52" y="2"/>
                    <a:pt x="52" y="2"/>
                    <a:pt x="52" y="2"/>
                  </a:cubicBezTo>
                  <a:cubicBezTo>
                    <a:pt x="39" y="6"/>
                    <a:pt x="39" y="6"/>
                    <a:pt x="39" y="6"/>
                  </a:cubicBezTo>
                  <a:cubicBezTo>
                    <a:pt x="41" y="20"/>
                    <a:pt x="41" y="20"/>
                    <a:pt x="41" y="20"/>
                  </a:cubicBezTo>
                  <a:cubicBezTo>
                    <a:pt x="38" y="21"/>
                    <a:pt x="36" y="22"/>
                    <a:pt x="33" y="24"/>
                  </a:cubicBezTo>
                  <a:cubicBezTo>
                    <a:pt x="33" y="24"/>
                    <a:pt x="33" y="24"/>
                    <a:pt x="33" y="24"/>
                  </a:cubicBezTo>
                  <a:cubicBezTo>
                    <a:pt x="22" y="17"/>
                    <a:pt x="22" y="17"/>
                    <a:pt x="22" y="17"/>
                  </a:cubicBezTo>
                  <a:cubicBezTo>
                    <a:pt x="13" y="27"/>
                    <a:pt x="13" y="27"/>
                    <a:pt x="13" y="27"/>
                  </a:cubicBezTo>
                  <a:cubicBezTo>
                    <a:pt x="21" y="38"/>
                    <a:pt x="21" y="38"/>
                    <a:pt x="21" y="38"/>
                  </a:cubicBezTo>
                  <a:cubicBezTo>
                    <a:pt x="19" y="40"/>
                    <a:pt x="18" y="43"/>
                    <a:pt x="16" y="45"/>
                  </a:cubicBezTo>
                  <a:cubicBezTo>
                    <a:pt x="16" y="45"/>
                    <a:pt x="16" y="45"/>
                    <a:pt x="16" y="45"/>
                  </a:cubicBezTo>
                  <a:cubicBezTo>
                    <a:pt x="3" y="44"/>
                    <a:pt x="3" y="44"/>
                    <a:pt x="3" y="44"/>
                  </a:cubicBezTo>
                  <a:cubicBezTo>
                    <a:pt x="0" y="58"/>
                    <a:pt x="0" y="58"/>
                    <a:pt x="0" y="58"/>
                  </a:cubicBezTo>
                  <a:cubicBezTo>
                    <a:pt x="12" y="63"/>
                    <a:pt x="12" y="63"/>
                    <a:pt x="12" y="63"/>
                  </a:cubicBezTo>
                  <a:cubicBezTo>
                    <a:pt x="12" y="66"/>
                    <a:pt x="11" y="68"/>
                    <a:pt x="12" y="72"/>
                  </a:cubicBezTo>
                  <a:cubicBezTo>
                    <a:pt x="12" y="72"/>
                    <a:pt x="12" y="72"/>
                    <a:pt x="12" y="72"/>
                  </a:cubicBezTo>
                  <a:cubicBezTo>
                    <a:pt x="0" y="78"/>
                    <a:pt x="0" y="78"/>
                    <a:pt x="0" y="78"/>
                  </a:cubicBezTo>
                  <a:cubicBezTo>
                    <a:pt x="3" y="91"/>
                    <a:pt x="3" y="91"/>
                    <a:pt x="3" y="91"/>
                  </a:cubicBezTo>
                  <a:cubicBezTo>
                    <a:pt x="17" y="90"/>
                    <a:pt x="17" y="90"/>
                    <a:pt x="17" y="90"/>
                  </a:cubicBezTo>
                  <a:cubicBezTo>
                    <a:pt x="18" y="94"/>
                    <a:pt x="20" y="97"/>
                    <a:pt x="22" y="100"/>
                  </a:cubicBezTo>
                  <a:cubicBezTo>
                    <a:pt x="22" y="100"/>
                    <a:pt x="22" y="100"/>
                    <a:pt x="22" y="100"/>
                  </a:cubicBezTo>
                  <a:cubicBezTo>
                    <a:pt x="15" y="111"/>
                    <a:pt x="15" y="111"/>
                    <a:pt x="15" y="111"/>
                  </a:cubicBezTo>
                  <a:cubicBezTo>
                    <a:pt x="25" y="121"/>
                    <a:pt x="25" y="121"/>
                    <a:pt x="25" y="121"/>
                  </a:cubicBezTo>
                  <a:cubicBezTo>
                    <a:pt x="36" y="113"/>
                    <a:pt x="36" y="113"/>
                    <a:pt x="36" y="113"/>
                  </a:cubicBezTo>
                  <a:cubicBezTo>
                    <a:pt x="39" y="115"/>
                    <a:pt x="43" y="117"/>
                    <a:pt x="48" y="119"/>
                  </a:cubicBezTo>
                  <a:cubicBezTo>
                    <a:pt x="47" y="119"/>
                    <a:pt x="47" y="119"/>
                    <a:pt x="47" y="119"/>
                  </a:cubicBezTo>
                  <a:cubicBezTo>
                    <a:pt x="47" y="132"/>
                    <a:pt x="47" y="132"/>
                    <a:pt x="47" y="132"/>
                  </a:cubicBezTo>
                  <a:cubicBezTo>
                    <a:pt x="61" y="135"/>
                    <a:pt x="61" y="135"/>
                    <a:pt x="61" y="135"/>
                  </a:cubicBezTo>
                  <a:cubicBezTo>
                    <a:pt x="66" y="122"/>
                    <a:pt x="66" y="122"/>
                    <a:pt x="66" y="122"/>
                  </a:cubicBezTo>
                  <a:cubicBezTo>
                    <a:pt x="66" y="122"/>
                    <a:pt x="66" y="122"/>
                    <a:pt x="66" y="122"/>
                  </a:cubicBezTo>
                  <a:cubicBezTo>
                    <a:pt x="69" y="122"/>
                    <a:pt x="72" y="122"/>
                    <a:pt x="74" y="122"/>
                  </a:cubicBezTo>
                  <a:cubicBezTo>
                    <a:pt x="75" y="122"/>
                    <a:pt x="75" y="122"/>
                    <a:pt x="75" y="122"/>
                  </a:cubicBezTo>
                  <a:cubicBezTo>
                    <a:pt x="81" y="134"/>
                    <a:pt x="81" y="134"/>
                    <a:pt x="81" y="134"/>
                  </a:cubicBezTo>
                  <a:cubicBezTo>
                    <a:pt x="94" y="129"/>
                    <a:pt x="94" y="129"/>
                    <a:pt x="94" y="129"/>
                  </a:cubicBezTo>
                  <a:cubicBezTo>
                    <a:pt x="92" y="116"/>
                    <a:pt x="92" y="116"/>
                    <a:pt x="92" y="116"/>
                  </a:cubicBezTo>
                  <a:cubicBezTo>
                    <a:pt x="92" y="116"/>
                    <a:pt x="92" y="116"/>
                    <a:pt x="92" y="116"/>
                  </a:cubicBezTo>
                  <a:cubicBezTo>
                    <a:pt x="95" y="114"/>
                    <a:pt x="97" y="113"/>
                    <a:pt x="99" y="111"/>
                  </a:cubicBezTo>
                  <a:cubicBezTo>
                    <a:pt x="100" y="111"/>
                    <a:pt x="100" y="111"/>
                    <a:pt x="100" y="111"/>
                  </a:cubicBezTo>
                  <a:cubicBezTo>
                    <a:pt x="111" y="118"/>
                    <a:pt x="111" y="118"/>
                    <a:pt x="111" y="118"/>
                  </a:cubicBezTo>
                  <a:cubicBezTo>
                    <a:pt x="120" y="109"/>
                    <a:pt x="120" y="109"/>
                    <a:pt x="120" y="109"/>
                  </a:cubicBezTo>
                  <a:cubicBezTo>
                    <a:pt x="112" y="97"/>
                    <a:pt x="112" y="97"/>
                    <a:pt x="112" y="97"/>
                  </a:cubicBezTo>
                  <a:cubicBezTo>
                    <a:pt x="112" y="97"/>
                    <a:pt x="112" y="97"/>
                    <a:pt x="112" y="97"/>
                  </a:cubicBezTo>
                  <a:cubicBezTo>
                    <a:pt x="113" y="95"/>
                    <a:pt x="115" y="92"/>
                    <a:pt x="116" y="90"/>
                  </a:cubicBezTo>
                  <a:cubicBezTo>
                    <a:pt x="116" y="90"/>
                    <a:pt x="116" y="90"/>
                    <a:pt x="116" y="90"/>
                  </a:cubicBezTo>
                  <a:cubicBezTo>
                    <a:pt x="130" y="91"/>
                    <a:pt x="130" y="91"/>
                    <a:pt x="130" y="91"/>
                  </a:cubicBezTo>
                  <a:cubicBezTo>
                    <a:pt x="133" y="78"/>
                    <a:pt x="133" y="78"/>
                    <a:pt x="133" y="78"/>
                  </a:cubicBezTo>
                  <a:cubicBezTo>
                    <a:pt x="121" y="72"/>
                    <a:pt x="121" y="72"/>
                    <a:pt x="121" y="72"/>
                  </a:cubicBezTo>
                  <a:cubicBezTo>
                    <a:pt x="120" y="71"/>
                    <a:pt x="120" y="71"/>
                    <a:pt x="120" y="71"/>
                  </a:cubicBezTo>
                  <a:cubicBezTo>
                    <a:pt x="120" y="68"/>
                    <a:pt x="121" y="66"/>
                    <a:pt x="120" y="61"/>
                  </a:cubicBezTo>
                  <a:cubicBezTo>
                    <a:pt x="121" y="61"/>
                    <a:pt x="121" y="61"/>
                    <a:pt x="121" y="61"/>
                  </a:cubicBezTo>
                  <a:cubicBezTo>
                    <a:pt x="131" y="58"/>
                    <a:pt x="131" y="58"/>
                    <a:pt x="131" y="58"/>
                  </a:cubicBezTo>
                  <a:cubicBezTo>
                    <a:pt x="128" y="45"/>
                    <a:pt x="128" y="45"/>
                    <a:pt x="128" y="45"/>
                  </a:cubicBezTo>
                  <a:cubicBezTo>
                    <a:pt x="115" y="45"/>
                    <a:pt x="115" y="45"/>
                    <a:pt x="115" y="45"/>
                  </a:cubicBezTo>
                  <a:cubicBezTo>
                    <a:pt x="115" y="45"/>
                    <a:pt x="115" y="45"/>
                    <a:pt x="115" y="45"/>
                  </a:cubicBezTo>
                  <a:cubicBezTo>
                    <a:pt x="114" y="42"/>
                    <a:pt x="112" y="39"/>
                    <a:pt x="110" y="35"/>
                  </a:cubicBezTo>
                  <a:cubicBezTo>
                    <a:pt x="110" y="35"/>
                    <a:pt x="110" y="35"/>
                    <a:pt x="110" y="35"/>
                  </a:cubicBezTo>
                  <a:cubicBezTo>
                    <a:pt x="118" y="24"/>
                    <a:pt x="118" y="24"/>
                    <a:pt x="118" y="24"/>
                  </a:cubicBezTo>
                  <a:cubicBezTo>
                    <a:pt x="108" y="15"/>
                    <a:pt x="108" y="15"/>
                    <a:pt x="108" y="15"/>
                  </a:cubicBezTo>
                  <a:cubicBezTo>
                    <a:pt x="97" y="23"/>
                    <a:pt x="97" y="23"/>
                    <a:pt x="97" y="23"/>
                  </a:cubicBezTo>
                  <a:cubicBezTo>
                    <a:pt x="97" y="23"/>
                    <a:pt x="97" y="23"/>
                    <a:pt x="97" y="23"/>
                  </a:cubicBezTo>
                  <a:cubicBezTo>
                    <a:pt x="93" y="20"/>
                    <a:pt x="89" y="18"/>
                    <a:pt x="85" y="17"/>
                  </a:cubicBezTo>
                  <a:cubicBezTo>
                    <a:pt x="85" y="16"/>
                    <a:pt x="85" y="16"/>
                    <a:pt x="85" y="16"/>
                  </a:cubicBezTo>
                  <a:cubicBezTo>
                    <a:pt x="85" y="3"/>
                    <a:pt x="85" y="3"/>
                    <a:pt x="85" y="3"/>
                  </a:cubicBezTo>
                  <a:cubicBezTo>
                    <a:pt x="72" y="0"/>
                    <a:pt x="72" y="0"/>
                    <a:pt x="72" y="0"/>
                  </a:cubicBezTo>
                  <a:cubicBezTo>
                    <a:pt x="67" y="13"/>
                    <a:pt x="67" y="13"/>
                    <a:pt x="67" y="13"/>
                  </a:cubicBezTo>
                  <a:close/>
                  <a:moveTo>
                    <a:pt x="110" y="56"/>
                  </a:moveTo>
                  <a:cubicBezTo>
                    <a:pt x="116" y="80"/>
                    <a:pt x="102" y="105"/>
                    <a:pt x="78" y="111"/>
                  </a:cubicBezTo>
                  <a:cubicBezTo>
                    <a:pt x="53" y="118"/>
                    <a:pt x="29" y="103"/>
                    <a:pt x="22" y="79"/>
                  </a:cubicBezTo>
                  <a:cubicBezTo>
                    <a:pt x="16" y="55"/>
                    <a:pt x="31" y="30"/>
                    <a:pt x="55" y="24"/>
                  </a:cubicBezTo>
                  <a:cubicBezTo>
                    <a:pt x="79" y="18"/>
                    <a:pt x="104" y="32"/>
                    <a:pt x="110" y="5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p>
          </p:txBody>
        </p:sp>
      </p:grpSp>
      <p:grpSp>
        <p:nvGrpSpPr>
          <p:cNvPr id="2" name="组合 1"/>
          <p:cNvGrpSpPr/>
          <p:nvPr/>
        </p:nvGrpSpPr>
        <p:grpSpPr>
          <a:xfrm>
            <a:off x="6695884" y="1254981"/>
            <a:ext cx="5134983" cy="4756275"/>
            <a:chOff x="6695884" y="826619"/>
            <a:chExt cx="5134983" cy="4756275"/>
          </a:xfrm>
        </p:grpSpPr>
        <p:grpSp>
          <p:nvGrpSpPr>
            <p:cNvPr id="7" name="组合 6"/>
            <p:cNvGrpSpPr/>
            <p:nvPr/>
          </p:nvGrpSpPr>
          <p:grpSpPr>
            <a:xfrm>
              <a:off x="6695884" y="862580"/>
              <a:ext cx="597174" cy="592228"/>
              <a:chOff x="5293839" y="1738470"/>
              <a:chExt cx="398569" cy="395289"/>
            </a:xfrm>
            <a:solidFill>
              <a:schemeClr val="accent2"/>
            </a:solidFill>
          </p:grpSpPr>
          <p:sp>
            <p:nvSpPr>
              <p:cNvPr id="29" name="Freeform 5"/>
              <p:cNvSpPr/>
              <p:nvPr/>
            </p:nvSpPr>
            <p:spPr bwMode="auto">
              <a:xfrm>
                <a:off x="5359448" y="1804078"/>
                <a:ext cx="264072" cy="264072"/>
              </a:xfrm>
              <a:custGeom>
                <a:avLst/>
                <a:gdLst>
                  <a:gd name="T0" fmla="*/ 25 w 104"/>
                  <a:gd name="T1" fmla="*/ 15 h 104"/>
                  <a:gd name="T2" fmla="*/ 15 w 104"/>
                  <a:gd name="T3" fmla="*/ 79 h 104"/>
                  <a:gd name="T4" fmla="*/ 80 w 104"/>
                  <a:gd name="T5" fmla="*/ 89 h 104"/>
                  <a:gd name="T6" fmla="*/ 89 w 104"/>
                  <a:gd name="T7" fmla="*/ 25 h 104"/>
                  <a:gd name="T8" fmla="*/ 25 w 104"/>
                  <a:gd name="T9" fmla="*/ 15 h 104"/>
                </a:gdLst>
                <a:ahLst/>
                <a:cxnLst>
                  <a:cxn ang="0">
                    <a:pos x="T0" y="T1"/>
                  </a:cxn>
                  <a:cxn ang="0">
                    <a:pos x="T2" y="T3"/>
                  </a:cxn>
                  <a:cxn ang="0">
                    <a:pos x="T4" y="T5"/>
                  </a:cxn>
                  <a:cxn ang="0">
                    <a:pos x="T6" y="T7"/>
                  </a:cxn>
                  <a:cxn ang="0">
                    <a:pos x="T8" y="T9"/>
                  </a:cxn>
                </a:cxnLst>
                <a:rect l="0" t="0" r="r" b="b"/>
                <a:pathLst>
                  <a:path w="104" h="104">
                    <a:moveTo>
                      <a:pt x="25" y="15"/>
                    </a:moveTo>
                    <a:cubicBezTo>
                      <a:pt x="4" y="30"/>
                      <a:pt x="0" y="59"/>
                      <a:pt x="15" y="79"/>
                    </a:cubicBezTo>
                    <a:cubicBezTo>
                      <a:pt x="30" y="100"/>
                      <a:pt x="59" y="104"/>
                      <a:pt x="80" y="89"/>
                    </a:cubicBezTo>
                    <a:cubicBezTo>
                      <a:pt x="100" y="74"/>
                      <a:pt x="104" y="45"/>
                      <a:pt x="89" y="25"/>
                    </a:cubicBezTo>
                    <a:cubicBezTo>
                      <a:pt x="74" y="4"/>
                      <a:pt x="45" y="0"/>
                      <a:pt x="25" y="15"/>
                    </a:cubicBezTo>
                    <a:close/>
                  </a:path>
                </a:pathLst>
              </a:custGeom>
              <a:grpFill/>
              <a:ln>
                <a:noFill/>
              </a:ln>
            </p:spPr>
            <p:txBody>
              <a:bodyPr vert="horz" wrap="square" lIns="86672" tIns="43336" rIns="86672" bIns="4333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375" dirty="0">
                  <a:latin typeface="Impact" panose="020B0806030902050204" pitchFamily="34" charset="0"/>
                </a:endParaRPr>
              </a:p>
            </p:txBody>
          </p:sp>
          <p:sp>
            <p:nvSpPr>
              <p:cNvPr id="30" name="Freeform 7"/>
              <p:cNvSpPr/>
              <p:nvPr/>
            </p:nvSpPr>
            <p:spPr bwMode="auto">
              <a:xfrm>
                <a:off x="5359445" y="1804078"/>
                <a:ext cx="264072" cy="264072"/>
              </a:xfrm>
              <a:custGeom>
                <a:avLst/>
                <a:gdLst>
                  <a:gd name="T0" fmla="*/ 25 w 104"/>
                  <a:gd name="T1" fmla="*/ 15 h 104"/>
                  <a:gd name="T2" fmla="*/ 15 w 104"/>
                  <a:gd name="T3" fmla="*/ 79 h 104"/>
                  <a:gd name="T4" fmla="*/ 80 w 104"/>
                  <a:gd name="T5" fmla="*/ 89 h 104"/>
                  <a:gd name="T6" fmla="*/ 89 w 104"/>
                  <a:gd name="T7" fmla="*/ 25 h 104"/>
                  <a:gd name="T8" fmla="*/ 25 w 104"/>
                  <a:gd name="T9" fmla="*/ 15 h 104"/>
                </a:gdLst>
                <a:ahLst/>
                <a:cxnLst>
                  <a:cxn ang="0">
                    <a:pos x="T0" y="T1"/>
                  </a:cxn>
                  <a:cxn ang="0">
                    <a:pos x="T2" y="T3"/>
                  </a:cxn>
                  <a:cxn ang="0">
                    <a:pos x="T4" y="T5"/>
                  </a:cxn>
                  <a:cxn ang="0">
                    <a:pos x="T6" y="T7"/>
                  </a:cxn>
                  <a:cxn ang="0">
                    <a:pos x="T8" y="T9"/>
                  </a:cxn>
                </a:cxnLst>
                <a:rect l="0" t="0" r="r" b="b"/>
                <a:pathLst>
                  <a:path w="104" h="104">
                    <a:moveTo>
                      <a:pt x="25" y="15"/>
                    </a:moveTo>
                    <a:cubicBezTo>
                      <a:pt x="4" y="30"/>
                      <a:pt x="0" y="59"/>
                      <a:pt x="15" y="79"/>
                    </a:cubicBezTo>
                    <a:cubicBezTo>
                      <a:pt x="30" y="100"/>
                      <a:pt x="59" y="104"/>
                      <a:pt x="80" y="89"/>
                    </a:cubicBezTo>
                    <a:cubicBezTo>
                      <a:pt x="100" y="74"/>
                      <a:pt x="104" y="45"/>
                      <a:pt x="89" y="25"/>
                    </a:cubicBezTo>
                    <a:cubicBezTo>
                      <a:pt x="74" y="4"/>
                      <a:pt x="45" y="0"/>
                      <a:pt x="25" y="1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375" dirty="0">
                    <a:solidFill>
                      <a:prstClr val="white"/>
                    </a:solidFill>
                    <a:latin typeface="Impact" panose="020B0806030902050204" pitchFamily="34" charset="0"/>
                  </a:rPr>
                  <a:t>1</a:t>
                </a:r>
                <a:endParaRPr lang="zh-CN" altLang="en-US" sz="2375" dirty="0">
                  <a:solidFill>
                    <a:prstClr val="white"/>
                  </a:solidFill>
                  <a:latin typeface="Impact" panose="020B0806030902050204" pitchFamily="34" charset="0"/>
                </a:endParaRPr>
              </a:p>
            </p:txBody>
          </p:sp>
          <p:sp>
            <p:nvSpPr>
              <p:cNvPr id="31" name="Freeform 8"/>
              <p:cNvSpPr>
                <a:spLocks noEditPoints="1"/>
              </p:cNvSpPr>
              <p:nvPr/>
            </p:nvSpPr>
            <p:spPr bwMode="auto">
              <a:xfrm>
                <a:off x="5293839" y="1738470"/>
                <a:ext cx="398569" cy="395289"/>
              </a:xfrm>
              <a:custGeom>
                <a:avLst/>
                <a:gdLst>
                  <a:gd name="T0" fmla="*/ 46 w 157"/>
                  <a:gd name="T1" fmla="*/ 23 h 156"/>
                  <a:gd name="T2" fmla="*/ 34 w 157"/>
                  <a:gd name="T3" fmla="*/ 13 h 156"/>
                  <a:gd name="T4" fmla="*/ 30 w 157"/>
                  <a:gd name="T5" fmla="*/ 37 h 156"/>
                  <a:gd name="T6" fmla="*/ 23 w 157"/>
                  <a:gd name="T7" fmla="*/ 46 h 156"/>
                  <a:gd name="T8" fmla="*/ 3 w 157"/>
                  <a:gd name="T9" fmla="*/ 57 h 156"/>
                  <a:gd name="T10" fmla="*/ 15 w 157"/>
                  <a:gd name="T11" fmla="*/ 76 h 156"/>
                  <a:gd name="T12" fmla="*/ 0 w 157"/>
                  <a:gd name="T13" fmla="*/ 81 h 156"/>
                  <a:gd name="T14" fmla="*/ 18 w 157"/>
                  <a:gd name="T15" fmla="*/ 97 h 156"/>
                  <a:gd name="T16" fmla="*/ 22 w 157"/>
                  <a:gd name="T17" fmla="*/ 107 h 156"/>
                  <a:gd name="T18" fmla="*/ 21 w 157"/>
                  <a:gd name="T19" fmla="*/ 130 h 156"/>
                  <a:gd name="T20" fmla="*/ 45 w 157"/>
                  <a:gd name="T21" fmla="*/ 132 h 156"/>
                  <a:gd name="T22" fmla="*/ 42 w 157"/>
                  <a:gd name="T23" fmla="*/ 147 h 156"/>
                  <a:gd name="T24" fmla="*/ 65 w 157"/>
                  <a:gd name="T25" fmla="*/ 140 h 156"/>
                  <a:gd name="T26" fmla="*/ 80 w 157"/>
                  <a:gd name="T27" fmla="*/ 142 h 156"/>
                  <a:gd name="T28" fmla="*/ 102 w 157"/>
                  <a:gd name="T29" fmla="*/ 153 h 156"/>
                  <a:gd name="T30" fmla="*/ 101 w 157"/>
                  <a:gd name="T31" fmla="*/ 137 h 156"/>
                  <a:gd name="T32" fmla="*/ 111 w 157"/>
                  <a:gd name="T33" fmla="*/ 133 h 156"/>
                  <a:gd name="T34" fmla="*/ 135 w 157"/>
                  <a:gd name="T35" fmla="*/ 132 h 156"/>
                  <a:gd name="T36" fmla="*/ 127 w 157"/>
                  <a:gd name="T37" fmla="*/ 118 h 156"/>
                  <a:gd name="T38" fmla="*/ 133 w 157"/>
                  <a:gd name="T39" fmla="*/ 110 h 156"/>
                  <a:gd name="T40" fmla="*/ 154 w 157"/>
                  <a:gd name="T41" fmla="*/ 98 h 156"/>
                  <a:gd name="T42" fmla="*/ 140 w 157"/>
                  <a:gd name="T43" fmla="*/ 90 h 156"/>
                  <a:gd name="T44" fmla="*/ 142 w 157"/>
                  <a:gd name="T45" fmla="*/ 80 h 156"/>
                  <a:gd name="T46" fmla="*/ 154 w 157"/>
                  <a:gd name="T47" fmla="*/ 60 h 156"/>
                  <a:gd name="T48" fmla="*/ 138 w 157"/>
                  <a:gd name="T49" fmla="*/ 58 h 156"/>
                  <a:gd name="T50" fmla="*/ 134 w 157"/>
                  <a:gd name="T51" fmla="*/ 47 h 156"/>
                  <a:gd name="T52" fmla="*/ 135 w 157"/>
                  <a:gd name="T53" fmla="*/ 26 h 156"/>
                  <a:gd name="T54" fmla="*/ 121 w 157"/>
                  <a:gd name="T55" fmla="*/ 32 h 156"/>
                  <a:gd name="T56" fmla="*/ 111 w 157"/>
                  <a:gd name="T57" fmla="*/ 24 h 156"/>
                  <a:gd name="T58" fmla="*/ 100 w 157"/>
                  <a:gd name="T59" fmla="*/ 3 h 156"/>
                  <a:gd name="T60" fmla="*/ 91 w 157"/>
                  <a:gd name="T61" fmla="*/ 16 h 156"/>
                  <a:gd name="T62" fmla="*/ 76 w 157"/>
                  <a:gd name="T63" fmla="*/ 14 h 156"/>
                  <a:gd name="T64" fmla="*/ 55 w 157"/>
                  <a:gd name="T65" fmla="*/ 3 h 156"/>
                  <a:gd name="T66" fmla="*/ 120 w 157"/>
                  <a:gd name="T67" fmla="*/ 47 h 156"/>
                  <a:gd name="T68" fmla="*/ 36 w 157"/>
                  <a:gd name="T69" fmla="*/ 109 h 156"/>
                  <a:gd name="T70" fmla="*/ 120 w 157"/>
                  <a:gd name="T71"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6">
                    <a:moveTo>
                      <a:pt x="55" y="19"/>
                    </a:moveTo>
                    <a:cubicBezTo>
                      <a:pt x="52" y="20"/>
                      <a:pt x="49" y="22"/>
                      <a:pt x="46" y="23"/>
                    </a:cubicBezTo>
                    <a:cubicBezTo>
                      <a:pt x="46" y="23"/>
                      <a:pt x="46" y="23"/>
                      <a:pt x="46" y="23"/>
                    </a:cubicBezTo>
                    <a:cubicBezTo>
                      <a:pt x="34" y="13"/>
                      <a:pt x="34" y="13"/>
                      <a:pt x="34" y="13"/>
                    </a:cubicBezTo>
                    <a:cubicBezTo>
                      <a:pt x="22" y="24"/>
                      <a:pt x="22" y="24"/>
                      <a:pt x="22" y="24"/>
                    </a:cubicBezTo>
                    <a:cubicBezTo>
                      <a:pt x="30" y="37"/>
                      <a:pt x="30" y="37"/>
                      <a:pt x="30" y="37"/>
                    </a:cubicBezTo>
                    <a:cubicBezTo>
                      <a:pt x="27" y="40"/>
                      <a:pt x="25" y="43"/>
                      <a:pt x="24" y="46"/>
                    </a:cubicBezTo>
                    <a:cubicBezTo>
                      <a:pt x="23" y="46"/>
                      <a:pt x="23" y="46"/>
                      <a:pt x="23" y="46"/>
                    </a:cubicBezTo>
                    <a:cubicBezTo>
                      <a:pt x="8" y="43"/>
                      <a:pt x="8" y="43"/>
                      <a:pt x="8" y="43"/>
                    </a:cubicBezTo>
                    <a:cubicBezTo>
                      <a:pt x="3" y="57"/>
                      <a:pt x="3" y="57"/>
                      <a:pt x="3" y="57"/>
                    </a:cubicBezTo>
                    <a:cubicBezTo>
                      <a:pt x="16" y="66"/>
                      <a:pt x="16" y="66"/>
                      <a:pt x="16" y="66"/>
                    </a:cubicBezTo>
                    <a:cubicBezTo>
                      <a:pt x="15" y="69"/>
                      <a:pt x="15" y="72"/>
                      <a:pt x="15" y="76"/>
                    </a:cubicBezTo>
                    <a:cubicBezTo>
                      <a:pt x="15" y="76"/>
                      <a:pt x="15" y="76"/>
                      <a:pt x="15" y="76"/>
                    </a:cubicBezTo>
                    <a:cubicBezTo>
                      <a:pt x="0" y="81"/>
                      <a:pt x="0" y="81"/>
                      <a:pt x="0" y="81"/>
                    </a:cubicBezTo>
                    <a:cubicBezTo>
                      <a:pt x="2" y="96"/>
                      <a:pt x="2" y="96"/>
                      <a:pt x="2" y="96"/>
                    </a:cubicBezTo>
                    <a:cubicBezTo>
                      <a:pt x="18" y="97"/>
                      <a:pt x="18" y="97"/>
                      <a:pt x="18" y="97"/>
                    </a:cubicBezTo>
                    <a:cubicBezTo>
                      <a:pt x="19" y="101"/>
                      <a:pt x="19" y="102"/>
                      <a:pt x="22" y="107"/>
                    </a:cubicBezTo>
                    <a:cubicBezTo>
                      <a:pt x="22" y="107"/>
                      <a:pt x="22" y="107"/>
                      <a:pt x="22" y="107"/>
                    </a:cubicBezTo>
                    <a:cubicBezTo>
                      <a:pt x="11" y="118"/>
                      <a:pt x="11" y="118"/>
                      <a:pt x="11" y="118"/>
                    </a:cubicBezTo>
                    <a:cubicBezTo>
                      <a:pt x="21" y="130"/>
                      <a:pt x="21" y="130"/>
                      <a:pt x="21" y="130"/>
                    </a:cubicBezTo>
                    <a:cubicBezTo>
                      <a:pt x="35" y="124"/>
                      <a:pt x="35" y="124"/>
                      <a:pt x="35" y="124"/>
                    </a:cubicBezTo>
                    <a:cubicBezTo>
                      <a:pt x="38" y="127"/>
                      <a:pt x="41" y="130"/>
                      <a:pt x="45" y="132"/>
                    </a:cubicBezTo>
                    <a:cubicBezTo>
                      <a:pt x="45" y="132"/>
                      <a:pt x="45" y="132"/>
                      <a:pt x="45" y="132"/>
                    </a:cubicBezTo>
                    <a:cubicBezTo>
                      <a:pt x="42" y="147"/>
                      <a:pt x="42" y="147"/>
                      <a:pt x="42" y="147"/>
                    </a:cubicBezTo>
                    <a:cubicBezTo>
                      <a:pt x="57" y="153"/>
                      <a:pt x="57" y="153"/>
                      <a:pt x="57" y="153"/>
                    </a:cubicBezTo>
                    <a:cubicBezTo>
                      <a:pt x="65" y="140"/>
                      <a:pt x="65" y="140"/>
                      <a:pt x="65" y="140"/>
                    </a:cubicBezTo>
                    <a:cubicBezTo>
                      <a:pt x="70" y="141"/>
                      <a:pt x="75" y="141"/>
                      <a:pt x="80" y="141"/>
                    </a:cubicBezTo>
                    <a:cubicBezTo>
                      <a:pt x="80" y="142"/>
                      <a:pt x="80" y="142"/>
                      <a:pt x="80" y="142"/>
                    </a:cubicBezTo>
                    <a:cubicBezTo>
                      <a:pt x="86" y="156"/>
                      <a:pt x="86" y="156"/>
                      <a:pt x="86" y="156"/>
                    </a:cubicBezTo>
                    <a:cubicBezTo>
                      <a:pt x="102" y="153"/>
                      <a:pt x="102" y="153"/>
                      <a:pt x="102" y="153"/>
                    </a:cubicBezTo>
                    <a:cubicBezTo>
                      <a:pt x="101" y="137"/>
                      <a:pt x="101" y="137"/>
                      <a:pt x="101" y="137"/>
                    </a:cubicBezTo>
                    <a:cubicBezTo>
                      <a:pt x="101" y="137"/>
                      <a:pt x="101" y="137"/>
                      <a:pt x="101" y="137"/>
                    </a:cubicBezTo>
                    <a:cubicBezTo>
                      <a:pt x="105" y="136"/>
                      <a:pt x="108" y="134"/>
                      <a:pt x="111" y="132"/>
                    </a:cubicBezTo>
                    <a:cubicBezTo>
                      <a:pt x="111" y="133"/>
                      <a:pt x="111" y="133"/>
                      <a:pt x="111" y="133"/>
                    </a:cubicBezTo>
                    <a:cubicBezTo>
                      <a:pt x="123" y="143"/>
                      <a:pt x="123" y="143"/>
                      <a:pt x="123" y="143"/>
                    </a:cubicBezTo>
                    <a:cubicBezTo>
                      <a:pt x="135" y="132"/>
                      <a:pt x="135" y="132"/>
                      <a:pt x="135" y="132"/>
                    </a:cubicBezTo>
                    <a:cubicBezTo>
                      <a:pt x="127" y="118"/>
                      <a:pt x="127" y="118"/>
                      <a:pt x="127" y="118"/>
                    </a:cubicBezTo>
                    <a:cubicBezTo>
                      <a:pt x="127" y="118"/>
                      <a:pt x="127" y="118"/>
                      <a:pt x="127" y="118"/>
                    </a:cubicBezTo>
                    <a:cubicBezTo>
                      <a:pt x="129" y="116"/>
                      <a:pt x="131" y="113"/>
                      <a:pt x="133" y="110"/>
                    </a:cubicBezTo>
                    <a:cubicBezTo>
                      <a:pt x="133" y="110"/>
                      <a:pt x="133" y="110"/>
                      <a:pt x="133" y="110"/>
                    </a:cubicBezTo>
                    <a:cubicBezTo>
                      <a:pt x="148" y="113"/>
                      <a:pt x="148" y="113"/>
                      <a:pt x="148" y="113"/>
                    </a:cubicBezTo>
                    <a:cubicBezTo>
                      <a:pt x="154" y="98"/>
                      <a:pt x="154" y="98"/>
                      <a:pt x="154" y="98"/>
                    </a:cubicBezTo>
                    <a:cubicBezTo>
                      <a:pt x="140" y="90"/>
                      <a:pt x="140" y="90"/>
                      <a:pt x="140" y="90"/>
                    </a:cubicBezTo>
                    <a:cubicBezTo>
                      <a:pt x="140" y="90"/>
                      <a:pt x="140" y="90"/>
                      <a:pt x="140" y="90"/>
                    </a:cubicBezTo>
                    <a:cubicBezTo>
                      <a:pt x="141" y="87"/>
                      <a:pt x="141" y="83"/>
                      <a:pt x="141" y="80"/>
                    </a:cubicBezTo>
                    <a:cubicBezTo>
                      <a:pt x="142" y="80"/>
                      <a:pt x="142" y="80"/>
                      <a:pt x="142" y="80"/>
                    </a:cubicBezTo>
                    <a:cubicBezTo>
                      <a:pt x="157" y="75"/>
                      <a:pt x="157" y="75"/>
                      <a:pt x="157" y="75"/>
                    </a:cubicBezTo>
                    <a:cubicBezTo>
                      <a:pt x="154" y="60"/>
                      <a:pt x="154" y="60"/>
                      <a:pt x="154" y="60"/>
                    </a:cubicBezTo>
                    <a:cubicBezTo>
                      <a:pt x="139" y="59"/>
                      <a:pt x="139" y="59"/>
                      <a:pt x="139" y="59"/>
                    </a:cubicBezTo>
                    <a:cubicBezTo>
                      <a:pt x="138" y="58"/>
                      <a:pt x="138" y="58"/>
                      <a:pt x="138" y="58"/>
                    </a:cubicBezTo>
                    <a:cubicBezTo>
                      <a:pt x="137" y="55"/>
                      <a:pt x="136" y="52"/>
                      <a:pt x="133" y="48"/>
                    </a:cubicBezTo>
                    <a:cubicBezTo>
                      <a:pt x="134" y="47"/>
                      <a:pt x="134" y="47"/>
                      <a:pt x="134" y="47"/>
                    </a:cubicBezTo>
                    <a:cubicBezTo>
                      <a:pt x="144" y="39"/>
                      <a:pt x="144" y="39"/>
                      <a:pt x="144" y="39"/>
                    </a:cubicBezTo>
                    <a:cubicBezTo>
                      <a:pt x="135" y="26"/>
                      <a:pt x="135" y="26"/>
                      <a:pt x="135" y="26"/>
                    </a:cubicBezTo>
                    <a:cubicBezTo>
                      <a:pt x="121" y="33"/>
                      <a:pt x="121" y="33"/>
                      <a:pt x="121" y="33"/>
                    </a:cubicBezTo>
                    <a:cubicBezTo>
                      <a:pt x="121" y="32"/>
                      <a:pt x="121" y="32"/>
                      <a:pt x="121" y="32"/>
                    </a:cubicBezTo>
                    <a:cubicBezTo>
                      <a:pt x="118" y="29"/>
                      <a:pt x="115" y="27"/>
                      <a:pt x="111" y="24"/>
                    </a:cubicBezTo>
                    <a:cubicBezTo>
                      <a:pt x="111" y="24"/>
                      <a:pt x="111" y="24"/>
                      <a:pt x="111" y="24"/>
                    </a:cubicBezTo>
                    <a:cubicBezTo>
                      <a:pt x="115" y="9"/>
                      <a:pt x="115" y="9"/>
                      <a:pt x="115" y="9"/>
                    </a:cubicBezTo>
                    <a:cubicBezTo>
                      <a:pt x="100" y="3"/>
                      <a:pt x="100" y="3"/>
                      <a:pt x="100" y="3"/>
                    </a:cubicBezTo>
                    <a:cubicBezTo>
                      <a:pt x="91" y="16"/>
                      <a:pt x="91" y="16"/>
                      <a:pt x="91" y="16"/>
                    </a:cubicBezTo>
                    <a:cubicBezTo>
                      <a:pt x="91" y="16"/>
                      <a:pt x="91" y="16"/>
                      <a:pt x="91" y="16"/>
                    </a:cubicBezTo>
                    <a:cubicBezTo>
                      <a:pt x="86" y="15"/>
                      <a:pt x="81" y="15"/>
                      <a:pt x="76" y="15"/>
                    </a:cubicBezTo>
                    <a:cubicBezTo>
                      <a:pt x="76" y="14"/>
                      <a:pt x="76" y="14"/>
                      <a:pt x="76" y="14"/>
                    </a:cubicBezTo>
                    <a:cubicBezTo>
                      <a:pt x="70" y="0"/>
                      <a:pt x="70" y="0"/>
                      <a:pt x="70" y="0"/>
                    </a:cubicBezTo>
                    <a:cubicBezTo>
                      <a:pt x="55" y="3"/>
                      <a:pt x="55" y="3"/>
                      <a:pt x="55" y="3"/>
                    </a:cubicBezTo>
                    <a:cubicBezTo>
                      <a:pt x="55" y="19"/>
                      <a:pt x="55" y="19"/>
                      <a:pt x="55" y="19"/>
                    </a:cubicBezTo>
                    <a:close/>
                    <a:moveTo>
                      <a:pt x="120" y="47"/>
                    </a:moveTo>
                    <a:cubicBezTo>
                      <a:pt x="138" y="70"/>
                      <a:pt x="133" y="103"/>
                      <a:pt x="109" y="120"/>
                    </a:cubicBezTo>
                    <a:cubicBezTo>
                      <a:pt x="86" y="137"/>
                      <a:pt x="53" y="133"/>
                      <a:pt x="36" y="109"/>
                    </a:cubicBezTo>
                    <a:cubicBezTo>
                      <a:pt x="19" y="86"/>
                      <a:pt x="23" y="53"/>
                      <a:pt x="47" y="36"/>
                    </a:cubicBezTo>
                    <a:cubicBezTo>
                      <a:pt x="70" y="19"/>
                      <a:pt x="103" y="23"/>
                      <a:pt x="120" y="47"/>
                    </a:cubicBezTo>
                    <a:close/>
                  </a:path>
                </a:pathLst>
              </a:custGeom>
              <a:grpFill/>
              <a:ln>
                <a:noFill/>
              </a:ln>
            </p:spPr>
            <p:txBody>
              <a:bodyPr vert="horz" wrap="square" lIns="86672" tIns="43336" rIns="86672" bIns="4333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375" dirty="0">
                  <a:latin typeface="Impact" panose="020B0806030902050204" pitchFamily="34" charset="0"/>
                </a:endParaRPr>
              </a:p>
            </p:txBody>
          </p:sp>
        </p:grpSp>
        <p:grpSp>
          <p:nvGrpSpPr>
            <p:cNvPr id="8" name="组合 7"/>
            <p:cNvGrpSpPr/>
            <p:nvPr/>
          </p:nvGrpSpPr>
          <p:grpSpPr>
            <a:xfrm>
              <a:off x="6695887" y="2164942"/>
              <a:ext cx="597174" cy="592228"/>
              <a:chOff x="5293841" y="1738470"/>
              <a:chExt cx="398569" cy="395289"/>
            </a:xfrm>
            <a:solidFill>
              <a:schemeClr val="accent2"/>
            </a:solidFill>
          </p:grpSpPr>
          <p:sp>
            <p:nvSpPr>
              <p:cNvPr id="26" name="Freeform 5"/>
              <p:cNvSpPr/>
              <p:nvPr/>
            </p:nvSpPr>
            <p:spPr bwMode="auto">
              <a:xfrm>
                <a:off x="5359448" y="1804078"/>
                <a:ext cx="264072" cy="264072"/>
              </a:xfrm>
              <a:custGeom>
                <a:avLst/>
                <a:gdLst>
                  <a:gd name="T0" fmla="*/ 25 w 104"/>
                  <a:gd name="T1" fmla="*/ 15 h 104"/>
                  <a:gd name="T2" fmla="*/ 15 w 104"/>
                  <a:gd name="T3" fmla="*/ 79 h 104"/>
                  <a:gd name="T4" fmla="*/ 80 w 104"/>
                  <a:gd name="T5" fmla="*/ 89 h 104"/>
                  <a:gd name="T6" fmla="*/ 89 w 104"/>
                  <a:gd name="T7" fmla="*/ 25 h 104"/>
                  <a:gd name="T8" fmla="*/ 25 w 104"/>
                  <a:gd name="T9" fmla="*/ 15 h 104"/>
                </a:gdLst>
                <a:ahLst/>
                <a:cxnLst>
                  <a:cxn ang="0">
                    <a:pos x="T0" y="T1"/>
                  </a:cxn>
                  <a:cxn ang="0">
                    <a:pos x="T2" y="T3"/>
                  </a:cxn>
                  <a:cxn ang="0">
                    <a:pos x="T4" y="T5"/>
                  </a:cxn>
                  <a:cxn ang="0">
                    <a:pos x="T6" y="T7"/>
                  </a:cxn>
                  <a:cxn ang="0">
                    <a:pos x="T8" y="T9"/>
                  </a:cxn>
                </a:cxnLst>
                <a:rect l="0" t="0" r="r" b="b"/>
                <a:pathLst>
                  <a:path w="104" h="104">
                    <a:moveTo>
                      <a:pt x="25" y="15"/>
                    </a:moveTo>
                    <a:cubicBezTo>
                      <a:pt x="4" y="30"/>
                      <a:pt x="0" y="59"/>
                      <a:pt x="15" y="79"/>
                    </a:cubicBezTo>
                    <a:cubicBezTo>
                      <a:pt x="30" y="100"/>
                      <a:pt x="59" y="104"/>
                      <a:pt x="80" y="89"/>
                    </a:cubicBezTo>
                    <a:cubicBezTo>
                      <a:pt x="100" y="74"/>
                      <a:pt x="104" y="45"/>
                      <a:pt x="89" y="25"/>
                    </a:cubicBezTo>
                    <a:cubicBezTo>
                      <a:pt x="74" y="4"/>
                      <a:pt x="45" y="0"/>
                      <a:pt x="25" y="15"/>
                    </a:cubicBezTo>
                    <a:close/>
                  </a:path>
                </a:pathLst>
              </a:custGeom>
              <a:grpFill/>
              <a:ln>
                <a:noFill/>
              </a:ln>
            </p:spPr>
            <p:txBody>
              <a:bodyPr vert="horz" wrap="square" lIns="86672" tIns="43336" rIns="86672" bIns="4333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375" dirty="0">
                  <a:latin typeface="Impact" panose="020B0806030902050204" pitchFamily="34" charset="0"/>
                </a:endParaRPr>
              </a:p>
            </p:txBody>
          </p:sp>
          <p:sp>
            <p:nvSpPr>
              <p:cNvPr id="27" name="Freeform 7"/>
              <p:cNvSpPr/>
              <p:nvPr/>
            </p:nvSpPr>
            <p:spPr bwMode="auto">
              <a:xfrm>
                <a:off x="5359448" y="1804078"/>
                <a:ext cx="264072" cy="264072"/>
              </a:xfrm>
              <a:custGeom>
                <a:avLst/>
                <a:gdLst>
                  <a:gd name="T0" fmla="*/ 25 w 104"/>
                  <a:gd name="T1" fmla="*/ 15 h 104"/>
                  <a:gd name="T2" fmla="*/ 15 w 104"/>
                  <a:gd name="T3" fmla="*/ 79 h 104"/>
                  <a:gd name="T4" fmla="*/ 80 w 104"/>
                  <a:gd name="T5" fmla="*/ 89 h 104"/>
                  <a:gd name="T6" fmla="*/ 89 w 104"/>
                  <a:gd name="T7" fmla="*/ 25 h 104"/>
                  <a:gd name="T8" fmla="*/ 25 w 104"/>
                  <a:gd name="T9" fmla="*/ 15 h 104"/>
                </a:gdLst>
                <a:ahLst/>
                <a:cxnLst>
                  <a:cxn ang="0">
                    <a:pos x="T0" y="T1"/>
                  </a:cxn>
                  <a:cxn ang="0">
                    <a:pos x="T2" y="T3"/>
                  </a:cxn>
                  <a:cxn ang="0">
                    <a:pos x="T4" y="T5"/>
                  </a:cxn>
                  <a:cxn ang="0">
                    <a:pos x="T6" y="T7"/>
                  </a:cxn>
                  <a:cxn ang="0">
                    <a:pos x="T8" y="T9"/>
                  </a:cxn>
                </a:cxnLst>
                <a:rect l="0" t="0" r="r" b="b"/>
                <a:pathLst>
                  <a:path w="104" h="104">
                    <a:moveTo>
                      <a:pt x="25" y="15"/>
                    </a:moveTo>
                    <a:cubicBezTo>
                      <a:pt x="4" y="30"/>
                      <a:pt x="0" y="59"/>
                      <a:pt x="15" y="79"/>
                    </a:cubicBezTo>
                    <a:cubicBezTo>
                      <a:pt x="30" y="100"/>
                      <a:pt x="59" y="104"/>
                      <a:pt x="80" y="89"/>
                    </a:cubicBezTo>
                    <a:cubicBezTo>
                      <a:pt x="100" y="74"/>
                      <a:pt x="104" y="45"/>
                      <a:pt x="89" y="25"/>
                    </a:cubicBezTo>
                    <a:cubicBezTo>
                      <a:pt x="74" y="4"/>
                      <a:pt x="45" y="0"/>
                      <a:pt x="25" y="1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375" dirty="0">
                    <a:solidFill>
                      <a:prstClr val="white"/>
                    </a:solidFill>
                    <a:latin typeface="Impact" panose="020B0806030902050204" pitchFamily="34" charset="0"/>
                  </a:rPr>
                  <a:t>2</a:t>
                </a:r>
                <a:endParaRPr lang="zh-CN" altLang="en-US" sz="2375" dirty="0">
                  <a:solidFill>
                    <a:prstClr val="white"/>
                  </a:solidFill>
                  <a:latin typeface="Impact" panose="020B0806030902050204" pitchFamily="34" charset="0"/>
                </a:endParaRPr>
              </a:p>
            </p:txBody>
          </p:sp>
          <p:sp>
            <p:nvSpPr>
              <p:cNvPr id="28" name="Freeform 8"/>
              <p:cNvSpPr>
                <a:spLocks noEditPoints="1"/>
              </p:cNvSpPr>
              <p:nvPr/>
            </p:nvSpPr>
            <p:spPr bwMode="auto">
              <a:xfrm>
                <a:off x="5293841" y="1738470"/>
                <a:ext cx="398569" cy="395289"/>
              </a:xfrm>
              <a:custGeom>
                <a:avLst/>
                <a:gdLst>
                  <a:gd name="T0" fmla="*/ 46 w 157"/>
                  <a:gd name="T1" fmla="*/ 23 h 156"/>
                  <a:gd name="T2" fmla="*/ 34 w 157"/>
                  <a:gd name="T3" fmla="*/ 13 h 156"/>
                  <a:gd name="T4" fmla="*/ 30 w 157"/>
                  <a:gd name="T5" fmla="*/ 37 h 156"/>
                  <a:gd name="T6" fmla="*/ 23 w 157"/>
                  <a:gd name="T7" fmla="*/ 46 h 156"/>
                  <a:gd name="T8" fmla="*/ 3 w 157"/>
                  <a:gd name="T9" fmla="*/ 57 h 156"/>
                  <a:gd name="T10" fmla="*/ 15 w 157"/>
                  <a:gd name="T11" fmla="*/ 76 h 156"/>
                  <a:gd name="T12" fmla="*/ 0 w 157"/>
                  <a:gd name="T13" fmla="*/ 81 h 156"/>
                  <a:gd name="T14" fmla="*/ 18 w 157"/>
                  <a:gd name="T15" fmla="*/ 97 h 156"/>
                  <a:gd name="T16" fmla="*/ 22 w 157"/>
                  <a:gd name="T17" fmla="*/ 107 h 156"/>
                  <a:gd name="T18" fmla="*/ 21 w 157"/>
                  <a:gd name="T19" fmla="*/ 130 h 156"/>
                  <a:gd name="T20" fmla="*/ 45 w 157"/>
                  <a:gd name="T21" fmla="*/ 132 h 156"/>
                  <a:gd name="T22" fmla="*/ 42 w 157"/>
                  <a:gd name="T23" fmla="*/ 147 h 156"/>
                  <a:gd name="T24" fmla="*/ 65 w 157"/>
                  <a:gd name="T25" fmla="*/ 140 h 156"/>
                  <a:gd name="T26" fmla="*/ 80 w 157"/>
                  <a:gd name="T27" fmla="*/ 142 h 156"/>
                  <a:gd name="T28" fmla="*/ 102 w 157"/>
                  <a:gd name="T29" fmla="*/ 153 h 156"/>
                  <a:gd name="T30" fmla="*/ 101 w 157"/>
                  <a:gd name="T31" fmla="*/ 137 h 156"/>
                  <a:gd name="T32" fmla="*/ 111 w 157"/>
                  <a:gd name="T33" fmla="*/ 133 h 156"/>
                  <a:gd name="T34" fmla="*/ 135 w 157"/>
                  <a:gd name="T35" fmla="*/ 132 h 156"/>
                  <a:gd name="T36" fmla="*/ 127 w 157"/>
                  <a:gd name="T37" fmla="*/ 118 h 156"/>
                  <a:gd name="T38" fmla="*/ 133 w 157"/>
                  <a:gd name="T39" fmla="*/ 110 h 156"/>
                  <a:gd name="T40" fmla="*/ 154 w 157"/>
                  <a:gd name="T41" fmla="*/ 98 h 156"/>
                  <a:gd name="T42" fmla="*/ 140 w 157"/>
                  <a:gd name="T43" fmla="*/ 90 h 156"/>
                  <a:gd name="T44" fmla="*/ 142 w 157"/>
                  <a:gd name="T45" fmla="*/ 80 h 156"/>
                  <a:gd name="T46" fmla="*/ 154 w 157"/>
                  <a:gd name="T47" fmla="*/ 60 h 156"/>
                  <a:gd name="T48" fmla="*/ 138 w 157"/>
                  <a:gd name="T49" fmla="*/ 58 h 156"/>
                  <a:gd name="T50" fmla="*/ 134 w 157"/>
                  <a:gd name="T51" fmla="*/ 47 h 156"/>
                  <a:gd name="T52" fmla="*/ 135 w 157"/>
                  <a:gd name="T53" fmla="*/ 26 h 156"/>
                  <a:gd name="T54" fmla="*/ 121 w 157"/>
                  <a:gd name="T55" fmla="*/ 32 h 156"/>
                  <a:gd name="T56" fmla="*/ 111 w 157"/>
                  <a:gd name="T57" fmla="*/ 24 h 156"/>
                  <a:gd name="T58" fmla="*/ 100 w 157"/>
                  <a:gd name="T59" fmla="*/ 3 h 156"/>
                  <a:gd name="T60" fmla="*/ 91 w 157"/>
                  <a:gd name="T61" fmla="*/ 16 h 156"/>
                  <a:gd name="T62" fmla="*/ 76 w 157"/>
                  <a:gd name="T63" fmla="*/ 14 h 156"/>
                  <a:gd name="T64" fmla="*/ 55 w 157"/>
                  <a:gd name="T65" fmla="*/ 3 h 156"/>
                  <a:gd name="T66" fmla="*/ 120 w 157"/>
                  <a:gd name="T67" fmla="*/ 47 h 156"/>
                  <a:gd name="T68" fmla="*/ 36 w 157"/>
                  <a:gd name="T69" fmla="*/ 109 h 156"/>
                  <a:gd name="T70" fmla="*/ 120 w 157"/>
                  <a:gd name="T71"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6">
                    <a:moveTo>
                      <a:pt x="55" y="19"/>
                    </a:moveTo>
                    <a:cubicBezTo>
                      <a:pt x="52" y="20"/>
                      <a:pt x="49" y="22"/>
                      <a:pt x="46" y="23"/>
                    </a:cubicBezTo>
                    <a:cubicBezTo>
                      <a:pt x="46" y="23"/>
                      <a:pt x="46" y="23"/>
                      <a:pt x="46" y="23"/>
                    </a:cubicBezTo>
                    <a:cubicBezTo>
                      <a:pt x="34" y="13"/>
                      <a:pt x="34" y="13"/>
                      <a:pt x="34" y="13"/>
                    </a:cubicBezTo>
                    <a:cubicBezTo>
                      <a:pt x="22" y="24"/>
                      <a:pt x="22" y="24"/>
                      <a:pt x="22" y="24"/>
                    </a:cubicBezTo>
                    <a:cubicBezTo>
                      <a:pt x="30" y="37"/>
                      <a:pt x="30" y="37"/>
                      <a:pt x="30" y="37"/>
                    </a:cubicBezTo>
                    <a:cubicBezTo>
                      <a:pt x="27" y="40"/>
                      <a:pt x="25" y="43"/>
                      <a:pt x="24" y="46"/>
                    </a:cubicBezTo>
                    <a:cubicBezTo>
                      <a:pt x="23" y="46"/>
                      <a:pt x="23" y="46"/>
                      <a:pt x="23" y="46"/>
                    </a:cubicBezTo>
                    <a:cubicBezTo>
                      <a:pt x="8" y="43"/>
                      <a:pt x="8" y="43"/>
                      <a:pt x="8" y="43"/>
                    </a:cubicBezTo>
                    <a:cubicBezTo>
                      <a:pt x="3" y="57"/>
                      <a:pt x="3" y="57"/>
                      <a:pt x="3" y="57"/>
                    </a:cubicBezTo>
                    <a:cubicBezTo>
                      <a:pt x="16" y="66"/>
                      <a:pt x="16" y="66"/>
                      <a:pt x="16" y="66"/>
                    </a:cubicBezTo>
                    <a:cubicBezTo>
                      <a:pt x="15" y="69"/>
                      <a:pt x="15" y="72"/>
                      <a:pt x="15" y="76"/>
                    </a:cubicBezTo>
                    <a:cubicBezTo>
                      <a:pt x="15" y="76"/>
                      <a:pt x="15" y="76"/>
                      <a:pt x="15" y="76"/>
                    </a:cubicBezTo>
                    <a:cubicBezTo>
                      <a:pt x="0" y="81"/>
                      <a:pt x="0" y="81"/>
                      <a:pt x="0" y="81"/>
                    </a:cubicBezTo>
                    <a:cubicBezTo>
                      <a:pt x="2" y="96"/>
                      <a:pt x="2" y="96"/>
                      <a:pt x="2" y="96"/>
                    </a:cubicBezTo>
                    <a:cubicBezTo>
                      <a:pt x="18" y="97"/>
                      <a:pt x="18" y="97"/>
                      <a:pt x="18" y="97"/>
                    </a:cubicBezTo>
                    <a:cubicBezTo>
                      <a:pt x="19" y="101"/>
                      <a:pt x="19" y="102"/>
                      <a:pt x="22" y="107"/>
                    </a:cubicBezTo>
                    <a:cubicBezTo>
                      <a:pt x="22" y="107"/>
                      <a:pt x="22" y="107"/>
                      <a:pt x="22" y="107"/>
                    </a:cubicBezTo>
                    <a:cubicBezTo>
                      <a:pt x="11" y="118"/>
                      <a:pt x="11" y="118"/>
                      <a:pt x="11" y="118"/>
                    </a:cubicBezTo>
                    <a:cubicBezTo>
                      <a:pt x="21" y="130"/>
                      <a:pt x="21" y="130"/>
                      <a:pt x="21" y="130"/>
                    </a:cubicBezTo>
                    <a:cubicBezTo>
                      <a:pt x="35" y="124"/>
                      <a:pt x="35" y="124"/>
                      <a:pt x="35" y="124"/>
                    </a:cubicBezTo>
                    <a:cubicBezTo>
                      <a:pt x="38" y="127"/>
                      <a:pt x="41" y="130"/>
                      <a:pt x="45" y="132"/>
                    </a:cubicBezTo>
                    <a:cubicBezTo>
                      <a:pt x="45" y="132"/>
                      <a:pt x="45" y="132"/>
                      <a:pt x="45" y="132"/>
                    </a:cubicBezTo>
                    <a:cubicBezTo>
                      <a:pt x="42" y="147"/>
                      <a:pt x="42" y="147"/>
                      <a:pt x="42" y="147"/>
                    </a:cubicBezTo>
                    <a:cubicBezTo>
                      <a:pt x="57" y="153"/>
                      <a:pt x="57" y="153"/>
                      <a:pt x="57" y="153"/>
                    </a:cubicBezTo>
                    <a:cubicBezTo>
                      <a:pt x="65" y="140"/>
                      <a:pt x="65" y="140"/>
                      <a:pt x="65" y="140"/>
                    </a:cubicBezTo>
                    <a:cubicBezTo>
                      <a:pt x="70" y="141"/>
                      <a:pt x="75" y="141"/>
                      <a:pt x="80" y="141"/>
                    </a:cubicBezTo>
                    <a:cubicBezTo>
                      <a:pt x="80" y="142"/>
                      <a:pt x="80" y="142"/>
                      <a:pt x="80" y="142"/>
                    </a:cubicBezTo>
                    <a:cubicBezTo>
                      <a:pt x="86" y="156"/>
                      <a:pt x="86" y="156"/>
                      <a:pt x="86" y="156"/>
                    </a:cubicBezTo>
                    <a:cubicBezTo>
                      <a:pt x="102" y="153"/>
                      <a:pt x="102" y="153"/>
                      <a:pt x="102" y="153"/>
                    </a:cubicBezTo>
                    <a:cubicBezTo>
                      <a:pt x="101" y="137"/>
                      <a:pt x="101" y="137"/>
                      <a:pt x="101" y="137"/>
                    </a:cubicBezTo>
                    <a:cubicBezTo>
                      <a:pt x="101" y="137"/>
                      <a:pt x="101" y="137"/>
                      <a:pt x="101" y="137"/>
                    </a:cubicBezTo>
                    <a:cubicBezTo>
                      <a:pt x="105" y="136"/>
                      <a:pt x="108" y="134"/>
                      <a:pt x="111" y="132"/>
                    </a:cubicBezTo>
                    <a:cubicBezTo>
                      <a:pt x="111" y="133"/>
                      <a:pt x="111" y="133"/>
                      <a:pt x="111" y="133"/>
                    </a:cubicBezTo>
                    <a:cubicBezTo>
                      <a:pt x="123" y="143"/>
                      <a:pt x="123" y="143"/>
                      <a:pt x="123" y="143"/>
                    </a:cubicBezTo>
                    <a:cubicBezTo>
                      <a:pt x="135" y="132"/>
                      <a:pt x="135" y="132"/>
                      <a:pt x="135" y="132"/>
                    </a:cubicBezTo>
                    <a:cubicBezTo>
                      <a:pt x="127" y="118"/>
                      <a:pt x="127" y="118"/>
                      <a:pt x="127" y="118"/>
                    </a:cubicBezTo>
                    <a:cubicBezTo>
                      <a:pt x="127" y="118"/>
                      <a:pt x="127" y="118"/>
                      <a:pt x="127" y="118"/>
                    </a:cubicBezTo>
                    <a:cubicBezTo>
                      <a:pt x="129" y="116"/>
                      <a:pt x="131" y="113"/>
                      <a:pt x="133" y="110"/>
                    </a:cubicBezTo>
                    <a:cubicBezTo>
                      <a:pt x="133" y="110"/>
                      <a:pt x="133" y="110"/>
                      <a:pt x="133" y="110"/>
                    </a:cubicBezTo>
                    <a:cubicBezTo>
                      <a:pt x="148" y="113"/>
                      <a:pt x="148" y="113"/>
                      <a:pt x="148" y="113"/>
                    </a:cubicBezTo>
                    <a:cubicBezTo>
                      <a:pt x="154" y="98"/>
                      <a:pt x="154" y="98"/>
                      <a:pt x="154" y="98"/>
                    </a:cubicBezTo>
                    <a:cubicBezTo>
                      <a:pt x="140" y="90"/>
                      <a:pt x="140" y="90"/>
                      <a:pt x="140" y="90"/>
                    </a:cubicBezTo>
                    <a:cubicBezTo>
                      <a:pt x="140" y="90"/>
                      <a:pt x="140" y="90"/>
                      <a:pt x="140" y="90"/>
                    </a:cubicBezTo>
                    <a:cubicBezTo>
                      <a:pt x="141" y="87"/>
                      <a:pt x="141" y="83"/>
                      <a:pt x="141" y="80"/>
                    </a:cubicBezTo>
                    <a:cubicBezTo>
                      <a:pt x="142" y="80"/>
                      <a:pt x="142" y="80"/>
                      <a:pt x="142" y="80"/>
                    </a:cubicBezTo>
                    <a:cubicBezTo>
                      <a:pt x="157" y="75"/>
                      <a:pt x="157" y="75"/>
                      <a:pt x="157" y="75"/>
                    </a:cubicBezTo>
                    <a:cubicBezTo>
                      <a:pt x="154" y="60"/>
                      <a:pt x="154" y="60"/>
                      <a:pt x="154" y="60"/>
                    </a:cubicBezTo>
                    <a:cubicBezTo>
                      <a:pt x="139" y="59"/>
                      <a:pt x="139" y="59"/>
                      <a:pt x="139" y="59"/>
                    </a:cubicBezTo>
                    <a:cubicBezTo>
                      <a:pt x="138" y="58"/>
                      <a:pt x="138" y="58"/>
                      <a:pt x="138" y="58"/>
                    </a:cubicBezTo>
                    <a:cubicBezTo>
                      <a:pt x="137" y="55"/>
                      <a:pt x="136" y="52"/>
                      <a:pt x="133" y="48"/>
                    </a:cubicBezTo>
                    <a:cubicBezTo>
                      <a:pt x="134" y="47"/>
                      <a:pt x="134" y="47"/>
                      <a:pt x="134" y="47"/>
                    </a:cubicBezTo>
                    <a:cubicBezTo>
                      <a:pt x="144" y="39"/>
                      <a:pt x="144" y="39"/>
                      <a:pt x="144" y="39"/>
                    </a:cubicBezTo>
                    <a:cubicBezTo>
                      <a:pt x="135" y="26"/>
                      <a:pt x="135" y="26"/>
                      <a:pt x="135" y="26"/>
                    </a:cubicBezTo>
                    <a:cubicBezTo>
                      <a:pt x="121" y="33"/>
                      <a:pt x="121" y="33"/>
                      <a:pt x="121" y="33"/>
                    </a:cubicBezTo>
                    <a:cubicBezTo>
                      <a:pt x="121" y="32"/>
                      <a:pt x="121" y="32"/>
                      <a:pt x="121" y="32"/>
                    </a:cubicBezTo>
                    <a:cubicBezTo>
                      <a:pt x="118" y="29"/>
                      <a:pt x="115" y="27"/>
                      <a:pt x="111" y="24"/>
                    </a:cubicBezTo>
                    <a:cubicBezTo>
                      <a:pt x="111" y="24"/>
                      <a:pt x="111" y="24"/>
                      <a:pt x="111" y="24"/>
                    </a:cubicBezTo>
                    <a:cubicBezTo>
                      <a:pt x="115" y="9"/>
                      <a:pt x="115" y="9"/>
                      <a:pt x="115" y="9"/>
                    </a:cubicBezTo>
                    <a:cubicBezTo>
                      <a:pt x="100" y="3"/>
                      <a:pt x="100" y="3"/>
                      <a:pt x="100" y="3"/>
                    </a:cubicBezTo>
                    <a:cubicBezTo>
                      <a:pt x="91" y="16"/>
                      <a:pt x="91" y="16"/>
                      <a:pt x="91" y="16"/>
                    </a:cubicBezTo>
                    <a:cubicBezTo>
                      <a:pt x="91" y="16"/>
                      <a:pt x="91" y="16"/>
                      <a:pt x="91" y="16"/>
                    </a:cubicBezTo>
                    <a:cubicBezTo>
                      <a:pt x="86" y="15"/>
                      <a:pt x="81" y="15"/>
                      <a:pt x="76" y="15"/>
                    </a:cubicBezTo>
                    <a:cubicBezTo>
                      <a:pt x="76" y="14"/>
                      <a:pt x="76" y="14"/>
                      <a:pt x="76" y="14"/>
                    </a:cubicBezTo>
                    <a:cubicBezTo>
                      <a:pt x="70" y="0"/>
                      <a:pt x="70" y="0"/>
                      <a:pt x="70" y="0"/>
                    </a:cubicBezTo>
                    <a:cubicBezTo>
                      <a:pt x="55" y="3"/>
                      <a:pt x="55" y="3"/>
                      <a:pt x="55" y="3"/>
                    </a:cubicBezTo>
                    <a:cubicBezTo>
                      <a:pt x="55" y="19"/>
                      <a:pt x="55" y="19"/>
                      <a:pt x="55" y="19"/>
                    </a:cubicBezTo>
                    <a:close/>
                    <a:moveTo>
                      <a:pt x="120" y="47"/>
                    </a:moveTo>
                    <a:cubicBezTo>
                      <a:pt x="138" y="70"/>
                      <a:pt x="133" y="103"/>
                      <a:pt x="109" y="120"/>
                    </a:cubicBezTo>
                    <a:cubicBezTo>
                      <a:pt x="86" y="137"/>
                      <a:pt x="53" y="133"/>
                      <a:pt x="36" y="109"/>
                    </a:cubicBezTo>
                    <a:cubicBezTo>
                      <a:pt x="19" y="86"/>
                      <a:pt x="23" y="53"/>
                      <a:pt x="47" y="36"/>
                    </a:cubicBezTo>
                    <a:cubicBezTo>
                      <a:pt x="70" y="19"/>
                      <a:pt x="103" y="23"/>
                      <a:pt x="120" y="47"/>
                    </a:cubicBezTo>
                    <a:close/>
                  </a:path>
                </a:pathLst>
              </a:custGeom>
              <a:grpFill/>
              <a:ln>
                <a:noFill/>
              </a:ln>
            </p:spPr>
            <p:txBody>
              <a:bodyPr vert="horz" wrap="square" lIns="86672" tIns="43336" rIns="86672" bIns="4333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375" dirty="0">
                  <a:latin typeface="Impact" panose="020B0806030902050204" pitchFamily="34" charset="0"/>
                </a:endParaRPr>
              </a:p>
            </p:txBody>
          </p:sp>
        </p:grpSp>
        <p:grpSp>
          <p:nvGrpSpPr>
            <p:cNvPr id="10" name="组合 9"/>
            <p:cNvGrpSpPr/>
            <p:nvPr/>
          </p:nvGrpSpPr>
          <p:grpSpPr>
            <a:xfrm>
              <a:off x="6695884" y="3467300"/>
              <a:ext cx="597174" cy="592228"/>
              <a:chOff x="5293839" y="1738470"/>
              <a:chExt cx="398569" cy="395289"/>
            </a:xfrm>
            <a:solidFill>
              <a:schemeClr val="accent2"/>
            </a:solidFill>
          </p:grpSpPr>
          <p:sp>
            <p:nvSpPr>
              <p:cNvPr id="23" name="Freeform 5"/>
              <p:cNvSpPr/>
              <p:nvPr/>
            </p:nvSpPr>
            <p:spPr bwMode="auto">
              <a:xfrm>
                <a:off x="5359448" y="1804078"/>
                <a:ext cx="264072" cy="264072"/>
              </a:xfrm>
              <a:custGeom>
                <a:avLst/>
                <a:gdLst>
                  <a:gd name="T0" fmla="*/ 25 w 104"/>
                  <a:gd name="T1" fmla="*/ 15 h 104"/>
                  <a:gd name="T2" fmla="*/ 15 w 104"/>
                  <a:gd name="T3" fmla="*/ 79 h 104"/>
                  <a:gd name="T4" fmla="*/ 80 w 104"/>
                  <a:gd name="T5" fmla="*/ 89 h 104"/>
                  <a:gd name="T6" fmla="*/ 89 w 104"/>
                  <a:gd name="T7" fmla="*/ 25 h 104"/>
                  <a:gd name="T8" fmla="*/ 25 w 104"/>
                  <a:gd name="T9" fmla="*/ 15 h 104"/>
                </a:gdLst>
                <a:ahLst/>
                <a:cxnLst>
                  <a:cxn ang="0">
                    <a:pos x="T0" y="T1"/>
                  </a:cxn>
                  <a:cxn ang="0">
                    <a:pos x="T2" y="T3"/>
                  </a:cxn>
                  <a:cxn ang="0">
                    <a:pos x="T4" y="T5"/>
                  </a:cxn>
                  <a:cxn ang="0">
                    <a:pos x="T6" y="T7"/>
                  </a:cxn>
                  <a:cxn ang="0">
                    <a:pos x="T8" y="T9"/>
                  </a:cxn>
                </a:cxnLst>
                <a:rect l="0" t="0" r="r" b="b"/>
                <a:pathLst>
                  <a:path w="104" h="104">
                    <a:moveTo>
                      <a:pt x="25" y="15"/>
                    </a:moveTo>
                    <a:cubicBezTo>
                      <a:pt x="4" y="30"/>
                      <a:pt x="0" y="59"/>
                      <a:pt x="15" y="79"/>
                    </a:cubicBezTo>
                    <a:cubicBezTo>
                      <a:pt x="30" y="100"/>
                      <a:pt x="59" y="104"/>
                      <a:pt x="80" y="89"/>
                    </a:cubicBezTo>
                    <a:cubicBezTo>
                      <a:pt x="100" y="74"/>
                      <a:pt x="104" y="45"/>
                      <a:pt x="89" y="25"/>
                    </a:cubicBezTo>
                    <a:cubicBezTo>
                      <a:pt x="74" y="4"/>
                      <a:pt x="45" y="0"/>
                      <a:pt x="25" y="15"/>
                    </a:cubicBezTo>
                    <a:close/>
                  </a:path>
                </a:pathLst>
              </a:custGeom>
              <a:grpFill/>
              <a:ln>
                <a:noFill/>
              </a:ln>
            </p:spPr>
            <p:txBody>
              <a:bodyPr vert="horz" wrap="square" lIns="86672" tIns="43336" rIns="86672" bIns="4333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375" dirty="0">
                  <a:latin typeface="Impact" panose="020B0806030902050204" pitchFamily="34" charset="0"/>
                </a:endParaRPr>
              </a:p>
            </p:txBody>
          </p:sp>
          <p:sp>
            <p:nvSpPr>
              <p:cNvPr id="24" name="Freeform 7"/>
              <p:cNvSpPr/>
              <p:nvPr/>
            </p:nvSpPr>
            <p:spPr bwMode="auto">
              <a:xfrm>
                <a:off x="5359448" y="1804078"/>
                <a:ext cx="264072" cy="264072"/>
              </a:xfrm>
              <a:custGeom>
                <a:avLst/>
                <a:gdLst>
                  <a:gd name="T0" fmla="*/ 25 w 104"/>
                  <a:gd name="T1" fmla="*/ 15 h 104"/>
                  <a:gd name="T2" fmla="*/ 15 w 104"/>
                  <a:gd name="T3" fmla="*/ 79 h 104"/>
                  <a:gd name="T4" fmla="*/ 80 w 104"/>
                  <a:gd name="T5" fmla="*/ 89 h 104"/>
                  <a:gd name="T6" fmla="*/ 89 w 104"/>
                  <a:gd name="T7" fmla="*/ 25 h 104"/>
                  <a:gd name="T8" fmla="*/ 25 w 104"/>
                  <a:gd name="T9" fmla="*/ 15 h 104"/>
                </a:gdLst>
                <a:ahLst/>
                <a:cxnLst>
                  <a:cxn ang="0">
                    <a:pos x="T0" y="T1"/>
                  </a:cxn>
                  <a:cxn ang="0">
                    <a:pos x="T2" y="T3"/>
                  </a:cxn>
                  <a:cxn ang="0">
                    <a:pos x="T4" y="T5"/>
                  </a:cxn>
                  <a:cxn ang="0">
                    <a:pos x="T6" y="T7"/>
                  </a:cxn>
                  <a:cxn ang="0">
                    <a:pos x="T8" y="T9"/>
                  </a:cxn>
                </a:cxnLst>
                <a:rect l="0" t="0" r="r" b="b"/>
                <a:pathLst>
                  <a:path w="104" h="104">
                    <a:moveTo>
                      <a:pt x="25" y="15"/>
                    </a:moveTo>
                    <a:cubicBezTo>
                      <a:pt x="4" y="30"/>
                      <a:pt x="0" y="59"/>
                      <a:pt x="15" y="79"/>
                    </a:cubicBezTo>
                    <a:cubicBezTo>
                      <a:pt x="30" y="100"/>
                      <a:pt x="59" y="104"/>
                      <a:pt x="80" y="89"/>
                    </a:cubicBezTo>
                    <a:cubicBezTo>
                      <a:pt x="100" y="74"/>
                      <a:pt x="104" y="45"/>
                      <a:pt x="89" y="25"/>
                    </a:cubicBezTo>
                    <a:cubicBezTo>
                      <a:pt x="74" y="4"/>
                      <a:pt x="45" y="0"/>
                      <a:pt x="25" y="1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375" dirty="0">
                    <a:solidFill>
                      <a:prstClr val="white"/>
                    </a:solidFill>
                    <a:latin typeface="Impact" panose="020B0806030902050204" pitchFamily="34" charset="0"/>
                  </a:rPr>
                  <a:t>3</a:t>
                </a:r>
                <a:endParaRPr lang="zh-CN" altLang="en-US" sz="2375" dirty="0">
                  <a:solidFill>
                    <a:prstClr val="white"/>
                  </a:solidFill>
                  <a:latin typeface="Impact" panose="020B0806030902050204" pitchFamily="34" charset="0"/>
                </a:endParaRPr>
              </a:p>
            </p:txBody>
          </p:sp>
          <p:sp>
            <p:nvSpPr>
              <p:cNvPr id="25" name="Freeform 8"/>
              <p:cNvSpPr>
                <a:spLocks noEditPoints="1"/>
              </p:cNvSpPr>
              <p:nvPr/>
            </p:nvSpPr>
            <p:spPr bwMode="auto">
              <a:xfrm>
                <a:off x="5293839" y="1738470"/>
                <a:ext cx="398569" cy="395289"/>
              </a:xfrm>
              <a:custGeom>
                <a:avLst/>
                <a:gdLst>
                  <a:gd name="T0" fmla="*/ 46 w 157"/>
                  <a:gd name="T1" fmla="*/ 23 h 156"/>
                  <a:gd name="T2" fmla="*/ 34 w 157"/>
                  <a:gd name="T3" fmla="*/ 13 h 156"/>
                  <a:gd name="T4" fmla="*/ 30 w 157"/>
                  <a:gd name="T5" fmla="*/ 37 h 156"/>
                  <a:gd name="T6" fmla="*/ 23 w 157"/>
                  <a:gd name="T7" fmla="*/ 46 h 156"/>
                  <a:gd name="T8" fmla="*/ 3 w 157"/>
                  <a:gd name="T9" fmla="*/ 57 h 156"/>
                  <a:gd name="T10" fmla="*/ 15 w 157"/>
                  <a:gd name="T11" fmla="*/ 76 h 156"/>
                  <a:gd name="T12" fmla="*/ 0 w 157"/>
                  <a:gd name="T13" fmla="*/ 81 h 156"/>
                  <a:gd name="T14" fmla="*/ 18 w 157"/>
                  <a:gd name="T15" fmla="*/ 97 h 156"/>
                  <a:gd name="T16" fmla="*/ 22 w 157"/>
                  <a:gd name="T17" fmla="*/ 107 h 156"/>
                  <a:gd name="T18" fmla="*/ 21 w 157"/>
                  <a:gd name="T19" fmla="*/ 130 h 156"/>
                  <a:gd name="T20" fmla="*/ 45 w 157"/>
                  <a:gd name="T21" fmla="*/ 132 h 156"/>
                  <a:gd name="T22" fmla="*/ 42 w 157"/>
                  <a:gd name="T23" fmla="*/ 147 h 156"/>
                  <a:gd name="T24" fmla="*/ 65 w 157"/>
                  <a:gd name="T25" fmla="*/ 140 h 156"/>
                  <a:gd name="T26" fmla="*/ 80 w 157"/>
                  <a:gd name="T27" fmla="*/ 142 h 156"/>
                  <a:gd name="T28" fmla="*/ 102 w 157"/>
                  <a:gd name="T29" fmla="*/ 153 h 156"/>
                  <a:gd name="T30" fmla="*/ 101 w 157"/>
                  <a:gd name="T31" fmla="*/ 137 h 156"/>
                  <a:gd name="T32" fmla="*/ 111 w 157"/>
                  <a:gd name="T33" fmla="*/ 133 h 156"/>
                  <a:gd name="T34" fmla="*/ 135 w 157"/>
                  <a:gd name="T35" fmla="*/ 132 h 156"/>
                  <a:gd name="T36" fmla="*/ 127 w 157"/>
                  <a:gd name="T37" fmla="*/ 118 h 156"/>
                  <a:gd name="T38" fmla="*/ 133 w 157"/>
                  <a:gd name="T39" fmla="*/ 110 h 156"/>
                  <a:gd name="T40" fmla="*/ 154 w 157"/>
                  <a:gd name="T41" fmla="*/ 98 h 156"/>
                  <a:gd name="T42" fmla="*/ 140 w 157"/>
                  <a:gd name="T43" fmla="*/ 90 h 156"/>
                  <a:gd name="T44" fmla="*/ 142 w 157"/>
                  <a:gd name="T45" fmla="*/ 80 h 156"/>
                  <a:gd name="T46" fmla="*/ 154 w 157"/>
                  <a:gd name="T47" fmla="*/ 60 h 156"/>
                  <a:gd name="T48" fmla="*/ 138 w 157"/>
                  <a:gd name="T49" fmla="*/ 58 h 156"/>
                  <a:gd name="T50" fmla="*/ 134 w 157"/>
                  <a:gd name="T51" fmla="*/ 47 h 156"/>
                  <a:gd name="T52" fmla="*/ 135 w 157"/>
                  <a:gd name="T53" fmla="*/ 26 h 156"/>
                  <a:gd name="T54" fmla="*/ 121 w 157"/>
                  <a:gd name="T55" fmla="*/ 32 h 156"/>
                  <a:gd name="T56" fmla="*/ 111 w 157"/>
                  <a:gd name="T57" fmla="*/ 24 h 156"/>
                  <a:gd name="T58" fmla="*/ 100 w 157"/>
                  <a:gd name="T59" fmla="*/ 3 h 156"/>
                  <a:gd name="T60" fmla="*/ 91 w 157"/>
                  <a:gd name="T61" fmla="*/ 16 h 156"/>
                  <a:gd name="T62" fmla="*/ 76 w 157"/>
                  <a:gd name="T63" fmla="*/ 14 h 156"/>
                  <a:gd name="T64" fmla="*/ 55 w 157"/>
                  <a:gd name="T65" fmla="*/ 3 h 156"/>
                  <a:gd name="T66" fmla="*/ 120 w 157"/>
                  <a:gd name="T67" fmla="*/ 47 h 156"/>
                  <a:gd name="T68" fmla="*/ 36 w 157"/>
                  <a:gd name="T69" fmla="*/ 109 h 156"/>
                  <a:gd name="T70" fmla="*/ 120 w 157"/>
                  <a:gd name="T71"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6">
                    <a:moveTo>
                      <a:pt x="55" y="19"/>
                    </a:moveTo>
                    <a:cubicBezTo>
                      <a:pt x="52" y="20"/>
                      <a:pt x="49" y="22"/>
                      <a:pt x="46" y="23"/>
                    </a:cubicBezTo>
                    <a:cubicBezTo>
                      <a:pt x="46" y="23"/>
                      <a:pt x="46" y="23"/>
                      <a:pt x="46" y="23"/>
                    </a:cubicBezTo>
                    <a:cubicBezTo>
                      <a:pt x="34" y="13"/>
                      <a:pt x="34" y="13"/>
                      <a:pt x="34" y="13"/>
                    </a:cubicBezTo>
                    <a:cubicBezTo>
                      <a:pt x="22" y="24"/>
                      <a:pt x="22" y="24"/>
                      <a:pt x="22" y="24"/>
                    </a:cubicBezTo>
                    <a:cubicBezTo>
                      <a:pt x="30" y="37"/>
                      <a:pt x="30" y="37"/>
                      <a:pt x="30" y="37"/>
                    </a:cubicBezTo>
                    <a:cubicBezTo>
                      <a:pt x="27" y="40"/>
                      <a:pt x="25" y="43"/>
                      <a:pt x="24" y="46"/>
                    </a:cubicBezTo>
                    <a:cubicBezTo>
                      <a:pt x="23" y="46"/>
                      <a:pt x="23" y="46"/>
                      <a:pt x="23" y="46"/>
                    </a:cubicBezTo>
                    <a:cubicBezTo>
                      <a:pt x="8" y="43"/>
                      <a:pt x="8" y="43"/>
                      <a:pt x="8" y="43"/>
                    </a:cubicBezTo>
                    <a:cubicBezTo>
                      <a:pt x="3" y="57"/>
                      <a:pt x="3" y="57"/>
                      <a:pt x="3" y="57"/>
                    </a:cubicBezTo>
                    <a:cubicBezTo>
                      <a:pt x="16" y="66"/>
                      <a:pt x="16" y="66"/>
                      <a:pt x="16" y="66"/>
                    </a:cubicBezTo>
                    <a:cubicBezTo>
                      <a:pt x="15" y="69"/>
                      <a:pt x="15" y="72"/>
                      <a:pt x="15" y="76"/>
                    </a:cubicBezTo>
                    <a:cubicBezTo>
                      <a:pt x="15" y="76"/>
                      <a:pt x="15" y="76"/>
                      <a:pt x="15" y="76"/>
                    </a:cubicBezTo>
                    <a:cubicBezTo>
                      <a:pt x="0" y="81"/>
                      <a:pt x="0" y="81"/>
                      <a:pt x="0" y="81"/>
                    </a:cubicBezTo>
                    <a:cubicBezTo>
                      <a:pt x="2" y="96"/>
                      <a:pt x="2" y="96"/>
                      <a:pt x="2" y="96"/>
                    </a:cubicBezTo>
                    <a:cubicBezTo>
                      <a:pt x="18" y="97"/>
                      <a:pt x="18" y="97"/>
                      <a:pt x="18" y="97"/>
                    </a:cubicBezTo>
                    <a:cubicBezTo>
                      <a:pt x="19" y="101"/>
                      <a:pt x="19" y="102"/>
                      <a:pt x="22" y="107"/>
                    </a:cubicBezTo>
                    <a:cubicBezTo>
                      <a:pt x="22" y="107"/>
                      <a:pt x="22" y="107"/>
                      <a:pt x="22" y="107"/>
                    </a:cubicBezTo>
                    <a:cubicBezTo>
                      <a:pt x="11" y="118"/>
                      <a:pt x="11" y="118"/>
                      <a:pt x="11" y="118"/>
                    </a:cubicBezTo>
                    <a:cubicBezTo>
                      <a:pt x="21" y="130"/>
                      <a:pt x="21" y="130"/>
                      <a:pt x="21" y="130"/>
                    </a:cubicBezTo>
                    <a:cubicBezTo>
                      <a:pt x="35" y="124"/>
                      <a:pt x="35" y="124"/>
                      <a:pt x="35" y="124"/>
                    </a:cubicBezTo>
                    <a:cubicBezTo>
                      <a:pt x="38" y="127"/>
                      <a:pt x="41" y="130"/>
                      <a:pt x="45" y="132"/>
                    </a:cubicBezTo>
                    <a:cubicBezTo>
                      <a:pt x="45" y="132"/>
                      <a:pt x="45" y="132"/>
                      <a:pt x="45" y="132"/>
                    </a:cubicBezTo>
                    <a:cubicBezTo>
                      <a:pt x="42" y="147"/>
                      <a:pt x="42" y="147"/>
                      <a:pt x="42" y="147"/>
                    </a:cubicBezTo>
                    <a:cubicBezTo>
                      <a:pt x="57" y="153"/>
                      <a:pt x="57" y="153"/>
                      <a:pt x="57" y="153"/>
                    </a:cubicBezTo>
                    <a:cubicBezTo>
                      <a:pt x="65" y="140"/>
                      <a:pt x="65" y="140"/>
                      <a:pt x="65" y="140"/>
                    </a:cubicBezTo>
                    <a:cubicBezTo>
                      <a:pt x="70" y="141"/>
                      <a:pt x="75" y="141"/>
                      <a:pt x="80" y="141"/>
                    </a:cubicBezTo>
                    <a:cubicBezTo>
                      <a:pt x="80" y="142"/>
                      <a:pt x="80" y="142"/>
                      <a:pt x="80" y="142"/>
                    </a:cubicBezTo>
                    <a:cubicBezTo>
                      <a:pt x="86" y="156"/>
                      <a:pt x="86" y="156"/>
                      <a:pt x="86" y="156"/>
                    </a:cubicBezTo>
                    <a:cubicBezTo>
                      <a:pt x="102" y="153"/>
                      <a:pt x="102" y="153"/>
                      <a:pt x="102" y="153"/>
                    </a:cubicBezTo>
                    <a:cubicBezTo>
                      <a:pt x="101" y="137"/>
                      <a:pt x="101" y="137"/>
                      <a:pt x="101" y="137"/>
                    </a:cubicBezTo>
                    <a:cubicBezTo>
                      <a:pt x="101" y="137"/>
                      <a:pt x="101" y="137"/>
                      <a:pt x="101" y="137"/>
                    </a:cubicBezTo>
                    <a:cubicBezTo>
                      <a:pt x="105" y="136"/>
                      <a:pt x="108" y="134"/>
                      <a:pt x="111" y="132"/>
                    </a:cubicBezTo>
                    <a:cubicBezTo>
                      <a:pt x="111" y="133"/>
                      <a:pt x="111" y="133"/>
                      <a:pt x="111" y="133"/>
                    </a:cubicBezTo>
                    <a:cubicBezTo>
                      <a:pt x="123" y="143"/>
                      <a:pt x="123" y="143"/>
                      <a:pt x="123" y="143"/>
                    </a:cubicBezTo>
                    <a:cubicBezTo>
                      <a:pt x="135" y="132"/>
                      <a:pt x="135" y="132"/>
                      <a:pt x="135" y="132"/>
                    </a:cubicBezTo>
                    <a:cubicBezTo>
                      <a:pt x="127" y="118"/>
                      <a:pt x="127" y="118"/>
                      <a:pt x="127" y="118"/>
                    </a:cubicBezTo>
                    <a:cubicBezTo>
                      <a:pt x="127" y="118"/>
                      <a:pt x="127" y="118"/>
                      <a:pt x="127" y="118"/>
                    </a:cubicBezTo>
                    <a:cubicBezTo>
                      <a:pt x="129" y="116"/>
                      <a:pt x="131" y="113"/>
                      <a:pt x="133" y="110"/>
                    </a:cubicBezTo>
                    <a:cubicBezTo>
                      <a:pt x="133" y="110"/>
                      <a:pt x="133" y="110"/>
                      <a:pt x="133" y="110"/>
                    </a:cubicBezTo>
                    <a:cubicBezTo>
                      <a:pt x="148" y="113"/>
                      <a:pt x="148" y="113"/>
                      <a:pt x="148" y="113"/>
                    </a:cubicBezTo>
                    <a:cubicBezTo>
                      <a:pt x="154" y="98"/>
                      <a:pt x="154" y="98"/>
                      <a:pt x="154" y="98"/>
                    </a:cubicBezTo>
                    <a:cubicBezTo>
                      <a:pt x="140" y="90"/>
                      <a:pt x="140" y="90"/>
                      <a:pt x="140" y="90"/>
                    </a:cubicBezTo>
                    <a:cubicBezTo>
                      <a:pt x="140" y="90"/>
                      <a:pt x="140" y="90"/>
                      <a:pt x="140" y="90"/>
                    </a:cubicBezTo>
                    <a:cubicBezTo>
                      <a:pt x="141" y="87"/>
                      <a:pt x="141" y="83"/>
                      <a:pt x="141" y="80"/>
                    </a:cubicBezTo>
                    <a:cubicBezTo>
                      <a:pt x="142" y="80"/>
                      <a:pt x="142" y="80"/>
                      <a:pt x="142" y="80"/>
                    </a:cubicBezTo>
                    <a:cubicBezTo>
                      <a:pt x="157" y="75"/>
                      <a:pt x="157" y="75"/>
                      <a:pt x="157" y="75"/>
                    </a:cubicBezTo>
                    <a:cubicBezTo>
                      <a:pt x="154" y="60"/>
                      <a:pt x="154" y="60"/>
                      <a:pt x="154" y="60"/>
                    </a:cubicBezTo>
                    <a:cubicBezTo>
                      <a:pt x="139" y="59"/>
                      <a:pt x="139" y="59"/>
                      <a:pt x="139" y="59"/>
                    </a:cubicBezTo>
                    <a:cubicBezTo>
                      <a:pt x="138" y="58"/>
                      <a:pt x="138" y="58"/>
                      <a:pt x="138" y="58"/>
                    </a:cubicBezTo>
                    <a:cubicBezTo>
                      <a:pt x="137" y="55"/>
                      <a:pt x="136" y="52"/>
                      <a:pt x="133" y="48"/>
                    </a:cubicBezTo>
                    <a:cubicBezTo>
                      <a:pt x="134" y="47"/>
                      <a:pt x="134" y="47"/>
                      <a:pt x="134" y="47"/>
                    </a:cubicBezTo>
                    <a:cubicBezTo>
                      <a:pt x="144" y="39"/>
                      <a:pt x="144" y="39"/>
                      <a:pt x="144" y="39"/>
                    </a:cubicBezTo>
                    <a:cubicBezTo>
                      <a:pt x="135" y="26"/>
                      <a:pt x="135" y="26"/>
                      <a:pt x="135" y="26"/>
                    </a:cubicBezTo>
                    <a:cubicBezTo>
                      <a:pt x="121" y="33"/>
                      <a:pt x="121" y="33"/>
                      <a:pt x="121" y="33"/>
                    </a:cubicBezTo>
                    <a:cubicBezTo>
                      <a:pt x="121" y="32"/>
                      <a:pt x="121" y="32"/>
                      <a:pt x="121" y="32"/>
                    </a:cubicBezTo>
                    <a:cubicBezTo>
                      <a:pt x="118" y="29"/>
                      <a:pt x="115" y="27"/>
                      <a:pt x="111" y="24"/>
                    </a:cubicBezTo>
                    <a:cubicBezTo>
                      <a:pt x="111" y="24"/>
                      <a:pt x="111" y="24"/>
                      <a:pt x="111" y="24"/>
                    </a:cubicBezTo>
                    <a:cubicBezTo>
                      <a:pt x="115" y="9"/>
                      <a:pt x="115" y="9"/>
                      <a:pt x="115" y="9"/>
                    </a:cubicBezTo>
                    <a:cubicBezTo>
                      <a:pt x="100" y="3"/>
                      <a:pt x="100" y="3"/>
                      <a:pt x="100" y="3"/>
                    </a:cubicBezTo>
                    <a:cubicBezTo>
                      <a:pt x="91" y="16"/>
                      <a:pt x="91" y="16"/>
                      <a:pt x="91" y="16"/>
                    </a:cubicBezTo>
                    <a:cubicBezTo>
                      <a:pt x="91" y="16"/>
                      <a:pt x="91" y="16"/>
                      <a:pt x="91" y="16"/>
                    </a:cubicBezTo>
                    <a:cubicBezTo>
                      <a:pt x="86" y="15"/>
                      <a:pt x="81" y="15"/>
                      <a:pt x="76" y="15"/>
                    </a:cubicBezTo>
                    <a:cubicBezTo>
                      <a:pt x="76" y="14"/>
                      <a:pt x="76" y="14"/>
                      <a:pt x="76" y="14"/>
                    </a:cubicBezTo>
                    <a:cubicBezTo>
                      <a:pt x="70" y="0"/>
                      <a:pt x="70" y="0"/>
                      <a:pt x="70" y="0"/>
                    </a:cubicBezTo>
                    <a:cubicBezTo>
                      <a:pt x="55" y="3"/>
                      <a:pt x="55" y="3"/>
                      <a:pt x="55" y="3"/>
                    </a:cubicBezTo>
                    <a:cubicBezTo>
                      <a:pt x="55" y="19"/>
                      <a:pt x="55" y="19"/>
                      <a:pt x="55" y="19"/>
                    </a:cubicBezTo>
                    <a:close/>
                    <a:moveTo>
                      <a:pt x="120" y="47"/>
                    </a:moveTo>
                    <a:cubicBezTo>
                      <a:pt x="138" y="70"/>
                      <a:pt x="133" y="103"/>
                      <a:pt x="109" y="120"/>
                    </a:cubicBezTo>
                    <a:cubicBezTo>
                      <a:pt x="86" y="137"/>
                      <a:pt x="53" y="133"/>
                      <a:pt x="36" y="109"/>
                    </a:cubicBezTo>
                    <a:cubicBezTo>
                      <a:pt x="19" y="86"/>
                      <a:pt x="23" y="53"/>
                      <a:pt x="47" y="36"/>
                    </a:cubicBezTo>
                    <a:cubicBezTo>
                      <a:pt x="70" y="19"/>
                      <a:pt x="103" y="23"/>
                      <a:pt x="120" y="47"/>
                    </a:cubicBezTo>
                    <a:close/>
                  </a:path>
                </a:pathLst>
              </a:custGeom>
              <a:grpFill/>
              <a:ln>
                <a:noFill/>
              </a:ln>
            </p:spPr>
            <p:txBody>
              <a:bodyPr vert="horz" wrap="square" lIns="86672" tIns="43336" rIns="86672" bIns="4333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375" dirty="0">
                  <a:latin typeface="Impact" panose="020B0806030902050204" pitchFamily="34" charset="0"/>
                </a:endParaRPr>
              </a:p>
            </p:txBody>
          </p:sp>
        </p:grpSp>
        <p:grpSp>
          <p:nvGrpSpPr>
            <p:cNvPr id="11" name="组合 10"/>
            <p:cNvGrpSpPr/>
            <p:nvPr/>
          </p:nvGrpSpPr>
          <p:grpSpPr>
            <a:xfrm>
              <a:off x="6695884" y="4795593"/>
              <a:ext cx="597174" cy="592228"/>
              <a:chOff x="5293839" y="1738470"/>
              <a:chExt cx="398569" cy="395289"/>
            </a:xfrm>
            <a:solidFill>
              <a:schemeClr val="accent2"/>
            </a:solidFill>
          </p:grpSpPr>
          <p:sp>
            <p:nvSpPr>
              <p:cNvPr id="20" name="Freeform 5"/>
              <p:cNvSpPr/>
              <p:nvPr/>
            </p:nvSpPr>
            <p:spPr bwMode="auto">
              <a:xfrm>
                <a:off x="5359448" y="1804078"/>
                <a:ext cx="264072" cy="264072"/>
              </a:xfrm>
              <a:custGeom>
                <a:avLst/>
                <a:gdLst>
                  <a:gd name="T0" fmla="*/ 25 w 104"/>
                  <a:gd name="T1" fmla="*/ 15 h 104"/>
                  <a:gd name="T2" fmla="*/ 15 w 104"/>
                  <a:gd name="T3" fmla="*/ 79 h 104"/>
                  <a:gd name="T4" fmla="*/ 80 w 104"/>
                  <a:gd name="T5" fmla="*/ 89 h 104"/>
                  <a:gd name="T6" fmla="*/ 89 w 104"/>
                  <a:gd name="T7" fmla="*/ 25 h 104"/>
                  <a:gd name="T8" fmla="*/ 25 w 104"/>
                  <a:gd name="T9" fmla="*/ 15 h 104"/>
                </a:gdLst>
                <a:ahLst/>
                <a:cxnLst>
                  <a:cxn ang="0">
                    <a:pos x="T0" y="T1"/>
                  </a:cxn>
                  <a:cxn ang="0">
                    <a:pos x="T2" y="T3"/>
                  </a:cxn>
                  <a:cxn ang="0">
                    <a:pos x="T4" y="T5"/>
                  </a:cxn>
                  <a:cxn ang="0">
                    <a:pos x="T6" y="T7"/>
                  </a:cxn>
                  <a:cxn ang="0">
                    <a:pos x="T8" y="T9"/>
                  </a:cxn>
                </a:cxnLst>
                <a:rect l="0" t="0" r="r" b="b"/>
                <a:pathLst>
                  <a:path w="104" h="104">
                    <a:moveTo>
                      <a:pt x="25" y="15"/>
                    </a:moveTo>
                    <a:cubicBezTo>
                      <a:pt x="4" y="30"/>
                      <a:pt x="0" y="59"/>
                      <a:pt x="15" y="79"/>
                    </a:cubicBezTo>
                    <a:cubicBezTo>
                      <a:pt x="30" y="100"/>
                      <a:pt x="59" y="104"/>
                      <a:pt x="80" y="89"/>
                    </a:cubicBezTo>
                    <a:cubicBezTo>
                      <a:pt x="100" y="74"/>
                      <a:pt x="104" y="45"/>
                      <a:pt x="89" y="25"/>
                    </a:cubicBezTo>
                    <a:cubicBezTo>
                      <a:pt x="74" y="4"/>
                      <a:pt x="45" y="0"/>
                      <a:pt x="25" y="15"/>
                    </a:cubicBezTo>
                    <a:close/>
                  </a:path>
                </a:pathLst>
              </a:custGeom>
              <a:grpFill/>
              <a:ln>
                <a:noFill/>
              </a:ln>
            </p:spPr>
            <p:txBody>
              <a:bodyPr vert="horz" wrap="square" lIns="86672" tIns="43336" rIns="86672" bIns="4333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375" dirty="0">
                  <a:latin typeface="Impact" panose="020B0806030902050204" pitchFamily="34" charset="0"/>
                </a:endParaRPr>
              </a:p>
            </p:txBody>
          </p:sp>
          <p:sp>
            <p:nvSpPr>
              <p:cNvPr id="21" name="Freeform 7"/>
              <p:cNvSpPr/>
              <p:nvPr/>
            </p:nvSpPr>
            <p:spPr bwMode="auto">
              <a:xfrm>
                <a:off x="5359448" y="1804078"/>
                <a:ext cx="264072" cy="264072"/>
              </a:xfrm>
              <a:custGeom>
                <a:avLst/>
                <a:gdLst>
                  <a:gd name="T0" fmla="*/ 25 w 104"/>
                  <a:gd name="T1" fmla="*/ 15 h 104"/>
                  <a:gd name="T2" fmla="*/ 15 w 104"/>
                  <a:gd name="T3" fmla="*/ 79 h 104"/>
                  <a:gd name="T4" fmla="*/ 80 w 104"/>
                  <a:gd name="T5" fmla="*/ 89 h 104"/>
                  <a:gd name="T6" fmla="*/ 89 w 104"/>
                  <a:gd name="T7" fmla="*/ 25 h 104"/>
                  <a:gd name="T8" fmla="*/ 25 w 104"/>
                  <a:gd name="T9" fmla="*/ 15 h 104"/>
                </a:gdLst>
                <a:ahLst/>
                <a:cxnLst>
                  <a:cxn ang="0">
                    <a:pos x="T0" y="T1"/>
                  </a:cxn>
                  <a:cxn ang="0">
                    <a:pos x="T2" y="T3"/>
                  </a:cxn>
                  <a:cxn ang="0">
                    <a:pos x="T4" y="T5"/>
                  </a:cxn>
                  <a:cxn ang="0">
                    <a:pos x="T6" y="T7"/>
                  </a:cxn>
                  <a:cxn ang="0">
                    <a:pos x="T8" y="T9"/>
                  </a:cxn>
                </a:cxnLst>
                <a:rect l="0" t="0" r="r" b="b"/>
                <a:pathLst>
                  <a:path w="104" h="104">
                    <a:moveTo>
                      <a:pt x="25" y="15"/>
                    </a:moveTo>
                    <a:cubicBezTo>
                      <a:pt x="4" y="30"/>
                      <a:pt x="0" y="59"/>
                      <a:pt x="15" y="79"/>
                    </a:cubicBezTo>
                    <a:cubicBezTo>
                      <a:pt x="30" y="100"/>
                      <a:pt x="59" y="104"/>
                      <a:pt x="80" y="89"/>
                    </a:cubicBezTo>
                    <a:cubicBezTo>
                      <a:pt x="100" y="74"/>
                      <a:pt x="104" y="45"/>
                      <a:pt x="89" y="25"/>
                    </a:cubicBezTo>
                    <a:cubicBezTo>
                      <a:pt x="74" y="4"/>
                      <a:pt x="45" y="0"/>
                      <a:pt x="25" y="1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375" dirty="0">
                    <a:solidFill>
                      <a:prstClr val="white"/>
                    </a:solidFill>
                    <a:latin typeface="Impact" panose="020B0806030902050204" pitchFamily="34" charset="0"/>
                  </a:rPr>
                  <a:t>4</a:t>
                </a:r>
                <a:endParaRPr lang="zh-CN" altLang="en-US" sz="2375" dirty="0">
                  <a:solidFill>
                    <a:prstClr val="white"/>
                  </a:solidFill>
                  <a:latin typeface="Impact" panose="020B0806030902050204" pitchFamily="34" charset="0"/>
                </a:endParaRPr>
              </a:p>
            </p:txBody>
          </p:sp>
          <p:sp>
            <p:nvSpPr>
              <p:cNvPr id="22" name="Freeform 8"/>
              <p:cNvSpPr>
                <a:spLocks noEditPoints="1"/>
              </p:cNvSpPr>
              <p:nvPr/>
            </p:nvSpPr>
            <p:spPr bwMode="auto">
              <a:xfrm>
                <a:off x="5293839" y="1738470"/>
                <a:ext cx="398569" cy="395289"/>
              </a:xfrm>
              <a:custGeom>
                <a:avLst/>
                <a:gdLst>
                  <a:gd name="T0" fmla="*/ 46 w 157"/>
                  <a:gd name="T1" fmla="*/ 23 h 156"/>
                  <a:gd name="T2" fmla="*/ 34 w 157"/>
                  <a:gd name="T3" fmla="*/ 13 h 156"/>
                  <a:gd name="T4" fmla="*/ 30 w 157"/>
                  <a:gd name="T5" fmla="*/ 37 h 156"/>
                  <a:gd name="T6" fmla="*/ 23 w 157"/>
                  <a:gd name="T7" fmla="*/ 46 h 156"/>
                  <a:gd name="T8" fmla="*/ 3 w 157"/>
                  <a:gd name="T9" fmla="*/ 57 h 156"/>
                  <a:gd name="T10" fmla="*/ 15 w 157"/>
                  <a:gd name="T11" fmla="*/ 76 h 156"/>
                  <a:gd name="T12" fmla="*/ 0 w 157"/>
                  <a:gd name="T13" fmla="*/ 81 h 156"/>
                  <a:gd name="T14" fmla="*/ 18 w 157"/>
                  <a:gd name="T15" fmla="*/ 97 h 156"/>
                  <a:gd name="T16" fmla="*/ 22 w 157"/>
                  <a:gd name="T17" fmla="*/ 107 h 156"/>
                  <a:gd name="T18" fmla="*/ 21 w 157"/>
                  <a:gd name="T19" fmla="*/ 130 h 156"/>
                  <a:gd name="T20" fmla="*/ 45 w 157"/>
                  <a:gd name="T21" fmla="*/ 132 h 156"/>
                  <a:gd name="T22" fmla="*/ 42 w 157"/>
                  <a:gd name="T23" fmla="*/ 147 h 156"/>
                  <a:gd name="T24" fmla="*/ 65 w 157"/>
                  <a:gd name="T25" fmla="*/ 140 h 156"/>
                  <a:gd name="T26" fmla="*/ 80 w 157"/>
                  <a:gd name="T27" fmla="*/ 142 h 156"/>
                  <a:gd name="T28" fmla="*/ 102 w 157"/>
                  <a:gd name="T29" fmla="*/ 153 h 156"/>
                  <a:gd name="T30" fmla="*/ 101 w 157"/>
                  <a:gd name="T31" fmla="*/ 137 h 156"/>
                  <a:gd name="T32" fmla="*/ 111 w 157"/>
                  <a:gd name="T33" fmla="*/ 133 h 156"/>
                  <a:gd name="T34" fmla="*/ 135 w 157"/>
                  <a:gd name="T35" fmla="*/ 132 h 156"/>
                  <a:gd name="T36" fmla="*/ 127 w 157"/>
                  <a:gd name="T37" fmla="*/ 118 h 156"/>
                  <a:gd name="T38" fmla="*/ 133 w 157"/>
                  <a:gd name="T39" fmla="*/ 110 h 156"/>
                  <a:gd name="T40" fmla="*/ 154 w 157"/>
                  <a:gd name="T41" fmla="*/ 98 h 156"/>
                  <a:gd name="T42" fmla="*/ 140 w 157"/>
                  <a:gd name="T43" fmla="*/ 90 h 156"/>
                  <a:gd name="T44" fmla="*/ 142 w 157"/>
                  <a:gd name="T45" fmla="*/ 80 h 156"/>
                  <a:gd name="T46" fmla="*/ 154 w 157"/>
                  <a:gd name="T47" fmla="*/ 60 h 156"/>
                  <a:gd name="T48" fmla="*/ 138 w 157"/>
                  <a:gd name="T49" fmla="*/ 58 h 156"/>
                  <a:gd name="T50" fmla="*/ 134 w 157"/>
                  <a:gd name="T51" fmla="*/ 47 h 156"/>
                  <a:gd name="T52" fmla="*/ 135 w 157"/>
                  <a:gd name="T53" fmla="*/ 26 h 156"/>
                  <a:gd name="T54" fmla="*/ 121 w 157"/>
                  <a:gd name="T55" fmla="*/ 32 h 156"/>
                  <a:gd name="T56" fmla="*/ 111 w 157"/>
                  <a:gd name="T57" fmla="*/ 24 h 156"/>
                  <a:gd name="T58" fmla="*/ 100 w 157"/>
                  <a:gd name="T59" fmla="*/ 3 h 156"/>
                  <a:gd name="T60" fmla="*/ 91 w 157"/>
                  <a:gd name="T61" fmla="*/ 16 h 156"/>
                  <a:gd name="T62" fmla="*/ 76 w 157"/>
                  <a:gd name="T63" fmla="*/ 14 h 156"/>
                  <a:gd name="T64" fmla="*/ 55 w 157"/>
                  <a:gd name="T65" fmla="*/ 3 h 156"/>
                  <a:gd name="T66" fmla="*/ 120 w 157"/>
                  <a:gd name="T67" fmla="*/ 47 h 156"/>
                  <a:gd name="T68" fmla="*/ 36 w 157"/>
                  <a:gd name="T69" fmla="*/ 109 h 156"/>
                  <a:gd name="T70" fmla="*/ 120 w 157"/>
                  <a:gd name="T71" fmla="*/ 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7" h="156">
                    <a:moveTo>
                      <a:pt x="55" y="19"/>
                    </a:moveTo>
                    <a:cubicBezTo>
                      <a:pt x="52" y="20"/>
                      <a:pt x="49" y="22"/>
                      <a:pt x="46" y="23"/>
                    </a:cubicBezTo>
                    <a:cubicBezTo>
                      <a:pt x="46" y="23"/>
                      <a:pt x="46" y="23"/>
                      <a:pt x="46" y="23"/>
                    </a:cubicBezTo>
                    <a:cubicBezTo>
                      <a:pt x="34" y="13"/>
                      <a:pt x="34" y="13"/>
                      <a:pt x="34" y="13"/>
                    </a:cubicBezTo>
                    <a:cubicBezTo>
                      <a:pt x="22" y="24"/>
                      <a:pt x="22" y="24"/>
                      <a:pt x="22" y="24"/>
                    </a:cubicBezTo>
                    <a:cubicBezTo>
                      <a:pt x="30" y="37"/>
                      <a:pt x="30" y="37"/>
                      <a:pt x="30" y="37"/>
                    </a:cubicBezTo>
                    <a:cubicBezTo>
                      <a:pt x="27" y="40"/>
                      <a:pt x="25" y="43"/>
                      <a:pt x="24" y="46"/>
                    </a:cubicBezTo>
                    <a:cubicBezTo>
                      <a:pt x="23" y="46"/>
                      <a:pt x="23" y="46"/>
                      <a:pt x="23" y="46"/>
                    </a:cubicBezTo>
                    <a:cubicBezTo>
                      <a:pt x="8" y="43"/>
                      <a:pt x="8" y="43"/>
                      <a:pt x="8" y="43"/>
                    </a:cubicBezTo>
                    <a:cubicBezTo>
                      <a:pt x="3" y="57"/>
                      <a:pt x="3" y="57"/>
                      <a:pt x="3" y="57"/>
                    </a:cubicBezTo>
                    <a:cubicBezTo>
                      <a:pt x="16" y="66"/>
                      <a:pt x="16" y="66"/>
                      <a:pt x="16" y="66"/>
                    </a:cubicBezTo>
                    <a:cubicBezTo>
                      <a:pt x="15" y="69"/>
                      <a:pt x="15" y="72"/>
                      <a:pt x="15" y="76"/>
                    </a:cubicBezTo>
                    <a:cubicBezTo>
                      <a:pt x="15" y="76"/>
                      <a:pt x="15" y="76"/>
                      <a:pt x="15" y="76"/>
                    </a:cubicBezTo>
                    <a:cubicBezTo>
                      <a:pt x="0" y="81"/>
                      <a:pt x="0" y="81"/>
                      <a:pt x="0" y="81"/>
                    </a:cubicBezTo>
                    <a:cubicBezTo>
                      <a:pt x="2" y="96"/>
                      <a:pt x="2" y="96"/>
                      <a:pt x="2" y="96"/>
                    </a:cubicBezTo>
                    <a:cubicBezTo>
                      <a:pt x="18" y="97"/>
                      <a:pt x="18" y="97"/>
                      <a:pt x="18" y="97"/>
                    </a:cubicBezTo>
                    <a:cubicBezTo>
                      <a:pt x="19" y="101"/>
                      <a:pt x="19" y="102"/>
                      <a:pt x="22" y="107"/>
                    </a:cubicBezTo>
                    <a:cubicBezTo>
                      <a:pt x="22" y="107"/>
                      <a:pt x="22" y="107"/>
                      <a:pt x="22" y="107"/>
                    </a:cubicBezTo>
                    <a:cubicBezTo>
                      <a:pt x="11" y="118"/>
                      <a:pt x="11" y="118"/>
                      <a:pt x="11" y="118"/>
                    </a:cubicBezTo>
                    <a:cubicBezTo>
                      <a:pt x="21" y="130"/>
                      <a:pt x="21" y="130"/>
                      <a:pt x="21" y="130"/>
                    </a:cubicBezTo>
                    <a:cubicBezTo>
                      <a:pt x="35" y="124"/>
                      <a:pt x="35" y="124"/>
                      <a:pt x="35" y="124"/>
                    </a:cubicBezTo>
                    <a:cubicBezTo>
                      <a:pt x="38" y="127"/>
                      <a:pt x="41" y="130"/>
                      <a:pt x="45" y="132"/>
                    </a:cubicBezTo>
                    <a:cubicBezTo>
                      <a:pt x="45" y="132"/>
                      <a:pt x="45" y="132"/>
                      <a:pt x="45" y="132"/>
                    </a:cubicBezTo>
                    <a:cubicBezTo>
                      <a:pt x="42" y="147"/>
                      <a:pt x="42" y="147"/>
                      <a:pt x="42" y="147"/>
                    </a:cubicBezTo>
                    <a:cubicBezTo>
                      <a:pt x="57" y="153"/>
                      <a:pt x="57" y="153"/>
                      <a:pt x="57" y="153"/>
                    </a:cubicBezTo>
                    <a:cubicBezTo>
                      <a:pt x="65" y="140"/>
                      <a:pt x="65" y="140"/>
                      <a:pt x="65" y="140"/>
                    </a:cubicBezTo>
                    <a:cubicBezTo>
                      <a:pt x="70" y="141"/>
                      <a:pt x="75" y="141"/>
                      <a:pt x="80" y="141"/>
                    </a:cubicBezTo>
                    <a:cubicBezTo>
                      <a:pt x="80" y="142"/>
                      <a:pt x="80" y="142"/>
                      <a:pt x="80" y="142"/>
                    </a:cubicBezTo>
                    <a:cubicBezTo>
                      <a:pt x="86" y="156"/>
                      <a:pt x="86" y="156"/>
                      <a:pt x="86" y="156"/>
                    </a:cubicBezTo>
                    <a:cubicBezTo>
                      <a:pt x="102" y="153"/>
                      <a:pt x="102" y="153"/>
                      <a:pt x="102" y="153"/>
                    </a:cubicBezTo>
                    <a:cubicBezTo>
                      <a:pt x="101" y="137"/>
                      <a:pt x="101" y="137"/>
                      <a:pt x="101" y="137"/>
                    </a:cubicBezTo>
                    <a:cubicBezTo>
                      <a:pt x="101" y="137"/>
                      <a:pt x="101" y="137"/>
                      <a:pt x="101" y="137"/>
                    </a:cubicBezTo>
                    <a:cubicBezTo>
                      <a:pt x="105" y="136"/>
                      <a:pt x="108" y="134"/>
                      <a:pt x="111" y="132"/>
                    </a:cubicBezTo>
                    <a:cubicBezTo>
                      <a:pt x="111" y="133"/>
                      <a:pt x="111" y="133"/>
                      <a:pt x="111" y="133"/>
                    </a:cubicBezTo>
                    <a:cubicBezTo>
                      <a:pt x="123" y="143"/>
                      <a:pt x="123" y="143"/>
                      <a:pt x="123" y="143"/>
                    </a:cubicBezTo>
                    <a:cubicBezTo>
                      <a:pt x="135" y="132"/>
                      <a:pt x="135" y="132"/>
                      <a:pt x="135" y="132"/>
                    </a:cubicBezTo>
                    <a:cubicBezTo>
                      <a:pt x="127" y="118"/>
                      <a:pt x="127" y="118"/>
                      <a:pt x="127" y="118"/>
                    </a:cubicBezTo>
                    <a:cubicBezTo>
                      <a:pt x="127" y="118"/>
                      <a:pt x="127" y="118"/>
                      <a:pt x="127" y="118"/>
                    </a:cubicBezTo>
                    <a:cubicBezTo>
                      <a:pt x="129" y="116"/>
                      <a:pt x="131" y="113"/>
                      <a:pt x="133" y="110"/>
                    </a:cubicBezTo>
                    <a:cubicBezTo>
                      <a:pt x="133" y="110"/>
                      <a:pt x="133" y="110"/>
                      <a:pt x="133" y="110"/>
                    </a:cubicBezTo>
                    <a:cubicBezTo>
                      <a:pt x="148" y="113"/>
                      <a:pt x="148" y="113"/>
                      <a:pt x="148" y="113"/>
                    </a:cubicBezTo>
                    <a:cubicBezTo>
                      <a:pt x="154" y="98"/>
                      <a:pt x="154" y="98"/>
                      <a:pt x="154" y="98"/>
                    </a:cubicBezTo>
                    <a:cubicBezTo>
                      <a:pt x="140" y="90"/>
                      <a:pt x="140" y="90"/>
                      <a:pt x="140" y="90"/>
                    </a:cubicBezTo>
                    <a:cubicBezTo>
                      <a:pt x="140" y="90"/>
                      <a:pt x="140" y="90"/>
                      <a:pt x="140" y="90"/>
                    </a:cubicBezTo>
                    <a:cubicBezTo>
                      <a:pt x="141" y="87"/>
                      <a:pt x="141" y="83"/>
                      <a:pt x="141" y="80"/>
                    </a:cubicBezTo>
                    <a:cubicBezTo>
                      <a:pt x="142" y="80"/>
                      <a:pt x="142" y="80"/>
                      <a:pt x="142" y="80"/>
                    </a:cubicBezTo>
                    <a:cubicBezTo>
                      <a:pt x="157" y="75"/>
                      <a:pt x="157" y="75"/>
                      <a:pt x="157" y="75"/>
                    </a:cubicBezTo>
                    <a:cubicBezTo>
                      <a:pt x="154" y="60"/>
                      <a:pt x="154" y="60"/>
                      <a:pt x="154" y="60"/>
                    </a:cubicBezTo>
                    <a:cubicBezTo>
                      <a:pt x="139" y="59"/>
                      <a:pt x="139" y="59"/>
                      <a:pt x="139" y="59"/>
                    </a:cubicBezTo>
                    <a:cubicBezTo>
                      <a:pt x="138" y="58"/>
                      <a:pt x="138" y="58"/>
                      <a:pt x="138" y="58"/>
                    </a:cubicBezTo>
                    <a:cubicBezTo>
                      <a:pt x="137" y="55"/>
                      <a:pt x="136" y="52"/>
                      <a:pt x="133" y="48"/>
                    </a:cubicBezTo>
                    <a:cubicBezTo>
                      <a:pt x="134" y="47"/>
                      <a:pt x="134" y="47"/>
                      <a:pt x="134" y="47"/>
                    </a:cubicBezTo>
                    <a:cubicBezTo>
                      <a:pt x="144" y="39"/>
                      <a:pt x="144" y="39"/>
                      <a:pt x="144" y="39"/>
                    </a:cubicBezTo>
                    <a:cubicBezTo>
                      <a:pt x="135" y="26"/>
                      <a:pt x="135" y="26"/>
                      <a:pt x="135" y="26"/>
                    </a:cubicBezTo>
                    <a:cubicBezTo>
                      <a:pt x="121" y="33"/>
                      <a:pt x="121" y="33"/>
                      <a:pt x="121" y="33"/>
                    </a:cubicBezTo>
                    <a:cubicBezTo>
                      <a:pt x="121" y="32"/>
                      <a:pt x="121" y="32"/>
                      <a:pt x="121" y="32"/>
                    </a:cubicBezTo>
                    <a:cubicBezTo>
                      <a:pt x="118" y="29"/>
                      <a:pt x="115" y="27"/>
                      <a:pt x="111" y="24"/>
                    </a:cubicBezTo>
                    <a:cubicBezTo>
                      <a:pt x="111" y="24"/>
                      <a:pt x="111" y="24"/>
                      <a:pt x="111" y="24"/>
                    </a:cubicBezTo>
                    <a:cubicBezTo>
                      <a:pt x="115" y="9"/>
                      <a:pt x="115" y="9"/>
                      <a:pt x="115" y="9"/>
                    </a:cubicBezTo>
                    <a:cubicBezTo>
                      <a:pt x="100" y="3"/>
                      <a:pt x="100" y="3"/>
                      <a:pt x="100" y="3"/>
                    </a:cubicBezTo>
                    <a:cubicBezTo>
                      <a:pt x="91" y="16"/>
                      <a:pt x="91" y="16"/>
                      <a:pt x="91" y="16"/>
                    </a:cubicBezTo>
                    <a:cubicBezTo>
                      <a:pt x="91" y="16"/>
                      <a:pt x="91" y="16"/>
                      <a:pt x="91" y="16"/>
                    </a:cubicBezTo>
                    <a:cubicBezTo>
                      <a:pt x="86" y="15"/>
                      <a:pt x="81" y="15"/>
                      <a:pt x="76" y="15"/>
                    </a:cubicBezTo>
                    <a:cubicBezTo>
                      <a:pt x="76" y="14"/>
                      <a:pt x="76" y="14"/>
                      <a:pt x="76" y="14"/>
                    </a:cubicBezTo>
                    <a:cubicBezTo>
                      <a:pt x="70" y="0"/>
                      <a:pt x="70" y="0"/>
                      <a:pt x="70" y="0"/>
                    </a:cubicBezTo>
                    <a:cubicBezTo>
                      <a:pt x="55" y="3"/>
                      <a:pt x="55" y="3"/>
                      <a:pt x="55" y="3"/>
                    </a:cubicBezTo>
                    <a:cubicBezTo>
                      <a:pt x="55" y="19"/>
                      <a:pt x="55" y="19"/>
                      <a:pt x="55" y="19"/>
                    </a:cubicBezTo>
                    <a:close/>
                    <a:moveTo>
                      <a:pt x="120" y="47"/>
                    </a:moveTo>
                    <a:cubicBezTo>
                      <a:pt x="138" y="70"/>
                      <a:pt x="133" y="103"/>
                      <a:pt x="109" y="120"/>
                    </a:cubicBezTo>
                    <a:cubicBezTo>
                      <a:pt x="86" y="137"/>
                      <a:pt x="53" y="133"/>
                      <a:pt x="36" y="109"/>
                    </a:cubicBezTo>
                    <a:cubicBezTo>
                      <a:pt x="19" y="86"/>
                      <a:pt x="23" y="53"/>
                      <a:pt x="47" y="36"/>
                    </a:cubicBezTo>
                    <a:cubicBezTo>
                      <a:pt x="70" y="19"/>
                      <a:pt x="103" y="23"/>
                      <a:pt x="120" y="47"/>
                    </a:cubicBezTo>
                    <a:close/>
                  </a:path>
                </a:pathLst>
              </a:custGeom>
              <a:grpFill/>
              <a:ln>
                <a:noFill/>
              </a:ln>
            </p:spPr>
            <p:txBody>
              <a:bodyPr vert="horz" wrap="square" lIns="86672" tIns="43336" rIns="86672" bIns="4333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375" dirty="0">
                  <a:latin typeface="Impact" panose="020B0806030902050204" pitchFamily="34" charset="0"/>
                </a:endParaRPr>
              </a:p>
            </p:txBody>
          </p:sp>
        </p:grpSp>
        <p:sp>
          <p:nvSpPr>
            <p:cNvPr id="12" name="矩形 11"/>
            <p:cNvSpPr/>
            <p:nvPr/>
          </p:nvSpPr>
          <p:spPr>
            <a:xfrm>
              <a:off x="7391359" y="1075170"/>
              <a:ext cx="4439508" cy="603649"/>
            </a:xfrm>
            <a:prstGeom prst="rect">
              <a:avLst/>
            </a:prstGeom>
          </p:spPr>
          <p:txBody>
            <a:bodyPr wrap="square" lIns="121878" tIns="60939" rIns="121878" bIns="6093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单击此处输入文本，单击此处输入文本</a:t>
              </a: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单击此处输入文本，单击此处输入文本</a:t>
              </a: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endPar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3" name="文本框 5"/>
            <p:cNvSpPr txBox="1">
              <a:spLocks noChangeArrowheads="1"/>
            </p:cNvSpPr>
            <p:nvPr/>
          </p:nvSpPr>
          <p:spPr bwMode="auto">
            <a:xfrm>
              <a:off x="7409255" y="826619"/>
              <a:ext cx="1900435" cy="37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8" tIns="60939" rIns="121878" bIns="60939">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a:r>
                <a:rPr lang="zh-CN" altLang="en-US" sz="1615"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点击此处添加标题</a:t>
              </a:r>
            </a:p>
          </p:txBody>
        </p:sp>
        <p:sp>
          <p:nvSpPr>
            <p:cNvPr id="14" name="矩形 13"/>
            <p:cNvSpPr/>
            <p:nvPr/>
          </p:nvSpPr>
          <p:spPr>
            <a:xfrm>
              <a:off x="7400449" y="2381715"/>
              <a:ext cx="4430418" cy="603649"/>
            </a:xfrm>
            <a:prstGeom prst="rect">
              <a:avLst/>
            </a:prstGeom>
          </p:spPr>
          <p:txBody>
            <a:bodyPr wrap="square" lIns="121878" tIns="60939" rIns="121878" bIns="6093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单击此处输入文本，单击此处输入文本</a:t>
              </a: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单击此处输入文本，单击此处输入文本</a:t>
              </a: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endPar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5" name="文本框 5"/>
            <p:cNvSpPr txBox="1">
              <a:spLocks noChangeArrowheads="1"/>
            </p:cNvSpPr>
            <p:nvPr/>
          </p:nvSpPr>
          <p:spPr bwMode="auto">
            <a:xfrm>
              <a:off x="7418344" y="2133165"/>
              <a:ext cx="1900435" cy="37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8" tIns="60939" rIns="121878" bIns="60939">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a:r>
                <a:rPr lang="zh-CN" altLang="en-US" sz="1615"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点击此处添加标题</a:t>
              </a:r>
            </a:p>
          </p:txBody>
        </p:sp>
        <p:sp>
          <p:nvSpPr>
            <p:cNvPr id="16" name="矩形 15"/>
            <p:cNvSpPr/>
            <p:nvPr/>
          </p:nvSpPr>
          <p:spPr>
            <a:xfrm>
              <a:off x="7391359" y="3667514"/>
              <a:ext cx="4430418" cy="603649"/>
            </a:xfrm>
            <a:prstGeom prst="rect">
              <a:avLst/>
            </a:prstGeom>
          </p:spPr>
          <p:txBody>
            <a:bodyPr wrap="square" lIns="121878" tIns="60939" rIns="121878" bIns="6093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单击此处输入文本，单击此处输入文本</a:t>
              </a: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单击此处输入文本，单击此处输入文本</a:t>
              </a: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endPar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7" name="文本框 5"/>
            <p:cNvSpPr txBox="1">
              <a:spLocks noChangeArrowheads="1"/>
            </p:cNvSpPr>
            <p:nvPr/>
          </p:nvSpPr>
          <p:spPr bwMode="auto">
            <a:xfrm>
              <a:off x="7409255" y="3418964"/>
              <a:ext cx="1900435" cy="37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8" tIns="60939" rIns="121878" bIns="60939">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a:r>
                <a:rPr lang="zh-CN" altLang="en-US" sz="1615"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点击此处添加标题</a:t>
              </a:r>
            </a:p>
          </p:txBody>
        </p:sp>
        <p:sp>
          <p:nvSpPr>
            <p:cNvPr id="18" name="矩形 17"/>
            <p:cNvSpPr/>
            <p:nvPr/>
          </p:nvSpPr>
          <p:spPr>
            <a:xfrm>
              <a:off x="7400449" y="4979245"/>
              <a:ext cx="4430418" cy="603649"/>
            </a:xfrm>
            <a:prstGeom prst="rect">
              <a:avLst/>
            </a:prstGeom>
          </p:spPr>
          <p:txBody>
            <a:bodyPr wrap="square" lIns="121878" tIns="60939" rIns="121878" bIns="6093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单击此处输入文本，单击此处输入文本</a:t>
              </a: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单击此处输入文本，单击此处输入文本</a:t>
              </a:r>
              <a:r>
                <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rPr>
                <a:t>单击此处输入文本</a:t>
              </a:r>
              <a:endParaRPr lang="zh-CN" altLang="da-DK" sz="104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9" name="文本框 5"/>
            <p:cNvSpPr txBox="1">
              <a:spLocks noChangeArrowheads="1"/>
            </p:cNvSpPr>
            <p:nvPr/>
          </p:nvSpPr>
          <p:spPr bwMode="auto">
            <a:xfrm>
              <a:off x="7418344" y="4730695"/>
              <a:ext cx="1900435" cy="37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78" tIns="60939" rIns="121878" bIns="60939">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a:r>
                <a:rPr lang="zh-CN" altLang="en-US" sz="1615"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点击此处添加标题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grpSp>
        <p:nvGrpSpPr>
          <p:cNvPr id="2" name="组合 1"/>
          <p:cNvGrpSpPr/>
          <p:nvPr/>
        </p:nvGrpSpPr>
        <p:grpSpPr>
          <a:xfrm>
            <a:off x="900485" y="1831706"/>
            <a:ext cx="4917053" cy="3056319"/>
            <a:chOff x="900485" y="1831706"/>
            <a:chExt cx="4917053" cy="3056319"/>
          </a:xfrm>
        </p:grpSpPr>
        <p:sp>
          <p:nvSpPr>
            <p:cNvPr id="6" name="Oval 78"/>
            <p:cNvSpPr/>
            <p:nvPr/>
          </p:nvSpPr>
          <p:spPr>
            <a:xfrm>
              <a:off x="900485" y="2053823"/>
              <a:ext cx="320393" cy="3204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a:latin typeface="微软雅黑" panose="020B0503020204020204" pitchFamily="34" charset="-122"/>
                <a:ea typeface="微软雅黑" panose="020B0503020204020204" pitchFamily="34" charset="-122"/>
              </a:endParaRPr>
            </a:p>
          </p:txBody>
        </p:sp>
        <p:grpSp>
          <p:nvGrpSpPr>
            <p:cNvPr id="7" name="Group 79"/>
            <p:cNvGrpSpPr/>
            <p:nvPr/>
          </p:nvGrpSpPr>
          <p:grpSpPr>
            <a:xfrm>
              <a:off x="1330027" y="1831706"/>
              <a:ext cx="1919998" cy="949387"/>
              <a:chOff x="8508022" y="2061983"/>
              <a:chExt cx="1920591" cy="949387"/>
            </a:xfrm>
          </p:grpSpPr>
          <p:sp>
            <p:nvSpPr>
              <p:cNvPr id="100" name="TextBox 80"/>
              <p:cNvSpPr txBox="1"/>
              <p:nvPr/>
            </p:nvSpPr>
            <p:spPr>
              <a:xfrm>
                <a:off x="8508022" y="2061983"/>
                <a:ext cx="1618251" cy="37933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65" dirty="0">
                    <a:latin typeface="微软雅黑" panose="020B0503020204020204" pitchFamily="34" charset="-122"/>
                    <a:ea typeface="微软雅黑" panose="020B0503020204020204" pitchFamily="34" charset="-122"/>
                  </a:rPr>
                  <a:t>点击输入标题</a:t>
                </a:r>
                <a:endParaRPr lang="en-GB" sz="1865" dirty="0">
                  <a:latin typeface="微软雅黑" panose="020B0503020204020204" pitchFamily="34" charset="-122"/>
                  <a:ea typeface="微软雅黑" panose="020B0503020204020204" pitchFamily="34" charset="-122"/>
                </a:endParaRPr>
              </a:p>
            </p:txBody>
          </p:sp>
          <p:sp>
            <p:nvSpPr>
              <p:cNvPr id="101" name="Rectangle 81"/>
              <p:cNvSpPr/>
              <p:nvPr/>
            </p:nvSpPr>
            <p:spPr>
              <a:xfrm>
                <a:off x="8508023" y="2365039"/>
                <a:ext cx="1920590"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点击输入您需要的文字内容，点击输入您需要的文字内容。</a:t>
                </a:r>
                <a:endParaRPr lang="en-GB"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8" name="Oval 82"/>
            <p:cNvSpPr/>
            <p:nvPr/>
          </p:nvSpPr>
          <p:spPr>
            <a:xfrm>
              <a:off x="900485" y="3107289"/>
              <a:ext cx="320393" cy="3204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a:latin typeface="微软雅黑" panose="020B0503020204020204" pitchFamily="34" charset="-122"/>
                <a:ea typeface="微软雅黑" panose="020B0503020204020204" pitchFamily="34" charset="-122"/>
              </a:endParaRPr>
            </a:p>
          </p:txBody>
        </p:sp>
        <p:grpSp>
          <p:nvGrpSpPr>
            <p:cNvPr id="10" name="Group 83"/>
            <p:cNvGrpSpPr/>
            <p:nvPr/>
          </p:nvGrpSpPr>
          <p:grpSpPr>
            <a:xfrm>
              <a:off x="1330023" y="2885172"/>
              <a:ext cx="1919997" cy="949387"/>
              <a:chOff x="8508022" y="2061983"/>
              <a:chExt cx="1920591" cy="949387"/>
            </a:xfrm>
          </p:grpSpPr>
          <p:sp>
            <p:nvSpPr>
              <p:cNvPr id="98" name="TextBox 84"/>
              <p:cNvSpPr txBox="1"/>
              <p:nvPr/>
            </p:nvSpPr>
            <p:spPr>
              <a:xfrm>
                <a:off x="8508022" y="2061983"/>
                <a:ext cx="1618251" cy="37933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65" dirty="0">
                    <a:latin typeface="微软雅黑" panose="020B0503020204020204" pitchFamily="34" charset="-122"/>
                    <a:ea typeface="微软雅黑" panose="020B0503020204020204" pitchFamily="34" charset="-122"/>
                  </a:rPr>
                  <a:t>点击输入标题</a:t>
                </a:r>
                <a:endParaRPr lang="en-GB" altLang="zh-CN" sz="1865" dirty="0">
                  <a:latin typeface="微软雅黑" panose="020B0503020204020204" pitchFamily="34" charset="-122"/>
                  <a:ea typeface="微软雅黑" panose="020B0503020204020204" pitchFamily="34" charset="-122"/>
                </a:endParaRPr>
              </a:p>
            </p:txBody>
          </p:sp>
          <p:sp>
            <p:nvSpPr>
              <p:cNvPr id="99" name="Rectangle 85"/>
              <p:cNvSpPr/>
              <p:nvPr/>
            </p:nvSpPr>
            <p:spPr>
              <a:xfrm>
                <a:off x="8508023" y="2365039"/>
                <a:ext cx="1920590"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点击输入您需要的文字内容，点击输入您需要的文字内容。</a:t>
                </a:r>
                <a:endParaRPr lang="en-GB"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 name="Oval 86"/>
            <p:cNvSpPr/>
            <p:nvPr/>
          </p:nvSpPr>
          <p:spPr>
            <a:xfrm>
              <a:off x="3467992" y="2053823"/>
              <a:ext cx="320393" cy="3204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a:latin typeface="微软雅黑" panose="020B0503020204020204" pitchFamily="34" charset="-122"/>
                <a:ea typeface="微软雅黑" panose="020B0503020204020204" pitchFamily="34" charset="-122"/>
              </a:endParaRPr>
            </a:p>
          </p:txBody>
        </p:sp>
        <p:grpSp>
          <p:nvGrpSpPr>
            <p:cNvPr id="12" name="Group 87"/>
            <p:cNvGrpSpPr/>
            <p:nvPr/>
          </p:nvGrpSpPr>
          <p:grpSpPr>
            <a:xfrm>
              <a:off x="3897534" y="1831706"/>
              <a:ext cx="1919998" cy="949387"/>
              <a:chOff x="8508022" y="2061983"/>
              <a:chExt cx="1920591" cy="949387"/>
            </a:xfrm>
          </p:grpSpPr>
          <p:sp>
            <p:nvSpPr>
              <p:cNvPr id="96" name="TextBox 88"/>
              <p:cNvSpPr txBox="1"/>
              <p:nvPr/>
            </p:nvSpPr>
            <p:spPr>
              <a:xfrm>
                <a:off x="8508022" y="2061983"/>
                <a:ext cx="1618251" cy="37933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65" dirty="0">
                    <a:latin typeface="微软雅黑" panose="020B0503020204020204" pitchFamily="34" charset="-122"/>
                    <a:ea typeface="微软雅黑" panose="020B0503020204020204" pitchFamily="34" charset="-122"/>
                  </a:rPr>
                  <a:t>点击输入标题</a:t>
                </a:r>
                <a:endParaRPr lang="en-GB" altLang="zh-CN" sz="1865" dirty="0">
                  <a:latin typeface="微软雅黑" panose="020B0503020204020204" pitchFamily="34" charset="-122"/>
                  <a:ea typeface="微软雅黑" panose="020B0503020204020204" pitchFamily="34" charset="-122"/>
                </a:endParaRPr>
              </a:p>
            </p:txBody>
          </p:sp>
          <p:sp>
            <p:nvSpPr>
              <p:cNvPr id="97" name="Rectangle 89"/>
              <p:cNvSpPr/>
              <p:nvPr/>
            </p:nvSpPr>
            <p:spPr>
              <a:xfrm>
                <a:off x="8508023" y="2365039"/>
                <a:ext cx="1920590"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点击输入您需要的文字内容，点击输入您需要的文字内容。</a:t>
                </a:r>
                <a:endParaRPr lang="en-GB"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3" name="Oval 90"/>
            <p:cNvSpPr/>
            <p:nvPr/>
          </p:nvSpPr>
          <p:spPr>
            <a:xfrm>
              <a:off x="3467992" y="3107289"/>
              <a:ext cx="320393" cy="3204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a:latin typeface="微软雅黑" panose="020B0503020204020204" pitchFamily="34" charset="-122"/>
                <a:ea typeface="微软雅黑" panose="020B0503020204020204" pitchFamily="34" charset="-122"/>
              </a:endParaRPr>
            </a:p>
          </p:txBody>
        </p:sp>
        <p:grpSp>
          <p:nvGrpSpPr>
            <p:cNvPr id="14" name="Group 91"/>
            <p:cNvGrpSpPr/>
            <p:nvPr/>
          </p:nvGrpSpPr>
          <p:grpSpPr>
            <a:xfrm>
              <a:off x="3897539" y="2885172"/>
              <a:ext cx="1919999" cy="949387"/>
              <a:chOff x="8508022" y="2061983"/>
              <a:chExt cx="1920591" cy="949387"/>
            </a:xfrm>
          </p:grpSpPr>
          <p:sp>
            <p:nvSpPr>
              <p:cNvPr id="94" name="TextBox 92"/>
              <p:cNvSpPr txBox="1"/>
              <p:nvPr/>
            </p:nvSpPr>
            <p:spPr>
              <a:xfrm>
                <a:off x="8508022" y="2061983"/>
                <a:ext cx="1618250" cy="37933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65" dirty="0">
                    <a:latin typeface="微软雅黑" panose="020B0503020204020204" pitchFamily="34" charset="-122"/>
                    <a:ea typeface="微软雅黑" panose="020B0503020204020204" pitchFamily="34" charset="-122"/>
                  </a:rPr>
                  <a:t>点击输入标题</a:t>
                </a:r>
                <a:endParaRPr lang="en-GB" altLang="zh-CN" sz="1865" dirty="0">
                  <a:latin typeface="微软雅黑" panose="020B0503020204020204" pitchFamily="34" charset="-122"/>
                  <a:ea typeface="微软雅黑" panose="020B0503020204020204" pitchFamily="34" charset="-122"/>
                </a:endParaRPr>
              </a:p>
            </p:txBody>
          </p:sp>
          <p:sp>
            <p:nvSpPr>
              <p:cNvPr id="95" name="Rectangle 93"/>
              <p:cNvSpPr/>
              <p:nvPr/>
            </p:nvSpPr>
            <p:spPr>
              <a:xfrm>
                <a:off x="8508023" y="2365039"/>
                <a:ext cx="1920590"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点击输入您需要的文字内容，点击输入您需要的文字内容。</a:t>
                </a:r>
                <a:endParaRPr lang="en-GB"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5" name="Oval 94"/>
            <p:cNvSpPr/>
            <p:nvPr/>
          </p:nvSpPr>
          <p:spPr>
            <a:xfrm>
              <a:off x="900485" y="4160754"/>
              <a:ext cx="320393" cy="3204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2400">
                <a:latin typeface="微软雅黑" panose="020B0503020204020204" pitchFamily="34" charset="-122"/>
                <a:ea typeface="微软雅黑" panose="020B0503020204020204" pitchFamily="34" charset="-122"/>
              </a:endParaRPr>
            </a:p>
          </p:txBody>
        </p:sp>
        <p:grpSp>
          <p:nvGrpSpPr>
            <p:cNvPr id="16" name="Group 95"/>
            <p:cNvGrpSpPr/>
            <p:nvPr/>
          </p:nvGrpSpPr>
          <p:grpSpPr>
            <a:xfrm>
              <a:off x="1330027" y="3938638"/>
              <a:ext cx="1919998" cy="949387"/>
              <a:chOff x="8508022" y="2061983"/>
              <a:chExt cx="1920591" cy="949387"/>
            </a:xfrm>
          </p:grpSpPr>
          <p:sp>
            <p:nvSpPr>
              <p:cNvPr id="92" name="TextBox 96"/>
              <p:cNvSpPr txBox="1"/>
              <p:nvPr/>
            </p:nvSpPr>
            <p:spPr>
              <a:xfrm>
                <a:off x="8508022" y="2061983"/>
                <a:ext cx="1618251" cy="37933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865" dirty="0">
                    <a:latin typeface="微软雅黑" panose="020B0503020204020204" pitchFamily="34" charset="-122"/>
                    <a:ea typeface="微软雅黑" panose="020B0503020204020204" pitchFamily="34" charset="-122"/>
                  </a:rPr>
                  <a:t>点击输入标题</a:t>
                </a:r>
                <a:endParaRPr lang="en-GB" altLang="zh-CN" sz="1865" dirty="0">
                  <a:latin typeface="微软雅黑" panose="020B0503020204020204" pitchFamily="34" charset="-122"/>
                  <a:ea typeface="微软雅黑" panose="020B0503020204020204" pitchFamily="34" charset="-122"/>
                </a:endParaRPr>
              </a:p>
            </p:txBody>
          </p:sp>
          <p:sp>
            <p:nvSpPr>
              <p:cNvPr id="93" name="Rectangle 97"/>
              <p:cNvSpPr/>
              <p:nvPr/>
            </p:nvSpPr>
            <p:spPr>
              <a:xfrm>
                <a:off x="8508023" y="2365039"/>
                <a:ext cx="1920590"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点击输入您需要的文字内容，点击输入您需要的文字内容。</a:t>
                </a:r>
                <a:endParaRPr lang="en-GB"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17" name="Group 3"/>
          <p:cNvGrpSpPr/>
          <p:nvPr/>
        </p:nvGrpSpPr>
        <p:grpSpPr>
          <a:xfrm>
            <a:off x="6328369" y="1752253"/>
            <a:ext cx="4806390" cy="5002933"/>
            <a:chOff x="6531732" y="1844629"/>
            <a:chExt cx="4807875" cy="5002933"/>
          </a:xfrm>
        </p:grpSpPr>
        <p:grpSp>
          <p:nvGrpSpPr>
            <p:cNvPr id="18" name="Group 98"/>
            <p:cNvGrpSpPr/>
            <p:nvPr/>
          </p:nvGrpSpPr>
          <p:grpSpPr>
            <a:xfrm>
              <a:off x="8211059" y="3333470"/>
              <a:ext cx="1495699" cy="3514092"/>
              <a:chOff x="8211059" y="3333470"/>
              <a:chExt cx="1495699" cy="3514092"/>
            </a:xfrm>
          </p:grpSpPr>
          <p:sp>
            <p:nvSpPr>
              <p:cNvPr id="54" name="Oval 5"/>
              <p:cNvSpPr>
                <a:spLocks noChangeArrowheads="1"/>
              </p:cNvSpPr>
              <p:nvPr/>
            </p:nvSpPr>
            <p:spPr bwMode="auto">
              <a:xfrm>
                <a:off x="8311636" y="3445476"/>
                <a:ext cx="1247305" cy="1248066"/>
              </a:xfrm>
              <a:prstGeom prst="ellipse">
                <a:avLst/>
              </a:prstGeom>
              <a:solidFill>
                <a:schemeClr val="tx2">
                  <a:lumMod val="20000"/>
                  <a:lumOff val="80000"/>
                </a:schemeClr>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55" name="Freeform 9"/>
              <p:cNvSpPr>
                <a:spLocks noEditPoints="1"/>
              </p:cNvSpPr>
              <p:nvPr/>
            </p:nvSpPr>
            <p:spPr bwMode="auto">
              <a:xfrm>
                <a:off x="8211059" y="3333470"/>
                <a:ext cx="1449220" cy="1621420"/>
              </a:xfrm>
              <a:custGeom>
                <a:avLst/>
                <a:gdLst>
                  <a:gd name="T0" fmla="*/ 804 w 804"/>
                  <a:gd name="T1" fmla="*/ 402 h 900"/>
                  <a:gd name="T2" fmla="*/ 402 w 804"/>
                  <a:gd name="T3" fmla="*/ 0 h 900"/>
                  <a:gd name="T4" fmla="*/ 0 w 804"/>
                  <a:gd name="T5" fmla="*/ 402 h 900"/>
                  <a:gd name="T6" fmla="*/ 333 w 804"/>
                  <a:gd name="T7" fmla="*/ 798 h 900"/>
                  <a:gd name="T8" fmla="*/ 333 w 804"/>
                  <a:gd name="T9" fmla="*/ 900 h 900"/>
                  <a:gd name="T10" fmla="*/ 471 w 804"/>
                  <a:gd name="T11" fmla="*/ 900 h 900"/>
                  <a:gd name="T12" fmla="*/ 471 w 804"/>
                  <a:gd name="T13" fmla="*/ 798 h 900"/>
                  <a:gd name="T14" fmla="*/ 804 w 804"/>
                  <a:gd name="T15" fmla="*/ 402 h 900"/>
                  <a:gd name="T16" fmla="*/ 402 w 804"/>
                  <a:gd name="T17" fmla="*/ 704 h 900"/>
                  <a:gd name="T18" fmla="*/ 100 w 804"/>
                  <a:gd name="T19" fmla="*/ 402 h 900"/>
                  <a:gd name="T20" fmla="*/ 402 w 804"/>
                  <a:gd name="T21" fmla="*/ 100 h 900"/>
                  <a:gd name="T22" fmla="*/ 704 w 804"/>
                  <a:gd name="T23" fmla="*/ 402 h 900"/>
                  <a:gd name="T24" fmla="*/ 402 w 804"/>
                  <a:gd name="T25" fmla="*/ 70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90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chemeClr val="accent1">
                  <a:lumMod val="60000"/>
                  <a:lumOff val="40000"/>
                </a:schemeClr>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56" name="Rectangle 10"/>
              <p:cNvSpPr>
                <a:spLocks noChangeArrowheads="1"/>
              </p:cNvSpPr>
              <p:nvPr/>
            </p:nvSpPr>
            <p:spPr bwMode="auto">
              <a:xfrm>
                <a:off x="8780233" y="5629212"/>
                <a:ext cx="668988" cy="998148"/>
              </a:xfrm>
              <a:prstGeom prst="rect">
                <a:avLst/>
              </a:prstGeom>
              <a:solidFill>
                <a:srgbClr val="F1A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57" name="Rectangle 11"/>
              <p:cNvSpPr>
                <a:spLocks noChangeArrowheads="1"/>
              </p:cNvSpPr>
              <p:nvPr/>
            </p:nvSpPr>
            <p:spPr bwMode="auto">
              <a:xfrm>
                <a:off x="8780233" y="5629212"/>
                <a:ext cx="668988" cy="9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58" name="Rectangle 12"/>
              <p:cNvSpPr>
                <a:spLocks noChangeArrowheads="1"/>
              </p:cNvSpPr>
              <p:nvPr/>
            </p:nvSpPr>
            <p:spPr bwMode="auto">
              <a:xfrm>
                <a:off x="8470883" y="6174765"/>
                <a:ext cx="970718" cy="672797"/>
              </a:xfrm>
              <a:prstGeom prst="rect">
                <a:avLst/>
              </a:prstGeom>
              <a:solidFill>
                <a:srgbClr val="FDCF9D"/>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59" name="Rectangle 13"/>
              <p:cNvSpPr>
                <a:spLocks noChangeArrowheads="1"/>
              </p:cNvSpPr>
              <p:nvPr/>
            </p:nvSpPr>
            <p:spPr bwMode="auto">
              <a:xfrm>
                <a:off x="8470883" y="6174765"/>
                <a:ext cx="970718" cy="67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60" name="Freeform 14"/>
              <p:cNvSpPr/>
              <p:nvPr/>
            </p:nvSpPr>
            <p:spPr bwMode="auto">
              <a:xfrm>
                <a:off x="8221727" y="5102707"/>
                <a:ext cx="1227494" cy="1168062"/>
              </a:xfrm>
              <a:custGeom>
                <a:avLst/>
                <a:gdLst>
                  <a:gd name="T0" fmla="*/ 0 w 681"/>
                  <a:gd name="T1" fmla="*/ 110 h 648"/>
                  <a:gd name="T2" fmla="*/ 109 w 681"/>
                  <a:gd name="T3" fmla="*/ 0 h 648"/>
                  <a:gd name="T4" fmla="*/ 571 w 681"/>
                  <a:gd name="T5" fmla="*/ 0 h 648"/>
                  <a:gd name="T6" fmla="*/ 681 w 681"/>
                  <a:gd name="T7" fmla="*/ 110 h 648"/>
                  <a:gd name="T8" fmla="*/ 681 w 681"/>
                  <a:gd name="T9" fmla="*/ 538 h 648"/>
                  <a:gd name="T10" fmla="*/ 571 w 681"/>
                  <a:gd name="T11" fmla="*/ 648 h 648"/>
                  <a:gd name="T12" fmla="*/ 109 w 681"/>
                  <a:gd name="T13" fmla="*/ 648 h 648"/>
                  <a:gd name="T14" fmla="*/ 0 w 681"/>
                  <a:gd name="T15" fmla="*/ 538 h 648"/>
                  <a:gd name="T16" fmla="*/ 0 w 681"/>
                  <a:gd name="T17" fmla="*/ 11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1" h="648">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61" name="Rectangle 15"/>
              <p:cNvSpPr>
                <a:spLocks noChangeArrowheads="1"/>
              </p:cNvSpPr>
              <p:nvPr/>
            </p:nvSpPr>
            <p:spPr bwMode="auto">
              <a:xfrm>
                <a:off x="8762708" y="4954890"/>
                <a:ext cx="371067" cy="1053009"/>
              </a:xfrm>
              <a:prstGeom prst="rect">
                <a:avLst/>
              </a:prstGeom>
              <a:solidFill>
                <a:schemeClr val="accent1"/>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62" name="Rectangle 16"/>
              <p:cNvSpPr>
                <a:spLocks noChangeArrowheads="1"/>
              </p:cNvSpPr>
              <p:nvPr/>
            </p:nvSpPr>
            <p:spPr bwMode="auto">
              <a:xfrm>
                <a:off x="8762708" y="4954890"/>
                <a:ext cx="371067" cy="105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63" name="Freeform 17"/>
              <p:cNvSpPr/>
              <p:nvPr/>
            </p:nvSpPr>
            <p:spPr bwMode="auto">
              <a:xfrm>
                <a:off x="8854142" y="485812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64" name="Freeform 18"/>
              <p:cNvSpPr/>
              <p:nvPr/>
            </p:nvSpPr>
            <p:spPr bwMode="auto">
              <a:xfrm>
                <a:off x="9344834" y="5670357"/>
                <a:ext cx="361924" cy="641558"/>
              </a:xfrm>
              <a:custGeom>
                <a:avLst/>
                <a:gdLst>
                  <a:gd name="T0" fmla="*/ 57 w 201"/>
                  <a:gd name="T1" fmla="*/ 356 h 356"/>
                  <a:gd name="T2" fmla="*/ 163 w 201"/>
                  <a:gd name="T3" fmla="*/ 119 h 356"/>
                  <a:gd name="T4" fmla="*/ 0 w 201"/>
                  <a:gd name="T5" fmla="*/ 164 h 356"/>
                  <a:gd name="T6" fmla="*/ 57 w 201"/>
                  <a:gd name="T7" fmla="*/ 356 h 356"/>
                </a:gdLst>
                <a:ahLst/>
                <a:cxnLst>
                  <a:cxn ang="0">
                    <a:pos x="T0" y="T1"/>
                  </a:cxn>
                  <a:cxn ang="0">
                    <a:pos x="T2" y="T3"/>
                  </a:cxn>
                  <a:cxn ang="0">
                    <a:pos x="T4" y="T5"/>
                  </a:cxn>
                  <a:cxn ang="0">
                    <a:pos x="T6" y="T7"/>
                  </a:cxn>
                </a:cxnLst>
                <a:rect l="0" t="0" r="r" b="b"/>
                <a:pathLst>
                  <a:path w="201" h="356">
                    <a:moveTo>
                      <a:pt x="57" y="356"/>
                    </a:moveTo>
                    <a:cubicBezTo>
                      <a:pt x="57" y="356"/>
                      <a:pt x="201" y="219"/>
                      <a:pt x="163" y="119"/>
                    </a:cubicBezTo>
                    <a:cubicBezTo>
                      <a:pt x="118" y="0"/>
                      <a:pt x="0" y="164"/>
                      <a:pt x="0" y="164"/>
                    </a:cubicBezTo>
                    <a:cubicBezTo>
                      <a:pt x="57" y="356"/>
                      <a:pt x="57" y="356"/>
                      <a:pt x="57" y="356"/>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65" name="Freeform 19"/>
              <p:cNvSpPr/>
              <p:nvPr/>
            </p:nvSpPr>
            <p:spPr bwMode="auto">
              <a:xfrm>
                <a:off x="8839665" y="5102707"/>
                <a:ext cx="52574" cy="0"/>
              </a:xfrm>
              <a:custGeom>
                <a:avLst/>
                <a:gdLst>
                  <a:gd name="T0" fmla="*/ 29 w 29"/>
                  <a:gd name="T1" fmla="*/ 0 w 29"/>
                  <a:gd name="T2" fmla="*/ 0 w 29"/>
                  <a:gd name="T3" fmla="*/ 29 w 29"/>
                  <a:gd name="T4" fmla="*/ 29 w 29"/>
                </a:gdLst>
                <a:ahLst/>
                <a:cxnLst>
                  <a:cxn ang="0">
                    <a:pos x="T0" y="0"/>
                  </a:cxn>
                  <a:cxn ang="0">
                    <a:pos x="T1" y="0"/>
                  </a:cxn>
                  <a:cxn ang="0">
                    <a:pos x="T2" y="0"/>
                  </a:cxn>
                  <a:cxn ang="0">
                    <a:pos x="T3" y="0"/>
                  </a:cxn>
                  <a:cxn ang="0">
                    <a:pos x="T4" y="0"/>
                  </a:cxn>
                </a:cxnLst>
                <a:rect l="0" t="0" r="r" b="b"/>
                <a:pathLst>
                  <a:path w="29">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66" name="Rectangle 20"/>
              <p:cNvSpPr>
                <a:spLocks noChangeArrowheads="1"/>
              </p:cNvSpPr>
              <p:nvPr/>
            </p:nvSpPr>
            <p:spPr bwMode="auto">
              <a:xfrm>
                <a:off x="9441601" y="6627360"/>
                <a:ext cx="7619" cy="220202"/>
              </a:xfrm>
              <a:prstGeom prst="rect">
                <a:avLst/>
              </a:prstGeom>
              <a:solidFill>
                <a:srgbClr val="FBE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67" name="Rectangle 21"/>
              <p:cNvSpPr>
                <a:spLocks noChangeArrowheads="1"/>
              </p:cNvSpPr>
              <p:nvPr/>
            </p:nvSpPr>
            <p:spPr bwMode="auto">
              <a:xfrm>
                <a:off x="9441601" y="6627360"/>
                <a:ext cx="7619" cy="22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68" name="Freeform 22"/>
              <p:cNvSpPr/>
              <p:nvPr/>
            </p:nvSpPr>
            <p:spPr bwMode="auto">
              <a:xfrm>
                <a:off x="9441601" y="6290580"/>
                <a:ext cx="7619" cy="336780"/>
              </a:xfrm>
              <a:custGeom>
                <a:avLst/>
                <a:gdLst>
                  <a:gd name="T0" fmla="*/ 0 w 4"/>
                  <a:gd name="T1" fmla="*/ 0 h 187"/>
                  <a:gd name="T2" fmla="*/ 0 w 4"/>
                  <a:gd name="T3" fmla="*/ 187 h 187"/>
                  <a:gd name="T4" fmla="*/ 4 w 4"/>
                  <a:gd name="T5" fmla="*/ 187 h 187"/>
                  <a:gd name="T6" fmla="*/ 4 w 4"/>
                  <a:gd name="T7" fmla="*/ 12 h 187"/>
                  <a:gd name="T8" fmla="*/ 3 w 4"/>
                  <a:gd name="T9" fmla="*/ 12 h 187"/>
                  <a:gd name="T10" fmla="*/ 0 w 4"/>
                  <a:gd name="T11" fmla="*/ 0 h 187"/>
                </a:gdLst>
                <a:ahLst/>
                <a:cxnLst>
                  <a:cxn ang="0">
                    <a:pos x="T0" y="T1"/>
                  </a:cxn>
                  <a:cxn ang="0">
                    <a:pos x="T2" y="T3"/>
                  </a:cxn>
                  <a:cxn ang="0">
                    <a:pos x="T4" y="T5"/>
                  </a:cxn>
                  <a:cxn ang="0">
                    <a:pos x="T6" y="T7"/>
                  </a:cxn>
                  <a:cxn ang="0">
                    <a:pos x="T8" y="T9"/>
                  </a:cxn>
                  <a:cxn ang="0">
                    <a:pos x="T10" y="T11"/>
                  </a:cxn>
                </a:cxnLst>
                <a:rect l="0" t="0" r="r" b="b"/>
                <a:pathLst>
                  <a:path w="4" h="187">
                    <a:moveTo>
                      <a:pt x="0" y="0"/>
                    </a:moveTo>
                    <a:cubicBezTo>
                      <a:pt x="0" y="187"/>
                      <a:pt x="0" y="187"/>
                      <a:pt x="0" y="187"/>
                    </a:cubicBezTo>
                    <a:cubicBezTo>
                      <a:pt x="4" y="187"/>
                      <a:pt x="4" y="187"/>
                      <a:pt x="4" y="187"/>
                    </a:cubicBezTo>
                    <a:cubicBezTo>
                      <a:pt x="4" y="12"/>
                      <a:pt x="4" y="12"/>
                      <a:pt x="4" y="12"/>
                    </a:cubicBezTo>
                    <a:cubicBezTo>
                      <a:pt x="4" y="12"/>
                      <a:pt x="3" y="12"/>
                      <a:pt x="3" y="12"/>
                    </a:cubicBezTo>
                    <a:cubicBezTo>
                      <a:pt x="0" y="0"/>
                      <a:pt x="0" y="0"/>
                      <a:pt x="0" y="0"/>
                    </a:cubicBezTo>
                  </a:path>
                </a:pathLst>
              </a:custGeom>
              <a:solidFill>
                <a:srgbClr val="ED9B8F"/>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69" name="Freeform 23"/>
              <p:cNvSpPr/>
              <p:nvPr/>
            </p:nvSpPr>
            <p:spPr bwMode="auto">
              <a:xfrm>
                <a:off x="8955480" y="6189242"/>
                <a:ext cx="486121" cy="658320"/>
              </a:xfrm>
              <a:custGeom>
                <a:avLst/>
                <a:gdLst>
                  <a:gd name="T0" fmla="*/ 253 w 270"/>
                  <a:gd name="T1" fmla="*/ 0 h 365"/>
                  <a:gd name="T2" fmla="*/ 164 w 270"/>
                  <a:gd name="T3" fmla="*/ 45 h 365"/>
                  <a:gd name="T4" fmla="*/ 0 w 270"/>
                  <a:gd name="T5" fmla="*/ 45 h 365"/>
                  <a:gd name="T6" fmla="*/ 0 w 270"/>
                  <a:gd name="T7" fmla="*/ 365 h 365"/>
                  <a:gd name="T8" fmla="*/ 270 w 270"/>
                  <a:gd name="T9" fmla="*/ 365 h 365"/>
                  <a:gd name="T10" fmla="*/ 270 w 270"/>
                  <a:gd name="T11" fmla="*/ 243 h 365"/>
                  <a:gd name="T12" fmla="*/ 270 w 270"/>
                  <a:gd name="T13" fmla="*/ 56 h 365"/>
                  <a:gd name="T14" fmla="*/ 253 w 2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65">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70" name="Freeform 24"/>
              <p:cNvSpPr/>
              <p:nvPr/>
            </p:nvSpPr>
            <p:spPr bwMode="auto">
              <a:xfrm>
                <a:off x="8955480" y="6126762"/>
                <a:ext cx="455644" cy="144008"/>
              </a:xfrm>
              <a:custGeom>
                <a:avLst/>
                <a:gdLst>
                  <a:gd name="T0" fmla="*/ 243 w 253"/>
                  <a:gd name="T1" fmla="*/ 0 h 80"/>
                  <a:gd name="T2" fmla="*/ 75 w 253"/>
                  <a:gd name="T3" fmla="*/ 57 h 80"/>
                  <a:gd name="T4" fmla="*/ 48 w 253"/>
                  <a:gd name="T5" fmla="*/ 61 h 80"/>
                  <a:gd name="T6" fmla="*/ 0 w 253"/>
                  <a:gd name="T7" fmla="*/ 46 h 80"/>
                  <a:gd name="T8" fmla="*/ 0 w 253"/>
                  <a:gd name="T9" fmla="*/ 80 h 80"/>
                  <a:gd name="T10" fmla="*/ 164 w 253"/>
                  <a:gd name="T11" fmla="*/ 80 h 80"/>
                  <a:gd name="T12" fmla="*/ 253 w 253"/>
                  <a:gd name="T13" fmla="*/ 35 h 80"/>
                  <a:gd name="T14" fmla="*/ 243 w 25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8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71" name="Freeform 25"/>
              <p:cNvSpPr>
                <a:spLocks noEditPoints="1"/>
              </p:cNvSpPr>
              <p:nvPr/>
            </p:nvSpPr>
            <p:spPr bwMode="auto">
              <a:xfrm>
                <a:off x="8955480" y="5313766"/>
                <a:ext cx="55622" cy="645368"/>
              </a:xfrm>
              <a:custGeom>
                <a:avLst/>
                <a:gdLst>
                  <a:gd name="T0" fmla="*/ 0 w 31"/>
                  <a:gd name="T1" fmla="*/ 336 h 358"/>
                  <a:gd name="T2" fmla="*/ 0 w 31"/>
                  <a:gd name="T3" fmla="*/ 358 h 358"/>
                  <a:gd name="T4" fmla="*/ 22 w 31"/>
                  <a:gd name="T5" fmla="*/ 348 h 358"/>
                  <a:gd name="T6" fmla="*/ 31 w 31"/>
                  <a:gd name="T7" fmla="*/ 345 h 358"/>
                  <a:gd name="T8" fmla="*/ 0 w 31"/>
                  <a:gd name="T9" fmla="*/ 336 h 358"/>
                  <a:gd name="T10" fmla="*/ 0 w 31"/>
                  <a:gd name="T11" fmla="*/ 169 h 358"/>
                  <a:gd name="T12" fmla="*/ 0 w 31"/>
                  <a:gd name="T13" fmla="*/ 186 h 358"/>
                  <a:gd name="T14" fmla="*/ 12 w 31"/>
                  <a:gd name="T15" fmla="*/ 181 h 358"/>
                  <a:gd name="T16" fmla="*/ 25 w 31"/>
                  <a:gd name="T17" fmla="*/ 177 h 358"/>
                  <a:gd name="T18" fmla="*/ 0 w 31"/>
                  <a:gd name="T19" fmla="*/ 169 h 358"/>
                  <a:gd name="T20" fmla="*/ 0 w 31"/>
                  <a:gd name="T21" fmla="*/ 0 h 358"/>
                  <a:gd name="T22" fmla="*/ 0 w 31"/>
                  <a:gd name="T23" fmla="*/ 18 h 358"/>
                  <a:gd name="T24" fmla="*/ 12 w 31"/>
                  <a:gd name="T25" fmla="*/ 14 h 358"/>
                  <a:gd name="T26" fmla="*/ 27 w 31"/>
                  <a:gd name="T27" fmla="*/ 9 h 358"/>
                  <a:gd name="T28" fmla="*/ 0 w 31"/>
                  <a:gd name="T2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58">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72" name="Freeform 26"/>
              <p:cNvSpPr>
                <a:spLocks noEditPoints="1"/>
              </p:cNvSpPr>
              <p:nvPr/>
            </p:nvSpPr>
            <p:spPr bwMode="auto">
              <a:xfrm>
                <a:off x="9465221" y="5885225"/>
                <a:ext cx="172962" cy="410689"/>
              </a:xfrm>
              <a:custGeom>
                <a:avLst/>
                <a:gdLst>
                  <a:gd name="T0" fmla="*/ 63 w 96"/>
                  <a:gd name="T1" fmla="*/ 148 h 228"/>
                  <a:gd name="T2" fmla="*/ 0 w 96"/>
                  <a:gd name="T3" fmla="*/ 228 h 228"/>
                  <a:gd name="T4" fmla="*/ 63 w 96"/>
                  <a:gd name="T5" fmla="*/ 148 h 228"/>
                  <a:gd name="T6" fmla="*/ 63 w 96"/>
                  <a:gd name="T7" fmla="*/ 148 h 228"/>
                  <a:gd name="T8" fmla="*/ 63 w 96"/>
                  <a:gd name="T9" fmla="*/ 148 h 228"/>
                  <a:gd name="T10" fmla="*/ 63 w 96"/>
                  <a:gd name="T11" fmla="*/ 148 h 228"/>
                  <a:gd name="T12" fmla="*/ 63 w 96"/>
                  <a:gd name="T13" fmla="*/ 148 h 228"/>
                  <a:gd name="T14" fmla="*/ 63 w 96"/>
                  <a:gd name="T15" fmla="*/ 148 h 228"/>
                  <a:gd name="T16" fmla="*/ 63 w 96"/>
                  <a:gd name="T17" fmla="*/ 148 h 228"/>
                  <a:gd name="T18" fmla="*/ 96 w 96"/>
                  <a:gd name="T19" fmla="*/ 1 h 228"/>
                  <a:gd name="T20" fmla="*/ 96 w 96"/>
                  <a:gd name="T21" fmla="*/ 1 h 228"/>
                  <a:gd name="T22" fmla="*/ 96 w 96"/>
                  <a:gd name="T23" fmla="*/ 1 h 228"/>
                  <a:gd name="T24" fmla="*/ 96 w 96"/>
                  <a:gd name="T25" fmla="*/ 0 h 228"/>
                  <a:gd name="T26" fmla="*/ 96 w 96"/>
                  <a:gd name="T27" fmla="*/ 0 h 228"/>
                  <a:gd name="T28" fmla="*/ 96 w 96"/>
                  <a:gd name="T29" fmla="*/ 0 h 228"/>
                  <a:gd name="T30" fmla="*/ 96 w 96"/>
                  <a:gd name="T31" fmla="*/ 0 h 228"/>
                  <a:gd name="T32" fmla="*/ 96 w 96"/>
                  <a:gd name="T33" fmla="*/ 0 h 228"/>
                  <a:gd name="T34" fmla="*/ 96 w 96"/>
                  <a:gd name="T35" fmla="*/ 0 h 228"/>
                  <a:gd name="T36" fmla="*/ 96 w 96"/>
                  <a:gd name="T37" fmla="*/ 0 h 228"/>
                  <a:gd name="T38" fmla="*/ 96 w 96"/>
                  <a:gd name="T39" fmla="*/ 0 h 228"/>
                  <a:gd name="T40" fmla="*/ 96 w 96"/>
                  <a:gd name="T41" fmla="*/ 0 h 228"/>
                  <a:gd name="T42" fmla="*/ 96 w 96"/>
                  <a:gd name="T43" fmla="*/ 0 h 228"/>
                  <a:gd name="T44" fmla="*/ 96 w 96"/>
                  <a:gd name="T45" fmla="*/ 0 h 228"/>
                  <a:gd name="T46" fmla="*/ 96 w 96"/>
                  <a:gd name="T47" fmla="*/ 0 h 228"/>
                  <a:gd name="T48" fmla="*/ 96 w 96"/>
                  <a:gd name="T4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228">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73" name="Freeform 27"/>
              <p:cNvSpPr>
                <a:spLocks noEditPoints="1"/>
              </p:cNvSpPr>
              <p:nvPr/>
            </p:nvSpPr>
            <p:spPr bwMode="auto">
              <a:xfrm>
                <a:off x="9393599" y="5834175"/>
                <a:ext cx="277348" cy="477740"/>
              </a:xfrm>
              <a:custGeom>
                <a:avLst/>
                <a:gdLst>
                  <a:gd name="T0" fmla="*/ 136 w 154"/>
                  <a:gd name="T1" fmla="*/ 28 h 265"/>
                  <a:gd name="T2" fmla="*/ 141 w 154"/>
                  <a:gd name="T3" fmla="*/ 55 h 265"/>
                  <a:gd name="T4" fmla="*/ 83 w 154"/>
                  <a:gd name="T5" fmla="*/ 135 h 265"/>
                  <a:gd name="T6" fmla="*/ 0 w 154"/>
                  <a:gd name="T7" fmla="*/ 162 h 265"/>
                  <a:gd name="T8" fmla="*/ 10 w 154"/>
                  <a:gd name="T9" fmla="*/ 197 h 265"/>
                  <a:gd name="T10" fmla="*/ 27 w 154"/>
                  <a:gd name="T11" fmla="*/ 253 h 265"/>
                  <a:gd name="T12" fmla="*/ 30 w 154"/>
                  <a:gd name="T13" fmla="*/ 265 h 265"/>
                  <a:gd name="T14" fmla="*/ 31 w 154"/>
                  <a:gd name="T15" fmla="*/ 265 h 265"/>
                  <a:gd name="T16" fmla="*/ 31 w 154"/>
                  <a:gd name="T17" fmla="*/ 265 h 265"/>
                  <a:gd name="T18" fmla="*/ 40 w 154"/>
                  <a:gd name="T19" fmla="*/ 256 h 265"/>
                  <a:gd name="T20" fmla="*/ 103 w 154"/>
                  <a:gd name="T21" fmla="*/ 176 h 265"/>
                  <a:gd name="T22" fmla="*/ 103 w 154"/>
                  <a:gd name="T23" fmla="*/ 176 h 265"/>
                  <a:gd name="T24" fmla="*/ 103 w 154"/>
                  <a:gd name="T25" fmla="*/ 176 h 265"/>
                  <a:gd name="T26" fmla="*/ 103 w 154"/>
                  <a:gd name="T27" fmla="*/ 176 h 265"/>
                  <a:gd name="T28" fmla="*/ 103 w 154"/>
                  <a:gd name="T29" fmla="*/ 176 h 265"/>
                  <a:gd name="T30" fmla="*/ 136 w 154"/>
                  <a:gd name="T31" fmla="*/ 29 h 265"/>
                  <a:gd name="T32" fmla="*/ 136 w 154"/>
                  <a:gd name="T33" fmla="*/ 29 h 265"/>
                  <a:gd name="T34" fmla="*/ 136 w 154"/>
                  <a:gd name="T35" fmla="*/ 28 h 265"/>
                  <a:gd name="T36" fmla="*/ 136 w 154"/>
                  <a:gd name="T37" fmla="*/ 28 h 265"/>
                  <a:gd name="T38" fmla="*/ 136 w 154"/>
                  <a:gd name="T39" fmla="*/ 28 h 265"/>
                  <a:gd name="T40" fmla="*/ 136 w 154"/>
                  <a:gd name="T41" fmla="*/ 28 h 265"/>
                  <a:gd name="T42" fmla="*/ 136 w 154"/>
                  <a:gd name="T43" fmla="*/ 28 h 265"/>
                  <a:gd name="T44" fmla="*/ 136 w 154"/>
                  <a:gd name="T45" fmla="*/ 28 h 265"/>
                  <a:gd name="T46" fmla="*/ 136 w 154"/>
                  <a:gd name="T47" fmla="*/ 28 h 265"/>
                  <a:gd name="T48" fmla="*/ 136 w 154"/>
                  <a:gd name="T49" fmla="*/ 28 h 265"/>
                  <a:gd name="T50" fmla="*/ 121 w 154"/>
                  <a:gd name="T51" fmla="*/ 0 h 265"/>
                  <a:gd name="T52" fmla="*/ 124 w 154"/>
                  <a:gd name="T53" fmla="*/ 4 h 265"/>
                  <a:gd name="T54" fmla="*/ 121 w 154"/>
                  <a:gd name="T5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265">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74" name="Freeform 28"/>
              <p:cNvSpPr/>
              <p:nvPr/>
            </p:nvSpPr>
            <p:spPr bwMode="auto">
              <a:xfrm>
                <a:off x="8854142" y="485812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75" name="Freeform 29"/>
              <p:cNvSpPr/>
              <p:nvPr/>
            </p:nvSpPr>
            <p:spPr bwMode="auto">
              <a:xfrm>
                <a:off x="8854142" y="5160615"/>
                <a:ext cx="793185" cy="492217"/>
              </a:xfrm>
              <a:custGeom>
                <a:avLst/>
                <a:gdLst>
                  <a:gd name="T0" fmla="*/ 425 w 440"/>
                  <a:gd name="T1" fmla="*/ 68 h 273"/>
                  <a:gd name="T2" fmla="*/ 372 w 440"/>
                  <a:gd name="T3" fmla="*/ 174 h 273"/>
                  <a:gd name="T4" fmla="*/ 121 w 440"/>
                  <a:gd name="T5" fmla="*/ 258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76" name="Freeform 30"/>
              <p:cNvSpPr/>
              <p:nvPr/>
            </p:nvSpPr>
            <p:spPr bwMode="auto">
              <a:xfrm>
                <a:off x="8872428" y="5762552"/>
                <a:ext cx="793185" cy="492217"/>
              </a:xfrm>
              <a:custGeom>
                <a:avLst/>
                <a:gdLst>
                  <a:gd name="T0" fmla="*/ 425 w 440"/>
                  <a:gd name="T1" fmla="*/ 68 h 273"/>
                  <a:gd name="T2" fmla="*/ 372 w 440"/>
                  <a:gd name="T3" fmla="*/ 175 h 273"/>
                  <a:gd name="T4" fmla="*/ 121 w 440"/>
                  <a:gd name="T5" fmla="*/ 259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77" name="Freeform 31"/>
              <p:cNvSpPr/>
              <p:nvPr/>
            </p:nvSpPr>
            <p:spPr bwMode="auto">
              <a:xfrm>
                <a:off x="8854142" y="5461584"/>
                <a:ext cx="793185" cy="493741"/>
              </a:xfrm>
              <a:custGeom>
                <a:avLst/>
                <a:gdLst>
                  <a:gd name="T0" fmla="*/ 425 w 440"/>
                  <a:gd name="T1" fmla="*/ 68 h 274"/>
                  <a:gd name="T2" fmla="*/ 372 w 440"/>
                  <a:gd name="T3" fmla="*/ 175 h 274"/>
                  <a:gd name="T4" fmla="*/ 121 w 440"/>
                  <a:gd name="T5" fmla="*/ 259 h 274"/>
                  <a:gd name="T6" fmla="*/ 15 w 440"/>
                  <a:gd name="T7" fmla="*/ 206 h 274"/>
                  <a:gd name="T8" fmla="*/ 68 w 440"/>
                  <a:gd name="T9" fmla="*/ 99 h 274"/>
                  <a:gd name="T10" fmla="*/ 319 w 440"/>
                  <a:gd name="T11" fmla="*/ 15 h 274"/>
                  <a:gd name="T12" fmla="*/ 425 w 440"/>
                  <a:gd name="T13" fmla="*/ 68 h 274"/>
                </a:gdLst>
                <a:ahLst/>
                <a:cxnLst>
                  <a:cxn ang="0">
                    <a:pos x="T0" y="T1"/>
                  </a:cxn>
                  <a:cxn ang="0">
                    <a:pos x="T2" y="T3"/>
                  </a:cxn>
                  <a:cxn ang="0">
                    <a:pos x="T4" y="T5"/>
                  </a:cxn>
                  <a:cxn ang="0">
                    <a:pos x="T6" y="T7"/>
                  </a:cxn>
                  <a:cxn ang="0">
                    <a:pos x="T8" y="T9"/>
                  </a:cxn>
                  <a:cxn ang="0">
                    <a:pos x="T10" y="T11"/>
                  </a:cxn>
                  <a:cxn ang="0">
                    <a:pos x="T12" y="T13"/>
                  </a:cxn>
                </a:cxnLst>
                <a:rect l="0" t="0" r="r" b="b"/>
                <a:pathLst>
                  <a:path w="440" h="274">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78" name="Freeform 32"/>
              <p:cNvSpPr/>
              <p:nvPr/>
            </p:nvSpPr>
            <p:spPr bwMode="auto">
              <a:xfrm>
                <a:off x="8872428" y="4875648"/>
                <a:ext cx="756612" cy="454119"/>
              </a:xfrm>
              <a:custGeom>
                <a:avLst/>
                <a:gdLst>
                  <a:gd name="T0" fmla="*/ 335 w 420"/>
                  <a:gd name="T1" fmla="*/ 0 h 252"/>
                  <a:gd name="T2" fmla="*/ 309 w 420"/>
                  <a:gd name="T3" fmla="*/ 4 h 252"/>
                  <a:gd name="T4" fmla="*/ 145 w 420"/>
                  <a:gd name="T5" fmla="*/ 59 h 252"/>
                  <a:gd name="T6" fmla="*/ 58 w 420"/>
                  <a:gd name="T7" fmla="*/ 88 h 252"/>
                  <a:gd name="T8" fmla="*/ 11 w 420"/>
                  <a:gd name="T9" fmla="*/ 126 h 252"/>
                  <a:gd name="T10" fmla="*/ 0 w 420"/>
                  <a:gd name="T11" fmla="*/ 168 h 252"/>
                  <a:gd name="T12" fmla="*/ 5 w 420"/>
                  <a:gd name="T13" fmla="*/ 195 h 252"/>
                  <a:gd name="T14" fmla="*/ 73 w 420"/>
                  <a:gd name="T15" fmla="*/ 252 h 252"/>
                  <a:gd name="T16" fmla="*/ 309 w 420"/>
                  <a:gd name="T17" fmla="*/ 173 h 252"/>
                  <a:gd name="T18" fmla="*/ 335 w 420"/>
                  <a:gd name="T19" fmla="*/ 168 h 252"/>
                  <a:gd name="T20" fmla="*/ 347 w 420"/>
                  <a:gd name="T21" fmla="*/ 169 h 252"/>
                  <a:gd name="T22" fmla="*/ 362 w 420"/>
                  <a:gd name="T23" fmla="*/ 164 h 252"/>
                  <a:gd name="T24" fmla="*/ 420 w 420"/>
                  <a:gd name="T25" fmla="*/ 84 h 252"/>
                  <a:gd name="T26" fmla="*/ 415 w 420"/>
                  <a:gd name="T27" fmla="*/ 57 h 252"/>
                  <a:gd name="T28" fmla="*/ 335 w 42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2">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79" name="Freeform 33"/>
              <p:cNvSpPr/>
              <p:nvPr/>
            </p:nvSpPr>
            <p:spPr bwMode="auto">
              <a:xfrm>
                <a:off x="8872428" y="5180426"/>
                <a:ext cx="756612" cy="452596"/>
              </a:xfrm>
              <a:custGeom>
                <a:avLst/>
                <a:gdLst>
                  <a:gd name="T0" fmla="*/ 347 w 420"/>
                  <a:gd name="T1" fmla="*/ 0 h 251"/>
                  <a:gd name="T2" fmla="*/ 111 w 420"/>
                  <a:gd name="T3" fmla="*/ 79 h 251"/>
                  <a:gd name="T4" fmla="*/ 84 w 420"/>
                  <a:gd name="T5" fmla="*/ 83 h 251"/>
                  <a:gd name="T6" fmla="*/ 73 w 420"/>
                  <a:gd name="T7" fmla="*/ 83 h 251"/>
                  <a:gd name="T8" fmla="*/ 58 w 420"/>
                  <a:gd name="T9" fmla="*/ 88 h 251"/>
                  <a:gd name="T10" fmla="*/ 0 w 420"/>
                  <a:gd name="T11" fmla="*/ 168 h 251"/>
                  <a:gd name="T12" fmla="*/ 5 w 420"/>
                  <a:gd name="T13" fmla="*/ 194 h 251"/>
                  <a:gd name="T14" fmla="*/ 71 w 420"/>
                  <a:gd name="T15" fmla="*/ 251 h 251"/>
                  <a:gd name="T16" fmla="*/ 309 w 420"/>
                  <a:gd name="T17" fmla="*/ 171 h 251"/>
                  <a:gd name="T18" fmla="*/ 335 w 420"/>
                  <a:gd name="T19" fmla="*/ 167 h 251"/>
                  <a:gd name="T20" fmla="*/ 349 w 420"/>
                  <a:gd name="T21" fmla="*/ 168 h 251"/>
                  <a:gd name="T22" fmla="*/ 362 w 420"/>
                  <a:gd name="T23" fmla="*/ 163 h 251"/>
                  <a:gd name="T24" fmla="*/ 420 w 420"/>
                  <a:gd name="T25" fmla="*/ 84 h 251"/>
                  <a:gd name="T26" fmla="*/ 415 w 420"/>
                  <a:gd name="T27" fmla="*/ 57 h 251"/>
                  <a:gd name="T28" fmla="*/ 347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80" name="Freeform 34"/>
              <p:cNvSpPr/>
              <p:nvPr/>
            </p:nvSpPr>
            <p:spPr bwMode="auto">
              <a:xfrm>
                <a:off x="9004245" y="5178901"/>
                <a:ext cx="493741" cy="150866"/>
              </a:xfrm>
              <a:custGeom>
                <a:avLst/>
                <a:gdLst>
                  <a:gd name="T0" fmla="*/ 262 w 274"/>
                  <a:gd name="T1" fmla="*/ 0 h 84"/>
                  <a:gd name="T2" fmla="*/ 236 w 274"/>
                  <a:gd name="T3" fmla="*/ 5 h 84"/>
                  <a:gd name="T4" fmla="*/ 0 w 274"/>
                  <a:gd name="T5" fmla="*/ 84 h 84"/>
                  <a:gd name="T6" fmla="*/ 11 w 274"/>
                  <a:gd name="T7" fmla="*/ 84 h 84"/>
                  <a:gd name="T8" fmla="*/ 38 w 274"/>
                  <a:gd name="T9" fmla="*/ 80 h 84"/>
                  <a:gd name="T10" fmla="*/ 274 w 274"/>
                  <a:gd name="T11" fmla="*/ 1 h 84"/>
                  <a:gd name="T12" fmla="*/ 262 w 274"/>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74" h="84">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81" name="Freeform 35"/>
              <p:cNvSpPr/>
              <p:nvPr/>
            </p:nvSpPr>
            <p:spPr bwMode="auto">
              <a:xfrm>
                <a:off x="8890714" y="5782362"/>
                <a:ext cx="756612" cy="454119"/>
              </a:xfrm>
              <a:custGeom>
                <a:avLst/>
                <a:gdLst>
                  <a:gd name="T0" fmla="*/ 343 w 420"/>
                  <a:gd name="T1" fmla="*/ 0 h 252"/>
                  <a:gd name="T2" fmla="*/ 101 w 420"/>
                  <a:gd name="T3" fmla="*/ 81 h 252"/>
                  <a:gd name="T4" fmla="*/ 74 w 420"/>
                  <a:gd name="T5" fmla="*/ 85 h 252"/>
                  <a:gd name="T6" fmla="*/ 67 w 420"/>
                  <a:gd name="T7" fmla="*/ 85 h 252"/>
                  <a:gd name="T8" fmla="*/ 58 w 420"/>
                  <a:gd name="T9" fmla="*/ 88 h 252"/>
                  <a:gd name="T10" fmla="*/ 0 w 420"/>
                  <a:gd name="T11" fmla="*/ 168 h 252"/>
                  <a:gd name="T12" fmla="*/ 5 w 420"/>
                  <a:gd name="T13" fmla="*/ 194 h 252"/>
                  <a:gd name="T14" fmla="*/ 84 w 420"/>
                  <a:gd name="T15" fmla="*/ 252 h 252"/>
                  <a:gd name="T16" fmla="*/ 111 w 420"/>
                  <a:gd name="T17" fmla="*/ 248 h 252"/>
                  <a:gd name="T18" fmla="*/ 362 w 420"/>
                  <a:gd name="T19" fmla="*/ 164 h 252"/>
                  <a:gd name="T20" fmla="*/ 420 w 420"/>
                  <a:gd name="T21" fmla="*/ 84 h 252"/>
                  <a:gd name="T22" fmla="*/ 415 w 420"/>
                  <a:gd name="T23" fmla="*/ 57 h 252"/>
                  <a:gd name="T24" fmla="*/ 343 w 420"/>
                  <a:gd name="T2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252">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82" name="Freeform 36"/>
              <p:cNvSpPr/>
              <p:nvPr/>
            </p:nvSpPr>
            <p:spPr bwMode="auto">
              <a:xfrm>
                <a:off x="8872428" y="5482918"/>
                <a:ext cx="756612" cy="452596"/>
              </a:xfrm>
              <a:custGeom>
                <a:avLst/>
                <a:gdLst>
                  <a:gd name="T0" fmla="*/ 349 w 420"/>
                  <a:gd name="T1" fmla="*/ 0 h 251"/>
                  <a:gd name="T2" fmla="*/ 111 w 420"/>
                  <a:gd name="T3" fmla="*/ 79 h 251"/>
                  <a:gd name="T4" fmla="*/ 84 w 420"/>
                  <a:gd name="T5" fmla="*/ 84 h 251"/>
                  <a:gd name="T6" fmla="*/ 71 w 420"/>
                  <a:gd name="T7" fmla="*/ 83 h 251"/>
                  <a:gd name="T8" fmla="*/ 58 w 420"/>
                  <a:gd name="T9" fmla="*/ 87 h 251"/>
                  <a:gd name="T10" fmla="*/ 0 w 420"/>
                  <a:gd name="T11" fmla="*/ 167 h 251"/>
                  <a:gd name="T12" fmla="*/ 5 w 420"/>
                  <a:gd name="T13" fmla="*/ 194 h 251"/>
                  <a:gd name="T14" fmla="*/ 77 w 420"/>
                  <a:gd name="T15" fmla="*/ 251 h 251"/>
                  <a:gd name="T16" fmla="*/ 319 w 420"/>
                  <a:gd name="T17" fmla="*/ 170 h 251"/>
                  <a:gd name="T18" fmla="*/ 345 w 420"/>
                  <a:gd name="T19" fmla="*/ 165 h 251"/>
                  <a:gd name="T20" fmla="*/ 353 w 420"/>
                  <a:gd name="T21" fmla="*/ 166 h 251"/>
                  <a:gd name="T22" fmla="*/ 362 w 420"/>
                  <a:gd name="T23" fmla="*/ 163 h 251"/>
                  <a:gd name="T24" fmla="*/ 420 w 420"/>
                  <a:gd name="T25" fmla="*/ 83 h 251"/>
                  <a:gd name="T26" fmla="*/ 415 w 420"/>
                  <a:gd name="T27" fmla="*/ 56 h 251"/>
                  <a:gd name="T28" fmla="*/ 349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83" name="Freeform 37"/>
              <p:cNvSpPr/>
              <p:nvPr/>
            </p:nvSpPr>
            <p:spPr bwMode="auto">
              <a:xfrm>
                <a:off x="9000435" y="5481394"/>
                <a:ext cx="500598" cy="153151"/>
              </a:xfrm>
              <a:custGeom>
                <a:avLst/>
                <a:gdLst>
                  <a:gd name="T0" fmla="*/ 264 w 278"/>
                  <a:gd name="T1" fmla="*/ 0 h 85"/>
                  <a:gd name="T2" fmla="*/ 238 w 278"/>
                  <a:gd name="T3" fmla="*/ 4 h 85"/>
                  <a:gd name="T4" fmla="*/ 0 w 278"/>
                  <a:gd name="T5" fmla="*/ 84 h 85"/>
                  <a:gd name="T6" fmla="*/ 13 w 278"/>
                  <a:gd name="T7" fmla="*/ 85 h 85"/>
                  <a:gd name="T8" fmla="*/ 40 w 278"/>
                  <a:gd name="T9" fmla="*/ 80 h 85"/>
                  <a:gd name="T10" fmla="*/ 278 w 278"/>
                  <a:gd name="T11" fmla="*/ 1 h 85"/>
                  <a:gd name="T12" fmla="*/ 264 w 27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78" h="85">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84" name="Freeform 38"/>
              <p:cNvSpPr/>
              <p:nvPr/>
            </p:nvSpPr>
            <p:spPr bwMode="auto">
              <a:xfrm>
                <a:off x="9011102" y="5780839"/>
                <a:ext cx="497550" cy="154675"/>
              </a:xfrm>
              <a:custGeom>
                <a:avLst/>
                <a:gdLst>
                  <a:gd name="T0" fmla="*/ 268 w 276"/>
                  <a:gd name="T1" fmla="*/ 0 h 86"/>
                  <a:gd name="T2" fmla="*/ 242 w 276"/>
                  <a:gd name="T3" fmla="*/ 5 h 86"/>
                  <a:gd name="T4" fmla="*/ 0 w 276"/>
                  <a:gd name="T5" fmla="*/ 86 h 86"/>
                  <a:gd name="T6" fmla="*/ 7 w 276"/>
                  <a:gd name="T7" fmla="*/ 86 h 86"/>
                  <a:gd name="T8" fmla="*/ 34 w 276"/>
                  <a:gd name="T9" fmla="*/ 82 h 86"/>
                  <a:gd name="T10" fmla="*/ 276 w 276"/>
                  <a:gd name="T11" fmla="*/ 1 h 86"/>
                  <a:gd name="T12" fmla="*/ 268 w 276"/>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276" h="86">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85" name="Rectangle 39"/>
              <p:cNvSpPr>
                <a:spLocks noChangeArrowheads="1"/>
              </p:cNvSpPr>
              <p:nvPr/>
            </p:nvSpPr>
            <p:spPr bwMode="auto">
              <a:xfrm>
                <a:off x="8394689" y="6512306"/>
                <a:ext cx="1108631" cy="335256"/>
              </a:xfrm>
              <a:prstGeom prst="rect">
                <a:avLst/>
              </a:prstGeom>
              <a:solidFill>
                <a:schemeClr val="accent1"/>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86" name="Freeform 40"/>
              <p:cNvSpPr/>
              <p:nvPr/>
            </p:nvSpPr>
            <p:spPr bwMode="auto">
              <a:xfrm>
                <a:off x="8886905" y="5668832"/>
                <a:ext cx="154675" cy="236203"/>
              </a:xfrm>
              <a:custGeom>
                <a:avLst/>
                <a:gdLst>
                  <a:gd name="T0" fmla="*/ 54 w 86"/>
                  <a:gd name="T1" fmla="*/ 0 h 131"/>
                  <a:gd name="T2" fmla="*/ 9 w 86"/>
                  <a:gd name="T3" fmla="*/ 78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8"/>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87" name="Freeform 41"/>
              <p:cNvSpPr/>
              <p:nvPr/>
            </p:nvSpPr>
            <p:spPr bwMode="auto">
              <a:xfrm>
                <a:off x="8917383" y="5975135"/>
                <a:ext cx="155437"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88" name="Freeform 42"/>
              <p:cNvSpPr/>
              <p:nvPr/>
            </p:nvSpPr>
            <p:spPr bwMode="auto">
              <a:xfrm>
                <a:off x="8905191" y="5066896"/>
                <a:ext cx="154675"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89" name="Freeform 43"/>
              <p:cNvSpPr/>
              <p:nvPr/>
            </p:nvSpPr>
            <p:spPr bwMode="auto">
              <a:xfrm>
                <a:off x="8221727" y="5102707"/>
                <a:ext cx="778708" cy="304778"/>
              </a:xfrm>
              <a:custGeom>
                <a:avLst/>
                <a:gdLst>
                  <a:gd name="T0" fmla="*/ 432 w 432"/>
                  <a:gd name="T1" fmla="*/ 84 h 169"/>
                  <a:gd name="T2" fmla="*/ 348 w 432"/>
                  <a:gd name="T3" fmla="*/ 169 h 169"/>
                  <a:gd name="T4" fmla="*/ 84 w 432"/>
                  <a:gd name="T5" fmla="*/ 169 h 169"/>
                  <a:gd name="T6" fmla="*/ 0 w 432"/>
                  <a:gd name="T7" fmla="*/ 84 h 169"/>
                  <a:gd name="T8" fmla="*/ 84 w 432"/>
                  <a:gd name="T9" fmla="*/ 0 h 169"/>
                  <a:gd name="T10" fmla="*/ 348 w 432"/>
                  <a:gd name="T11" fmla="*/ 0 h 169"/>
                  <a:gd name="T12" fmla="*/ 432 w 432"/>
                  <a:gd name="T13" fmla="*/ 84 h 169"/>
                </a:gdLst>
                <a:ahLst/>
                <a:cxnLst>
                  <a:cxn ang="0">
                    <a:pos x="T0" y="T1"/>
                  </a:cxn>
                  <a:cxn ang="0">
                    <a:pos x="T2" y="T3"/>
                  </a:cxn>
                  <a:cxn ang="0">
                    <a:pos x="T4" y="T5"/>
                  </a:cxn>
                  <a:cxn ang="0">
                    <a:pos x="T6" y="T7"/>
                  </a:cxn>
                  <a:cxn ang="0">
                    <a:pos x="T8" y="T9"/>
                  </a:cxn>
                  <a:cxn ang="0">
                    <a:pos x="T10" y="T11"/>
                  </a:cxn>
                  <a:cxn ang="0">
                    <a:pos x="T12" y="T13"/>
                  </a:cxn>
                </a:cxnLst>
                <a:rect l="0" t="0" r="r" b="b"/>
                <a:pathLst>
                  <a:path w="432" h="169">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90" name="Freeform 44"/>
              <p:cNvSpPr/>
              <p:nvPr/>
            </p:nvSpPr>
            <p:spPr bwMode="auto">
              <a:xfrm>
                <a:off x="8704800" y="5086707"/>
                <a:ext cx="531838" cy="566126"/>
              </a:xfrm>
              <a:custGeom>
                <a:avLst/>
                <a:gdLst>
                  <a:gd name="T0" fmla="*/ 258 w 295"/>
                  <a:gd name="T1" fmla="*/ 283 h 314"/>
                  <a:gd name="T2" fmla="*/ 139 w 295"/>
                  <a:gd name="T3" fmla="*/ 277 h 314"/>
                  <a:gd name="T4" fmla="*/ 31 w 295"/>
                  <a:gd name="T5" fmla="*/ 150 h 314"/>
                  <a:gd name="T6" fmla="*/ 37 w 295"/>
                  <a:gd name="T7" fmla="*/ 31 h 314"/>
                  <a:gd name="T8" fmla="*/ 156 w 295"/>
                  <a:gd name="T9" fmla="*/ 37 h 314"/>
                  <a:gd name="T10" fmla="*/ 264 w 295"/>
                  <a:gd name="T11" fmla="*/ 164 h 314"/>
                  <a:gd name="T12" fmla="*/ 258 w 295"/>
                  <a:gd name="T13" fmla="*/ 283 h 314"/>
                </a:gdLst>
                <a:ahLst/>
                <a:cxnLst>
                  <a:cxn ang="0">
                    <a:pos x="T0" y="T1"/>
                  </a:cxn>
                  <a:cxn ang="0">
                    <a:pos x="T2" y="T3"/>
                  </a:cxn>
                  <a:cxn ang="0">
                    <a:pos x="T4" y="T5"/>
                  </a:cxn>
                  <a:cxn ang="0">
                    <a:pos x="T6" y="T7"/>
                  </a:cxn>
                  <a:cxn ang="0">
                    <a:pos x="T8" y="T9"/>
                  </a:cxn>
                  <a:cxn ang="0">
                    <a:pos x="T10" y="T11"/>
                  </a:cxn>
                  <a:cxn ang="0">
                    <a:pos x="T12" y="T13"/>
                  </a:cxn>
                </a:cxnLst>
                <a:rect l="0" t="0" r="r" b="b"/>
                <a:pathLst>
                  <a:path w="295" h="314">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91" name="Freeform 45"/>
              <p:cNvSpPr/>
              <p:nvPr/>
            </p:nvSpPr>
            <p:spPr bwMode="auto">
              <a:xfrm>
                <a:off x="8967671" y="5407485"/>
                <a:ext cx="225536" cy="191249"/>
              </a:xfrm>
              <a:custGeom>
                <a:avLst/>
                <a:gdLst>
                  <a:gd name="T0" fmla="*/ 0 w 125"/>
                  <a:gd name="T1" fmla="*/ 68 h 106"/>
                  <a:gd name="T2" fmla="*/ 87 w 125"/>
                  <a:gd name="T3" fmla="*/ 87 h 106"/>
                  <a:gd name="T4" fmla="*/ 106 w 125"/>
                  <a:gd name="T5" fmla="*/ 0 h 106"/>
                  <a:gd name="T6" fmla="*/ 0 w 125"/>
                  <a:gd name="T7" fmla="*/ 68 h 106"/>
                </a:gdLst>
                <a:ahLst/>
                <a:cxnLst>
                  <a:cxn ang="0">
                    <a:pos x="T0" y="T1"/>
                  </a:cxn>
                  <a:cxn ang="0">
                    <a:pos x="T2" y="T3"/>
                  </a:cxn>
                  <a:cxn ang="0">
                    <a:pos x="T4" y="T5"/>
                  </a:cxn>
                  <a:cxn ang="0">
                    <a:pos x="T6" y="T7"/>
                  </a:cxn>
                </a:cxnLst>
                <a:rect l="0" t="0" r="r" b="b"/>
                <a:pathLst>
                  <a:path w="125" h="106">
                    <a:moveTo>
                      <a:pt x="0" y="68"/>
                    </a:moveTo>
                    <a:cubicBezTo>
                      <a:pt x="19" y="97"/>
                      <a:pt x="58" y="106"/>
                      <a:pt x="87" y="87"/>
                    </a:cubicBezTo>
                    <a:cubicBezTo>
                      <a:pt x="117" y="68"/>
                      <a:pt x="125" y="29"/>
                      <a:pt x="106" y="0"/>
                    </a:cubicBezTo>
                    <a:lnTo>
                      <a:pt x="0" y="68"/>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grpSp>
        <p:grpSp>
          <p:nvGrpSpPr>
            <p:cNvPr id="19" name="Group 137"/>
            <p:cNvGrpSpPr/>
            <p:nvPr/>
          </p:nvGrpSpPr>
          <p:grpSpPr>
            <a:xfrm>
              <a:off x="6531732" y="1844629"/>
              <a:ext cx="4807875" cy="2905297"/>
              <a:chOff x="6531732" y="1844629"/>
              <a:chExt cx="4807875" cy="2905297"/>
            </a:xfrm>
          </p:grpSpPr>
          <p:sp>
            <p:nvSpPr>
              <p:cNvPr id="29" name="Freeform 6"/>
              <p:cNvSpPr/>
              <p:nvPr/>
            </p:nvSpPr>
            <p:spPr bwMode="auto">
              <a:xfrm>
                <a:off x="7025473" y="2246936"/>
                <a:ext cx="3795249" cy="1897244"/>
              </a:xfrm>
              <a:custGeom>
                <a:avLst/>
                <a:gdLst>
                  <a:gd name="T0" fmla="*/ 2106 w 2106"/>
                  <a:gd name="T1" fmla="*/ 1053 h 1053"/>
                  <a:gd name="T2" fmla="*/ 1053 w 2106"/>
                  <a:gd name="T3" fmla="*/ 0 h 1053"/>
                  <a:gd name="T4" fmla="*/ 0 w 2106"/>
                  <a:gd name="T5" fmla="*/ 1053 h 1053"/>
                  <a:gd name="T6" fmla="*/ 24 w 2106"/>
                  <a:gd name="T7" fmla="*/ 1053 h 1053"/>
                  <a:gd name="T8" fmla="*/ 326 w 2106"/>
                  <a:gd name="T9" fmla="*/ 325 h 1053"/>
                  <a:gd name="T10" fmla="*/ 1053 w 2106"/>
                  <a:gd name="T11" fmla="*/ 24 h 1053"/>
                  <a:gd name="T12" fmla="*/ 1781 w 2106"/>
                  <a:gd name="T13" fmla="*/ 325 h 1053"/>
                  <a:gd name="T14" fmla="*/ 2082 w 2106"/>
                  <a:gd name="T15" fmla="*/ 1053 h 1053"/>
                  <a:gd name="T16" fmla="*/ 2106 w 2106"/>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6" h="1053">
                    <a:moveTo>
                      <a:pt x="2106" y="1053"/>
                    </a:moveTo>
                    <a:cubicBezTo>
                      <a:pt x="2106" y="471"/>
                      <a:pt x="1635" y="0"/>
                      <a:pt x="1053" y="0"/>
                    </a:cubicBezTo>
                    <a:cubicBezTo>
                      <a:pt x="472" y="0"/>
                      <a:pt x="0" y="471"/>
                      <a:pt x="0" y="1053"/>
                    </a:cubicBezTo>
                    <a:cubicBezTo>
                      <a:pt x="24" y="1053"/>
                      <a:pt x="24" y="1053"/>
                      <a:pt x="24" y="1053"/>
                    </a:cubicBezTo>
                    <a:cubicBezTo>
                      <a:pt x="24" y="769"/>
                      <a:pt x="140" y="512"/>
                      <a:pt x="326" y="325"/>
                    </a:cubicBezTo>
                    <a:cubicBezTo>
                      <a:pt x="512" y="139"/>
                      <a:pt x="769" y="24"/>
                      <a:pt x="1053" y="24"/>
                    </a:cubicBezTo>
                    <a:cubicBezTo>
                      <a:pt x="1337" y="24"/>
                      <a:pt x="1595" y="139"/>
                      <a:pt x="1781" y="325"/>
                    </a:cubicBezTo>
                    <a:cubicBezTo>
                      <a:pt x="1967" y="512"/>
                      <a:pt x="2082" y="769"/>
                      <a:pt x="2082" y="1053"/>
                    </a:cubicBezTo>
                    <a:lnTo>
                      <a:pt x="2106" y="1053"/>
                    </a:lnTo>
                    <a:close/>
                  </a:path>
                </a:pathLst>
              </a:custGeom>
              <a:solidFill>
                <a:schemeClr val="tx2"/>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30" name="Freeform 7"/>
              <p:cNvSpPr/>
              <p:nvPr/>
            </p:nvSpPr>
            <p:spPr bwMode="auto">
              <a:xfrm>
                <a:off x="7218245" y="2392468"/>
                <a:ext cx="3411229" cy="1623705"/>
              </a:xfrm>
              <a:custGeom>
                <a:avLst/>
                <a:gdLst>
                  <a:gd name="T0" fmla="*/ 1893 w 1893"/>
                  <a:gd name="T1" fmla="*/ 901 h 901"/>
                  <a:gd name="T2" fmla="*/ 946 w 1893"/>
                  <a:gd name="T3" fmla="*/ 0 h 901"/>
                  <a:gd name="T4" fmla="*/ 0 w 1893"/>
                  <a:gd name="T5" fmla="*/ 901 h 901"/>
                  <a:gd name="T6" fmla="*/ 4 w 1893"/>
                  <a:gd name="T7" fmla="*/ 901 h 901"/>
                  <a:gd name="T8" fmla="*/ 289 w 1893"/>
                  <a:gd name="T9" fmla="*/ 267 h 901"/>
                  <a:gd name="T10" fmla="*/ 946 w 1893"/>
                  <a:gd name="T11" fmla="*/ 4 h 901"/>
                  <a:gd name="T12" fmla="*/ 1603 w 1893"/>
                  <a:gd name="T13" fmla="*/ 267 h 901"/>
                  <a:gd name="T14" fmla="*/ 1889 w 1893"/>
                  <a:gd name="T15" fmla="*/ 901 h 901"/>
                  <a:gd name="T16" fmla="*/ 1893 w 1893"/>
                  <a:gd name="T17"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901">
                    <a:moveTo>
                      <a:pt x="1893" y="901"/>
                    </a:moveTo>
                    <a:cubicBezTo>
                      <a:pt x="1892" y="403"/>
                      <a:pt x="1444" y="0"/>
                      <a:pt x="946" y="0"/>
                    </a:cubicBezTo>
                    <a:cubicBezTo>
                      <a:pt x="449" y="0"/>
                      <a:pt x="0" y="403"/>
                      <a:pt x="0" y="901"/>
                    </a:cubicBezTo>
                    <a:cubicBezTo>
                      <a:pt x="4" y="901"/>
                      <a:pt x="4" y="901"/>
                      <a:pt x="4" y="901"/>
                    </a:cubicBezTo>
                    <a:cubicBezTo>
                      <a:pt x="4" y="653"/>
                      <a:pt x="116" y="429"/>
                      <a:pt x="289" y="267"/>
                    </a:cubicBezTo>
                    <a:cubicBezTo>
                      <a:pt x="463" y="104"/>
                      <a:pt x="699" y="4"/>
                      <a:pt x="946" y="4"/>
                    </a:cubicBezTo>
                    <a:cubicBezTo>
                      <a:pt x="1194" y="4"/>
                      <a:pt x="1430" y="104"/>
                      <a:pt x="1603" y="267"/>
                    </a:cubicBezTo>
                    <a:cubicBezTo>
                      <a:pt x="1777" y="429"/>
                      <a:pt x="1889" y="653"/>
                      <a:pt x="1889" y="901"/>
                    </a:cubicBezTo>
                    <a:lnTo>
                      <a:pt x="1893" y="901"/>
                    </a:lnTo>
                    <a:close/>
                  </a:path>
                </a:pathLst>
              </a:custGeom>
              <a:solidFill>
                <a:schemeClr val="tx2"/>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31" name="Freeform 8"/>
              <p:cNvSpPr>
                <a:spLocks noEditPoints="1"/>
              </p:cNvSpPr>
              <p:nvPr/>
            </p:nvSpPr>
            <p:spPr bwMode="auto">
              <a:xfrm>
                <a:off x="6859368" y="2117405"/>
                <a:ext cx="4128982" cy="2173069"/>
              </a:xfrm>
              <a:custGeom>
                <a:avLst/>
                <a:gdLst>
                  <a:gd name="T0" fmla="*/ 6 w 2291"/>
                  <a:gd name="T1" fmla="*/ 1165 h 1206"/>
                  <a:gd name="T2" fmla="*/ 6 w 2291"/>
                  <a:gd name="T3" fmla="*/ 1080 h 1206"/>
                  <a:gd name="T4" fmla="*/ 16 w 2291"/>
                  <a:gd name="T5" fmla="*/ 1033 h 1206"/>
                  <a:gd name="T6" fmla="*/ 20 w 2291"/>
                  <a:gd name="T7" fmla="*/ 973 h 1206"/>
                  <a:gd name="T8" fmla="*/ 32 w 2291"/>
                  <a:gd name="T9" fmla="*/ 914 h 1206"/>
                  <a:gd name="T10" fmla="*/ 51 w 2291"/>
                  <a:gd name="T11" fmla="*/ 857 h 1206"/>
                  <a:gd name="T12" fmla="*/ 71 w 2291"/>
                  <a:gd name="T13" fmla="*/ 776 h 1206"/>
                  <a:gd name="T14" fmla="*/ 93 w 2291"/>
                  <a:gd name="T15" fmla="*/ 732 h 1206"/>
                  <a:gd name="T16" fmla="*/ 111 w 2291"/>
                  <a:gd name="T17" fmla="*/ 675 h 1206"/>
                  <a:gd name="T18" fmla="*/ 137 w 2291"/>
                  <a:gd name="T19" fmla="*/ 621 h 1206"/>
                  <a:gd name="T20" fmla="*/ 170 w 2291"/>
                  <a:gd name="T21" fmla="*/ 570 h 1206"/>
                  <a:gd name="T22" fmla="*/ 210 w 2291"/>
                  <a:gd name="T23" fmla="*/ 496 h 1206"/>
                  <a:gd name="T24" fmla="*/ 241 w 2291"/>
                  <a:gd name="T25" fmla="*/ 460 h 1206"/>
                  <a:gd name="T26" fmla="*/ 274 w 2291"/>
                  <a:gd name="T27" fmla="*/ 410 h 1206"/>
                  <a:gd name="T28" fmla="*/ 313 w 2291"/>
                  <a:gd name="T29" fmla="*/ 364 h 1206"/>
                  <a:gd name="T30" fmla="*/ 358 w 2291"/>
                  <a:gd name="T31" fmla="*/ 325 h 1206"/>
                  <a:gd name="T32" fmla="*/ 416 w 2291"/>
                  <a:gd name="T33" fmla="*/ 264 h 1206"/>
                  <a:gd name="T34" fmla="*/ 457 w 2291"/>
                  <a:gd name="T35" fmla="*/ 238 h 1206"/>
                  <a:gd name="T36" fmla="*/ 502 w 2291"/>
                  <a:gd name="T37" fmla="*/ 198 h 1206"/>
                  <a:gd name="T38" fmla="*/ 552 w 2291"/>
                  <a:gd name="T39" fmla="*/ 165 h 1206"/>
                  <a:gd name="T40" fmla="*/ 607 w 2291"/>
                  <a:gd name="T41" fmla="*/ 139 h 1206"/>
                  <a:gd name="T42" fmla="*/ 680 w 2291"/>
                  <a:gd name="T43" fmla="*/ 97 h 1206"/>
                  <a:gd name="T44" fmla="*/ 727 w 2291"/>
                  <a:gd name="T45" fmla="*/ 84 h 1206"/>
                  <a:gd name="T46" fmla="*/ 781 w 2291"/>
                  <a:gd name="T47" fmla="*/ 58 h 1206"/>
                  <a:gd name="T48" fmla="*/ 839 w 2291"/>
                  <a:gd name="T49" fmla="*/ 41 h 1206"/>
                  <a:gd name="T50" fmla="*/ 898 w 2291"/>
                  <a:gd name="T51" fmla="*/ 32 h 1206"/>
                  <a:gd name="T52" fmla="*/ 980 w 2291"/>
                  <a:gd name="T53" fmla="*/ 12 h 1206"/>
                  <a:gd name="T54" fmla="*/ 1028 w 2291"/>
                  <a:gd name="T55" fmla="*/ 11 h 1206"/>
                  <a:gd name="T56" fmla="*/ 1088 w 2291"/>
                  <a:gd name="T57" fmla="*/ 2 h 1206"/>
                  <a:gd name="T58" fmla="*/ 1145 w 2291"/>
                  <a:gd name="T59" fmla="*/ 6 h 1206"/>
                  <a:gd name="T60" fmla="*/ 1220 w 2291"/>
                  <a:gd name="T61" fmla="*/ 3 h 1206"/>
                  <a:gd name="T62" fmla="*/ 1267 w 2291"/>
                  <a:gd name="T63" fmla="*/ 12 h 1206"/>
                  <a:gd name="T64" fmla="*/ 1327 w 2291"/>
                  <a:gd name="T65" fmla="*/ 14 h 1206"/>
                  <a:gd name="T66" fmla="*/ 1387 w 2291"/>
                  <a:gd name="T67" fmla="*/ 25 h 1206"/>
                  <a:gd name="T68" fmla="*/ 1444 w 2291"/>
                  <a:gd name="T69" fmla="*/ 44 h 1206"/>
                  <a:gd name="T70" fmla="*/ 1525 w 2291"/>
                  <a:gd name="T71" fmla="*/ 64 h 1206"/>
                  <a:gd name="T72" fmla="*/ 1569 w 2291"/>
                  <a:gd name="T73" fmla="*/ 85 h 1206"/>
                  <a:gd name="T74" fmla="*/ 1626 w 2291"/>
                  <a:gd name="T75" fmla="*/ 104 h 1206"/>
                  <a:gd name="T76" fmla="*/ 1680 w 2291"/>
                  <a:gd name="T77" fmla="*/ 131 h 1206"/>
                  <a:gd name="T78" fmla="*/ 1729 w 2291"/>
                  <a:gd name="T79" fmla="*/ 165 h 1206"/>
                  <a:gd name="T80" fmla="*/ 1802 w 2291"/>
                  <a:gd name="T81" fmla="*/ 207 h 1206"/>
                  <a:gd name="T82" fmla="*/ 1837 w 2291"/>
                  <a:gd name="T83" fmla="*/ 240 h 1206"/>
                  <a:gd name="T84" fmla="*/ 1886 w 2291"/>
                  <a:gd name="T85" fmla="*/ 274 h 1206"/>
                  <a:gd name="T86" fmla="*/ 1930 w 2291"/>
                  <a:gd name="T87" fmla="*/ 315 h 1206"/>
                  <a:gd name="T88" fmla="*/ 1968 w 2291"/>
                  <a:gd name="T89" fmla="*/ 362 h 1206"/>
                  <a:gd name="T90" fmla="*/ 2027 w 2291"/>
                  <a:gd name="T91" fmla="*/ 422 h 1206"/>
                  <a:gd name="T92" fmla="*/ 2052 w 2291"/>
                  <a:gd name="T93" fmla="*/ 464 h 1206"/>
                  <a:gd name="T94" fmla="*/ 2090 w 2291"/>
                  <a:gd name="T95" fmla="*/ 511 h 1206"/>
                  <a:gd name="T96" fmla="*/ 2122 w 2291"/>
                  <a:gd name="T97" fmla="*/ 562 h 1206"/>
                  <a:gd name="T98" fmla="*/ 2146 w 2291"/>
                  <a:gd name="T99" fmla="*/ 617 h 1206"/>
                  <a:gd name="T100" fmla="*/ 2187 w 2291"/>
                  <a:gd name="T101" fmla="*/ 691 h 1206"/>
                  <a:gd name="T102" fmla="*/ 2200 w 2291"/>
                  <a:gd name="T103" fmla="*/ 737 h 1206"/>
                  <a:gd name="T104" fmla="*/ 2225 w 2291"/>
                  <a:gd name="T105" fmla="*/ 792 h 1206"/>
                  <a:gd name="T106" fmla="*/ 2243 w 2291"/>
                  <a:gd name="T107" fmla="*/ 850 h 1206"/>
                  <a:gd name="T108" fmla="*/ 2252 w 2291"/>
                  <a:gd name="T109" fmla="*/ 909 h 1206"/>
                  <a:gd name="T110" fmla="*/ 2274 w 2291"/>
                  <a:gd name="T111" fmla="*/ 991 h 1206"/>
                  <a:gd name="T112" fmla="*/ 2275 w 2291"/>
                  <a:gd name="T113" fmla="*/ 1039 h 1206"/>
                  <a:gd name="T114" fmla="*/ 2287 w 2291"/>
                  <a:gd name="T115" fmla="*/ 1098 h 1206"/>
                  <a:gd name="T116" fmla="*/ 2290 w 2291"/>
                  <a:gd name="T117" fmla="*/ 1158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1" h="1206">
                    <a:moveTo>
                      <a:pt x="0" y="1200"/>
                    </a:moveTo>
                    <a:cubicBezTo>
                      <a:pt x="0" y="1202"/>
                      <a:pt x="0" y="1204"/>
                      <a:pt x="0" y="1206"/>
                    </a:cubicBezTo>
                    <a:cubicBezTo>
                      <a:pt x="5" y="1206"/>
                      <a:pt x="5" y="1206"/>
                      <a:pt x="5" y="1206"/>
                    </a:cubicBezTo>
                    <a:cubicBezTo>
                      <a:pt x="5" y="1204"/>
                      <a:pt x="5" y="1202"/>
                      <a:pt x="5" y="1201"/>
                    </a:cubicBezTo>
                    <a:lnTo>
                      <a:pt x="0" y="1200"/>
                    </a:lnTo>
                    <a:close/>
                    <a:moveTo>
                      <a:pt x="0" y="1176"/>
                    </a:moveTo>
                    <a:cubicBezTo>
                      <a:pt x="0" y="1180"/>
                      <a:pt x="0" y="1184"/>
                      <a:pt x="0" y="1188"/>
                    </a:cubicBezTo>
                    <a:cubicBezTo>
                      <a:pt x="5" y="1189"/>
                      <a:pt x="5" y="1189"/>
                      <a:pt x="5" y="1189"/>
                    </a:cubicBezTo>
                    <a:cubicBezTo>
                      <a:pt x="5" y="1185"/>
                      <a:pt x="5" y="1181"/>
                      <a:pt x="5" y="1177"/>
                    </a:cubicBezTo>
                    <a:lnTo>
                      <a:pt x="0" y="1176"/>
                    </a:lnTo>
                    <a:close/>
                    <a:moveTo>
                      <a:pt x="1" y="1152"/>
                    </a:moveTo>
                    <a:cubicBezTo>
                      <a:pt x="1" y="1156"/>
                      <a:pt x="1" y="1160"/>
                      <a:pt x="0" y="1164"/>
                    </a:cubicBezTo>
                    <a:cubicBezTo>
                      <a:pt x="6" y="1165"/>
                      <a:pt x="6" y="1165"/>
                      <a:pt x="6" y="1165"/>
                    </a:cubicBezTo>
                    <a:cubicBezTo>
                      <a:pt x="6" y="1161"/>
                      <a:pt x="6" y="1157"/>
                      <a:pt x="6" y="1153"/>
                    </a:cubicBezTo>
                    <a:cubicBezTo>
                      <a:pt x="1" y="1152"/>
                      <a:pt x="1" y="1152"/>
                      <a:pt x="1" y="1152"/>
                    </a:cubicBezTo>
                    <a:close/>
                    <a:moveTo>
                      <a:pt x="2" y="1128"/>
                    </a:moveTo>
                    <a:cubicBezTo>
                      <a:pt x="2" y="1132"/>
                      <a:pt x="2" y="1136"/>
                      <a:pt x="1" y="1140"/>
                    </a:cubicBezTo>
                    <a:cubicBezTo>
                      <a:pt x="7" y="1141"/>
                      <a:pt x="7" y="1141"/>
                      <a:pt x="7" y="1141"/>
                    </a:cubicBezTo>
                    <a:cubicBezTo>
                      <a:pt x="7" y="1137"/>
                      <a:pt x="7" y="1133"/>
                      <a:pt x="7" y="1129"/>
                    </a:cubicBezTo>
                    <a:lnTo>
                      <a:pt x="2" y="1128"/>
                    </a:lnTo>
                    <a:close/>
                    <a:moveTo>
                      <a:pt x="4" y="1104"/>
                    </a:moveTo>
                    <a:cubicBezTo>
                      <a:pt x="3" y="1108"/>
                      <a:pt x="3" y="1112"/>
                      <a:pt x="3" y="1116"/>
                    </a:cubicBezTo>
                    <a:cubicBezTo>
                      <a:pt x="8" y="1117"/>
                      <a:pt x="8" y="1117"/>
                      <a:pt x="8" y="1117"/>
                    </a:cubicBezTo>
                    <a:cubicBezTo>
                      <a:pt x="8" y="1113"/>
                      <a:pt x="9" y="1109"/>
                      <a:pt x="9" y="1105"/>
                    </a:cubicBezTo>
                    <a:lnTo>
                      <a:pt x="4" y="1104"/>
                    </a:lnTo>
                    <a:close/>
                    <a:moveTo>
                      <a:pt x="6" y="1080"/>
                    </a:moveTo>
                    <a:cubicBezTo>
                      <a:pt x="5" y="1084"/>
                      <a:pt x="5" y="1088"/>
                      <a:pt x="5" y="1092"/>
                    </a:cubicBezTo>
                    <a:cubicBezTo>
                      <a:pt x="10" y="1093"/>
                      <a:pt x="10" y="1093"/>
                      <a:pt x="10" y="1093"/>
                    </a:cubicBezTo>
                    <a:cubicBezTo>
                      <a:pt x="10" y="1089"/>
                      <a:pt x="11" y="1085"/>
                      <a:pt x="11" y="1081"/>
                    </a:cubicBezTo>
                    <a:lnTo>
                      <a:pt x="6" y="1080"/>
                    </a:lnTo>
                    <a:close/>
                    <a:moveTo>
                      <a:pt x="8" y="1057"/>
                    </a:moveTo>
                    <a:cubicBezTo>
                      <a:pt x="8" y="1061"/>
                      <a:pt x="7" y="1065"/>
                      <a:pt x="7" y="1069"/>
                    </a:cubicBezTo>
                    <a:cubicBezTo>
                      <a:pt x="12" y="1069"/>
                      <a:pt x="12" y="1069"/>
                      <a:pt x="12" y="1069"/>
                    </a:cubicBezTo>
                    <a:cubicBezTo>
                      <a:pt x="12" y="1065"/>
                      <a:pt x="13" y="1061"/>
                      <a:pt x="13" y="1057"/>
                    </a:cubicBezTo>
                    <a:lnTo>
                      <a:pt x="8" y="1057"/>
                    </a:lnTo>
                    <a:close/>
                    <a:moveTo>
                      <a:pt x="11" y="1033"/>
                    </a:moveTo>
                    <a:cubicBezTo>
                      <a:pt x="10" y="1037"/>
                      <a:pt x="10" y="1041"/>
                      <a:pt x="9" y="1045"/>
                    </a:cubicBezTo>
                    <a:cubicBezTo>
                      <a:pt x="15" y="1045"/>
                      <a:pt x="15" y="1045"/>
                      <a:pt x="15" y="1045"/>
                    </a:cubicBezTo>
                    <a:cubicBezTo>
                      <a:pt x="15" y="1041"/>
                      <a:pt x="16" y="1037"/>
                      <a:pt x="16" y="1033"/>
                    </a:cubicBezTo>
                    <a:lnTo>
                      <a:pt x="11" y="1033"/>
                    </a:lnTo>
                    <a:close/>
                    <a:moveTo>
                      <a:pt x="14" y="1009"/>
                    </a:moveTo>
                    <a:cubicBezTo>
                      <a:pt x="14" y="1013"/>
                      <a:pt x="13" y="1017"/>
                      <a:pt x="12" y="1021"/>
                    </a:cubicBezTo>
                    <a:cubicBezTo>
                      <a:pt x="18" y="1022"/>
                      <a:pt x="18" y="1022"/>
                      <a:pt x="18" y="1022"/>
                    </a:cubicBezTo>
                    <a:cubicBezTo>
                      <a:pt x="18" y="1018"/>
                      <a:pt x="19" y="1014"/>
                      <a:pt x="19" y="1010"/>
                    </a:cubicBezTo>
                    <a:lnTo>
                      <a:pt x="14" y="1009"/>
                    </a:lnTo>
                    <a:close/>
                    <a:moveTo>
                      <a:pt x="18" y="985"/>
                    </a:moveTo>
                    <a:cubicBezTo>
                      <a:pt x="17" y="989"/>
                      <a:pt x="17" y="993"/>
                      <a:pt x="16" y="997"/>
                    </a:cubicBezTo>
                    <a:cubicBezTo>
                      <a:pt x="21" y="998"/>
                      <a:pt x="21" y="998"/>
                      <a:pt x="21" y="998"/>
                    </a:cubicBezTo>
                    <a:cubicBezTo>
                      <a:pt x="22" y="994"/>
                      <a:pt x="22" y="990"/>
                      <a:pt x="23" y="986"/>
                    </a:cubicBezTo>
                    <a:lnTo>
                      <a:pt x="18" y="985"/>
                    </a:lnTo>
                    <a:close/>
                    <a:moveTo>
                      <a:pt x="22" y="961"/>
                    </a:moveTo>
                    <a:cubicBezTo>
                      <a:pt x="21" y="965"/>
                      <a:pt x="21" y="969"/>
                      <a:pt x="20" y="973"/>
                    </a:cubicBezTo>
                    <a:cubicBezTo>
                      <a:pt x="25" y="974"/>
                      <a:pt x="25" y="974"/>
                      <a:pt x="25" y="974"/>
                    </a:cubicBezTo>
                    <a:cubicBezTo>
                      <a:pt x="26" y="970"/>
                      <a:pt x="27" y="966"/>
                      <a:pt x="27" y="962"/>
                    </a:cubicBezTo>
                    <a:lnTo>
                      <a:pt x="22" y="961"/>
                    </a:lnTo>
                    <a:close/>
                    <a:moveTo>
                      <a:pt x="27" y="938"/>
                    </a:moveTo>
                    <a:cubicBezTo>
                      <a:pt x="26" y="942"/>
                      <a:pt x="25" y="946"/>
                      <a:pt x="24" y="950"/>
                    </a:cubicBezTo>
                    <a:cubicBezTo>
                      <a:pt x="30" y="951"/>
                      <a:pt x="30" y="951"/>
                      <a:pt x="30" y="951"/>
                    </a:cubicBezTo>
                    <a:cubicBezTo>
                      <a:pt x="30" y="947"/>
                      <a:pt x="31" y="943"/>
                      <a:pt x="32" y="939"/>
                    </a:cubicBezTo>
                    <a:lnTo>
                      <a:pt x="27" y="938"/>
                    </a:lnTo>
                    <a:close/>
                    <a:moveTo>
                      <a:pt x="32" y="914"/>
                    </a:moveTo>
                    <a:cubicBezTo>
                      <a:pt x="31" y="918"/>
                      <a:pt x="30" y="922"/>
                      <a:pt x="29" y="926"/>
                    </a:cubicBezTo>
                    <a:cubicBezTo>
                      <a:pt x="34" y="927"/>
                      <a:pt x="34" y="927"/>
                      <a:pt x="34" y="927"/>
                    </a:cubicBezTo>
                    <a:cubicBezTo>
                      <a:pt x="35" y="923"/>
                      <a:pt x="36" y="919"/>
                      <a:pt x="37" y="915"/>
                    </a:cubicBezTo>
                    <a:lnTo>
                      <a:pt x="32" y="914"/>
                    </a:lnTo>
                    <a:close/>
                    <a:moveTo>
                      <a:pt x="37" y="891"/>
                    </a:moveTo>
                    <a:cubicBezTo>
                      <a:pt x="36" y="895"/>
                      <a:pt x="35" y="899"/>
                      <a:pt x="34" y="903"/>
                    </a:cubicBezTo>
                    <a:cubicBezTo>
                      <a:pt x="40" y="904"/>
                      <a:pt x="40" y="904"/>
                      <a:pt x="40" y="904"/>
                    </a:cubicBezTo>
                    <a:cubicBezTo>
                      <a:pt x="40" y="900"/>
                      <a:pt x="41" y="896"/>
                      <a:pt x="42" y="892"/>
                    </a:cubicBezTo>
                    <a:lnTo>
                      <a:pt x="37" y="891"/>
                    </a:lnTo>
                    <a:close/>
                    <a:moveTo>
                      <a:pt x="43" y="868"/>
                    </a:moveTo>
                    <a:cubicBezTo>
                      <a:pt x="42" y="871"/>
                      <a:pt x="41" y="875"/>
                      <a:pt x="40" y="879"/>
                    </a:cubicBezTo>
                    <a:cubicBezTo>
                      <a:pt x="45" y="881"/>
                      <a:pt x="45" y="881"/>
                      <a:pt x="45" y="881"/>
                    </a:cubicBezTo>
                    <a:cubicBezTo>
                      <a:pt x="46" y="877"/>
                      <a:pt x="47" y="873"/>
                      <a:pt x="48" y="869"/>
                    </a:cubicBezTo>
                    <a:lnTo>
                      <a:pt x="43" y="868"/>
                    </a:lnTo>
                    <a:close/>
                    <a:moveTo>
                      <a:pt x="49" y="844"/>
                    </a:moveTo>
                    <a:cubicBezTo>
                      <a:pt x="48" y="848"/>
                      <a:pt x="47" y="852"/>
                      <a:pt x="46" y="856"/>
                    </a:cubicBezTo>
                    <a:cubicBezTo>
                      <a:pt x="51" y="857"/>
                      <a:pt x="51" y="857"/>
                      <a:pt x="51" y="857"/>
                    </a:cubicBezTo>
                    <a:cubicBezTo>
                      <a:pt x="52" y="854"/>
                      <a:pt x="53" y="850"/>
                      <a:pt x="54" y="846"/>
                    </a:cubicBezTo>
                    <a:lnTo>
                      <a:pt x="49" y="844"/>
                    </a:lnTo>
                    <a:close/>
                    <a:moveTo>
                      <a:pt x="56" y="821"/>
                    </a:moveTo>
                    <a:cubicBezTo>
                      <a:pt x="55" y="825"/>
                      <a:pt x="54" y="829"/>
                      <a:pt x="53" y="833"/>
                    </a:cubicBezTo>
                    <a:cubicBezTo>
                      <a:pt x="58" y="834"/>
                      <a:pt x="58" y="834"/>
                      <a:pt x="58" y="834"/>
                    </a:cubicBezTo>
                    <a:cubicBezTo>
                      <a:pt x="59" y="831"/>
                      <a:pt x="60" y="827"/>
                      <a:pt x="61" y="823"/>
                    </a:cubicBezTo>
                    <a:lnTo>
                      <a:pt x="56" y="821"/>
                    </a:lnTo>
                    <a:close/>
                    <a:moveTo>
                      <a:pt x="63" y="798"/>
                    </a:moveTo>
                    <a:cubicBezTo>
                      <a:pt x="62" y="802"/>
                      <a:pt x="61" y="806"/>
                      <a:pt x="60" y="810"/>
                    </a:cubicBezTo>
                    <a:cubicBezTo>
                      <a:pt x="65" y="811"/>
                      <a:pt x="65" y="811"/>
                      <a:pt x="65" y="811"/>
                    </a:cubicBezTo>
                    <a:cubicBezTo>
                      <a:pt x="66" y="808"/>
                      <a:pt x="67" y="804"/>
                      <a:pt x="68" y="800"/>
                    </a:cubicBezTo>
                    <a:cubicBezTo>
                      <a:pt x="63" y="798"/>
                      <a:pt x="63" y="798"/>
                      <a:pt x="63" y="798"/>
                    </a:cubicBezTo>
                    <a:close/>
                    <a:moveTo>
                      <a:pt x="71" y="776"/>
                    </a:moveTo>
                    <a:cubicBezTo>
                      <a:pt x="70" y="779"/>
                      <a:pt x="68" y="783"/>
                      <a:pt x="67" y="787"/>
                    </a:cubicBezTo>
                    <a:cubicBezTo>
                      <a:pt x="72" y="789"/>
                      <a:pt x="72" y="789"/>
                      <a:pt x="72" y="789"/>
                    </a:cubicBezTo>
                    <a:cubicBezTo>
                      <a:pt x="73" y="785"/>
                      <a:pt x="75" y="781"/>
                      <a:pt x="76" y="777"/>
                    </a:cubicBezTo>
                    <a:lnTo>
                      <a:pt x="71" y="776"/>
                    </a:lnTo>
                    <a:close/>
                    <a:moveTo>
                      <a:pt x="79" y="753"/>
                    </a:moveTo>
                    <a:cubicBezTo>
                      <a:pt x="78" y="757"/>
                      <a:pt x="76" y="760"/>
                      <a:pt x="75" y="764"/>
                    </a:cubicBezTo>
                    <a:cubicBezTo>
                      <a:pt x="80" y="766"/>
                      <a:pt x="80" y="766"/>
                      <a:pt x="80" y="766"/>
                    </a:cubicBezTo>
                    <a:cubicBezTo>
                      <a:pt x="81" y="762"/>
                      <a:pt x="83" y="759"/>
                      <a:pt x="84" y="755"/>
                    </a:cubicBezTo>
                    <a:lnTo>
                      <a:pt x="79" y="753"/>
                    </a:lnTo>
                    <a:close/>
                    <a:moveTo>
                      <a:pt x="88" y="730"/>
                    </a:moveTo>
                    <a:cubicBezTo>
                      <a:pt x="86" y="734"/>
                      <a:pt x="85" y="738"/>
                      <a:pt x="83" y="742"/>
                    </a:cubicBezTo>
                    <a:cubicBezTo>
                      <a:pt x="88" y="744"/>
                      <a:pt x="88" y="744"/>
                      <a:pt x="88" y="744"/>
                    </a:cubicBezTo>
                    <a:cubicBezTo>
                      <a:pt x="90" y="740"/>
                      <a:pt x="91" y="736"/>
                      <a:pt x="93" y="732"/>
                    </a:cubicBezTo>
                    <a:lnTo>
                      <a:pt x="88" y="730"/>
                    </a:lnTo>
                    <a:close/>
                    <a:moveTo>
                      <a:pt x="97" y="708"/>
                    </a:moveTo>
                    <a:cubicBezTo>
                      <a:pt x="95" y="712"/>
                      <a:pt x="94" y="716"/>
                      <a:pt x="92" y="719"/>
                    </a:cubicBezTo>
                    <a:cubicBezTo>
                      <a:pt x="97" y="721"/>
                      <a:pt x="97" y="721"/>
                      <a:pt x="97" y="721"/>
                    </a:cubicBezTo>
                    <a:cubicBezTo>
                      <a:pt x="98" y="718"/>
                      <a:pt x="100" y="714"/>
                      <a:pt x="101" y="710"/>
                    </a:cubicBezTo>
                    <a:lnTo>
                      <a:pt x="97" y="708"/>
                    </a:lnTo>
                    <a:close/>
                    <a:moveTo>
                      <a:pt x="106" y="686"/>
                    </a:moveTo>
                    <a:cubicBezTo>
                      <a:pt x="104" y="690"/>
                      <a:pt x="103" y="693"/>
                      <a:pt x="101" y="697"/>
                    </a:cubicBezTo>
                    <a:cubicBezTo>
                      <a:pt x="106" y="699"/>
                      <a:pt x="106" y="699"/>
                      <a:pt x="106" y="699"/>
                    </a:cubicBezTo>
                    <a:cubicBezTo>
                      <a:pt x="108" y="695"/>
                      <a:pt x="109" y="692"/>
                      <a:pt x="111" y="688"/>
                    </a:cubicBezTo>
                    <a:lnTo>
                      <a:pt x="106" y="686"/>
                    </a:lnTo>
                    <a:close/>
                    <a:moveTo>
                      <a:pt x="116" y="664"/>
                    </a:moveTo>
                    <a:cubicBezTo>
                      <a:pt x="114" y="668"/>
                      <a:pt x="112" y="671"/>
                      <a:pt x="111" y="675"/>
                    </a:cubicBezTo>
                    <a:cubicBezTo>
                      <a:pt x="116" y="677"/>
                      <a:pt x="116" y="677"/>
                      <a:pt x="116" y="677"/>
                    </a:cubicBezTo>
                    <a:cubicBezTo>
                      <a:pt x="117" y="674"/>
                      <a:pt x="119" y="670"/>
                      <a:pt x="121" y="666"/>
                    </a:cubicBezTo>
                    <a:cubicBezTo>
                      <a:pt x="116" y="664"/>
                      <a:pt x="116" y="664"/>
                      <a:pt x="116" y="664"/>
                    </a:cubicBezTo>
                    <a:close/>
                    <a:moveTo>
                      <a:pt x="126" y="642"/>
                    </a:moveTo>
                    <a:cubicBezTo>
                      <a:pt x="124" y="646"/>
                      <a:pt x="123" y="649"/>
                      <a:pt x="121" y="653"/>
                    </a:cubicBezTo>
                    <a:cubicBezTo>
                      <a:pt x="126" y="655"/>
                      <a:pt x="126" y="655"/>
                      <a:pt x="126" y="655"/>
                    </a:cubicBezTo>
                    <a:cubicBezTo>
                      <a:pt x="127" y="652"/>
                      <a:pt x="129" y="648"/>
                      <a:pt x="131" y="645"/>
                    </a:cubicBezTo>
                    <a:lnTo>
                      <a:pt x="126" y="642"/>
                    </a:lnTo>
                    <a:close/>
                    <a:moveTo>
                      <a:pt x="137" y="621"/>
                    </a:moveTo>
                    <a:cubicBezTo>
                      <a:pt x="135" y="624"/>
                      <a:pt x="133" y="628"/>
                      <a:pt x="131" y="631"/>
                    </a:cubicBezTo>
                    <a:cubicBezTo>
                      <a:pt x="136" y="634"/>
                      <a:pt x="136" y="634"/>
                      <a:pt x="136" y="634"/>
                    </a:cubicBezTo>
                    <a:cubicBezTo>
                      <a:pt x="138" y="630"/>
                      <a:pt x="140" y="627"/>
                      <a:pt x="141" y="623"/>
                    </a:cubicBezTo>
                    <a:lnTo>
                      <a:pt x="137" y="621"/>
                    </a:lnTo>
                    <a:close/>
                    <a:moveTo>
                      <a:pt x="148" y="599"/>
                    </a:moveTo>
                    <a:cubicBezTo>
                      <a:pt x="146" y="603"/>
                      <a:pt x="144" y="606"/>
                      <a:pt x="142" y="610"/>
                    </a:cubicBezTo>
                    <a:cubicBezTo>
                      <a:pt x="147" y="612"/>
                      <a:pt x="147" y="612"/>
                      <a:pt x="147" y="612"/>
                    </a:cubicBezTo>
                    <a:cubicBezTo>
                      <a:pt x="149" y="609"/>
                      <a:pt x="151" y="605"/>
                      <a:pt x="153" y="602"/>
                    </a:cubicBezTo>
                    <a:lnTo>
                      <a:pt x="148" y="599"/>
                    </a:lnTo>
                    <a:close/>
                    <a:moveTo>
                      <a:pt x="159" y="578"/>
                    </a:moveTo>
                    <a:cubicBezTo>
                      <a:pt x="157" y="582"/>
                      <a:pt x="155" y="585"/>
                      <a:pt x="153" y="589"/>
                    </a:cubicBezTo>
                    <a:cubicBezTo>
                      <a:pt x="158" y="591"/>
                      <a:pt x="158" y="591"/>
                      <a:pt x="158" y="591"/>
                    </a:cubicBezTo>
                    <a:cubicBezTo>
                      <a:pt x="160" y="588"/>
                      <a:pt x="162" y="584"/>
                      <a:pt x="164" y="581"/>
                    </a:cubicBezTo>
                    <a:lnTo>
                      <a:pt x="159" y="578"/>
                    </a:lnTo>
                    <a:close/>
                    <a:moveTo>
                      <a:pt x="171" y="557"/>
                    </a:moveTo>
                    <a:cubicBezTo>
                      <a:pt x="169" y="561"/>
                      <a:pt x="167" y="564"/>
                      <a:pt x="165" y="568"/>
                    </a:cubicBezTo>
                    <a:cubicBezTo>
                      <a:pt x="170" y="570"/>
                      <a:pt x="170" y="570"/>
                      <a:pt x="170" y="570"/>
                    </a:cubicBezTo>
                    <a:cubicBezTo>
                      <a:pt x="172" y="567"/>
                      <a:pt x="174" y="564"/>
                      <a:pt x="176" y="560"/>
                    </a:cubicBezTo>
                    <a:lnTo>
                      <a:pt x="171" y="557"/>
                    </a:lnTo>
                    <a:close/>
                    <a:moveTo>
                      <a:pt x="184" y="537"/>
                    </a:moveTo>
                    <a:cubicBezTo>
                      <a:pt x="182" y="540"/>
                      <a:pt x="179" y="544"/>
                      <a:pt x="177" y="547"/>
                    </a:cubicBezTo>
                    <a:cubicBezTo>
                      <a:pt x="182" y="550"/>
                      <a:pt x="182" y="550"/>
                      <a:pt x="182" y="550"/>
                    </a:cubicBezTo>
                    <a:cubicBezTo>
                      <a:pt x="184" y="546"/>
                      <a:pt x="186" y="543"/>
                      <a:pt x="188" y="540"/>
                    </a:cubicBezTo>
                    <a:lnTo>
                      <a:pt x="184" y="537"/>
                    </a:lnTo>
                    <a:close/>
                    <a:moveTo>
                      <a:pt x="196" y="516"/>
                    </a:moveTo>
                    <a:cubicBezTo>
                      <a:pt x="194" y="520"/>
                      <a:pt x="192" y="523"/>
                      <a:pt x="190" y="527"/>
                    </a:cubicBezTo>
                    <a:cubicBezTo>
                      <a:pt x="195" y="529"/>
                      <a:pt x="195" y="529"/>
                      <a:pt x="195" y="529"/>
                    </a:cubicBezTo>
                    <a:cubicBezTo>
                      <a:pt x="197" y="526"/>
                      <a:pt x="199" y="523"/>
                      <a:pt x="201" y="519"/>
                    </a:cubicBezTo>
                    <a:lnTo>
                      <a:pt x="196" y="516"/>
                    </a:lnTo>
                    <a:close/>
                    <a:moveTo>
                      <a:pt x="210" y="496"/>
                    </a:moveTo>
                    <a:cubicBezTo>
                      <a:pt x="207" y="500"/>
                      <a:pt x="205" y="503"/>
                      <a:pt x="203" y="506"/>
                    </a:cubicBezTo>
                    <a:cubicBezTo>
                      <a:pt x="207" y="509"/>
                      <a:pt x="207" y="509"/>
                      <a:pt x="207" y="509"/>
                    </a:cubicBezTo>
                    <a:cubicBezTo>
                      <a:pt x="210" y="506"/>
                      <a:pt x="212" y="503"/>
                      <a:pt x="214" y="499"/>
                    </a:cubicBezTo>
                    <a:lnTo>
                      <a:pt x="210" y="496"/>
                    </a:lnTo>
                    <a:close/>
                    <a:moveTo>
                      <a:pt x="223" y="477"/>
                    </a:moveTo>
                    <a:cubicBezTo>
                      <a:pt x="221" y="480"/>
                      <a:pt x="219" y="483"/>
                      <a:pt x="216" y="486"/>
                    </a:cubicBezTo>
                    <a:cubicBezTo>
                      <a:pt x="221" y="490"/>
                      <a:pt x="221" y="490"/>
                      <a:pt x="221" y="490"/>
                    </a:cubicBezTo>
                    <a:cubicBezTo>
                      <a:pt x="223" y="486"/>
                      <a:pt x="225" y="483"/>
                      <a:pt x="228" y="480"/>
                    </a:cubicBezTo>
                    <a:lnTo>
                      <a:pt x="223" y="477"/>
                    </a:lnTo>
                    <a:close/>
                    <a:moveTo>
                      <a:pt x="237" y="457"/>
                    </a:moveTo>
                    <a:cubicBezTo>
                      <a:pt x="235" y="460"/>
                      <a:pt x="232" y="464"/>
                      <a:pt x="230" y="467"/>
                    </a:cubicBezTo>
                    <a:cubicBezTo>
                      <a:pt x="234" y="470"/>
                      <a:pt x="234" y="470"/>
                      <a:pt x="234" y="470"/>
                    </a:cubicBezTo>
                    <a:cubicBezTo>
                      <a:pt x="237" y="467"/>
                      <a:pt x="239" y="464"/>
                      <a:pt x="241" y="460"/>
                    </a:cubicBezTo>
                    <a:lnTo>
                      <a:pt x="237" y="457"/>
                    </a:lnTo>
                    <a:close/>
                    <a:moveTo>
                      <a:pt x="251" y="438"/>
                    </a:moveTo>
                    <a:cubicBezTo>
                      <a:pt x="249" y="441"/>
                      <a:pt x="247" y="444"/>
                      <a:pt x="244" y="448"/>
                    </a:cubicBezTo>
                    <a:cubicBezTo>
                      <a:pt x="249" y="451"/>
                      <a:pt x="249" y="451"/>
                      <a:pt x="249" y="451"/>
                    </a:cubicBezTo>
                    <a:cubicBezTo>
                      <a:pt x="251" y="448"/>
                      <a:pt x="253" y="444"/>
                      <a:pt x="256" y="441"/>
                    </a:cubicBezTo>
                    <a:lnTo>
                      <a:pt x="251" y="438"/>
                    </a:lnTo>
                    <a:close/>
                    <a:moveTo>
                      <a:pt x="266" y="419"/>
                    </a:moveTo>
                    <a:cubicBezTo>
                      <a:pt x="264" y="422"/>
                      <a:pt x="261" y="425"/>
                      <a:pt x="259" y="429"/>
                    </a:cubicBezTo>
                    <a:cubicBezTo>
                      <a:pt x="263" y="432"/>
                      <a:pt x="263" y="432"/>
                      <a:pt x="263" y="432"/>
                    </a:cubicBezTo>
                    <a:cubicBezTo>
                      <a:pt x="265" y="429"/>
                      <a:pt x="268" y="426"/>
                      <a:pt x="270" y="422"/>
                    </a:cubicBezTo>
                    <a:lnTo>
                      <a:pt x="266" y="419"/>
                    </a:lnTo>
                    <a:close/>
                    <a:moveTo>
                      <a:pt x="281" y="401"/>
                    </a:moveTo>
                    <a:cubicBezTo>
                      <a:pt x="279" y="404"/>
                      <a:pt x="276" y="407"/>
                      <a:pt x="274" y="410"/>
                    </a:cubicBezTo>
                    <a:cubicBezTo>
                      <a:pt x="278" y="413"/>
                      <a:pt x="278" y="413"/>
                      <a:pt x="278" y="413"/>
                    </a:cubicBezTo>
                    <a:cubicBezTo>
                      <a:pt x="280" y="410"/>
                      <a:pt x="283" y="407"/>
                      <a:pt x="285" y="404"/>
                    </a:cubicBezTo>
                    <a:lnTo>
                      <a:pt x="281" y="401"/>
                    </a:lnTo>
                    <a:close/>
                    <a:moveTo>
                      <a:pt x="297" y="382"/>
                    </a:moveTo>
                    <a:cubicBezTo>
                      <a:pt x="294" y="385"/>
                      <a:pt x="292" y="388"/>
                      <a:pt x="289" y="391"/>
                    </a:cubicBezTo>
                    <a:cubicBezTo>
                      <a:pt x="293" y="395"/>
                      <a:pt x="293" y="395"/>
                      <a:pt x="293" y="395"/>
                    </a:cubicBezTo>
                    <a:cubicBezTo>
                      <a:pt x="296" y="392"/>
                      <a:pt x="298" y="389"/>
                      <a:pt x="301" y="386"/>
                    </a:cubicBezTo>
                    <a:lnTo>
                      <a:pt x="297" y="382"/>
                    </a:lnTo>
                    <a:close/>
                    <a:moveTo>
                      <a:pt x="313" y="364"/>
                    </a:moveTo>
                    <a:cubicBezTo>
                      <a:pt x="310" y="367"/>
                      <a:pt x="307" y="370"/>
                      <a:pt x="305" y="373"/>
                    </a:cubicBezTo>
                    <a:cubicBezTo>
                      <a:pt x="309" y="377"/>
                      <a:pt x="309" y="377"/>
                      <a:pt x="309" y="377"/>
                    </a:cubicBezTo>
                    <a:cubicBezTo>
                      <a:pt x="311" y="374"/>
                      <a:pt x="314" y="371"/>
                      <a:pt x="317" y="368"/>
                    </a:cubicBezTo>
                    <a:lnTo>
                      <a:pt x="313" y="364"/>
                    </a:lnTo>
                    <a:close/>
                    <a:moveTo>
                      <a:pt x="329" y="347"/>
                    </a:moveTo>
                    <a:cubicBezTo>
                      <a:pt x="326" y="350"/>
                      <a:pt x="324" y="353"/>
                      <a:pt x="321" y="355"/>
                    </a:cubicBezTo>
                    <a:cubicBezTo>
                      <a:pt x="325" y="359"/>
                      <a:pt x="325" y="359"/>
                      <a:pt x="325" y="359"/>
                    </a:cubicBezTo>
                    <a:cubicBezTo>
                      <a:pt x="328" y="356"/>
                      <a:pt x="330" y="353"/>
                      <a:pt x="333" y="350"/>
                    </a:cubicBezTo>
                    <a:lnTo>
                      <a:pt x="329" y="347"/>
                    </a:lnTo>
                    <a:close/>
                    <a:moveTo>
                      <a:pt x="346" y="329"/>
                    </a:moveTo>
                    <a:cubicBezTo>
                      <a:pt x="343" y="332"/>
                      <a:pt x="340" y="335"/>
                      <a:pt x="337" y="338"/>
                    </a:cubicBezTo>
                    <a:cubicBezTo>
                      <a:pt x="341" y="342"/>
                      <a:pt x="341" y="342"/>
                      <a:pt x="341" y="342"/>
                    </a:cubicBezTo>
                    <a:cubicBezTo>
                      <a:pt x="344" y="339"/>
                      <a:pt x="347" y="336"/>
                      <a:pt x="350" y="333"/>
                    </a:cubicBezTo>
                    <a:lnTo>
                      <a:pt x="346" y="329"/>
                    </a:lnTo>
                    <a:close/>
                    <a:moveTo>
                      <a:pt x="363" y="313"/>
                    </a:moveTo>
                    <a:cubicBezTo>
                      <a:pt x="360" y="315"/>
                      <a:pt x="357" y="318"/>
                      <a:pt x="354" y="321"/>
                    </a:cubicBezTo>
                    <a:cubicBezTo>
                      <a:pt x="358" y="325"/>
                      <a:pt x="358" y="325"/>
                      <a:pt x="358" y="325"/>
                    </a:cubicBezTo>
                    <a:cubicBezTo>
                      <a:pt x="361" y="322"/>
                      <a:pt x="364" y="319"/>
                      <a:pt x="367" y="316"/>
                    </a:cubicBezTo>
                    <a:lnTo>
                      <a:pt x="363" y="313"/>
                    </a:lnTo>
                    <a:close/>
                    <a:moveTo>
                      <a:pt x="380" y="296"/>
                    </a:moveTo>
                    <a:cubicBezTo>
                      <a:pt x="377" y="299"/>
                      <a:pt x="374" y="301"/>
                      <a:pt x="372" y="304"/>
                    </a:cubicBezTo>
                    <a:cubicBezTo>
                      <a:pt x="375" y="308"/>
                      <a:pt x="375" y="308"/>
                      <a:pt x="375" y="308"/>
                    </a:cubicBezTo>
                    <a:cubicBezTo>
                      <a:pt x="378" y="305"/>
                      <a:pt x="381" y="303"/>
                      <a:pt x="384" y="300"/>
                    </a:cubicBezTo>
                    <a:lnTo>
                      <a:pt x="380" y="296"/>
                    </a:lnTo>
                    <a:close/>
                    <a:moveTo>
                      <a:pt x="398" y="280"/>
                    </a:moveTo>
                    <a:cubicBezTo>
                      <a:pt x="395" y="282"/>
                      <a:pt x="392" y="285"/>
                      <a:pt x="389" y="288"/>
                    </a:cubicBezTo>
                    <a:cubicBezTo>
                      <a:pt x="393" y="292"/>
                      <a:pt x="393" y="292"/>
                      <a:pt x="393" y="292"/>
                    </a:cubicBezTo>
                    <a:cubicBezTo>
                      <a:pt x="396" y="289"/>
                      <a:pt x="399" y="286"/>
                      <a:pt x="402" y="284"/>
                    </a:cubicBezTo>
                    <a:lnTo>
                      <a:pt x="398" y="280"/>
                    </a:lnTo>
                    <a:close/>
                    <a:moveTo>
                      <a:pt x="416" y="264"/>
                    </a:moveTo>
                    <a:cubicBezTo>
                      <a:pt x="413" y="267"/>
                      <a:pt x="410" y="269"/>
                      <a:pt x="407" y="272"/>
                    </a:cubicBezTo>
                    <a:cubicBezTo>
                      <a:pt x="411" y="276"/>
                      <a:pt x="411" y="276"/>
                      <a:pt x="411" y="276"/>
                    </a:cubicBezTo>
                    <a:cubicBezTo>
                      <a:pt x="414" y="273"/>
                      <a:pt x="417" y="271"/>
                      <a:pt x="420" y="268"/>
                    </a:cubicBezTo>
                    <a:lnTo>
                      <a:pt x="416" y="264"/>
                    </a:lnTo>
                    <a:close/>
                    <a:moveTo>
                      <a:pt x="435" y="249"/>
                    </a:moveTo>
                    <a:cubicBezTo>
                      <a:pt x="432" y="251"/>
                      <a:pt x="428" y="254"/>
                      <a:pt x="425" y="256"/>
                    </a:cubicBezTo>
                    <a:cubicBezTo>
                      <a:pt x="429" y="260"/>
                      <a:pt x="429" y="260"/>
                      <a:pt x="429" y="260"/>
                    </a:cubicBezTo>
                    <a:cubicBezTo>
                      <a:pt x="432" y="258"/>
                      <a:pt x="435" y="255"/>
                      <a:pt x="438" y="253"/>
                    </a:cubicBezTo>
                    <a:lnTo>
                      <a:pt x="435" y="249"/>
                    </a:lnTo>
                    <a:close/>
                    <a:moveTo>
                      <a:pt x="453" y="234"/>
                    </a:moveTo>
                    <a:cubicBezTo>
                      <a:pt x="450" y="236"/>
                      <a:pt x="447" y="239"/>
                      <a:pt x="444" y="241"/>
                    </a:cubicBezTo>
                    <a:cubicBezTo>
                      <a:pt x="447" y="245"/>
                      <a:pt x="447" y="245"/>
                      <a:pt x="447" y="245"/>
                    </a:cubicBezTo>
                    <a:cubicBezTo>
                      <a:pt x="451" y="243"/>
                      <a:pt x="454" y="240"/>
                      <a:pt x="457" y="238"/>
                    </a:cubicBezTo>
                    <a:lnTo>
                      <a:pt x="453" y="234"/>
                    </a:lnTo>
                    <a:close/>
                    <a:moveTo>
                      <a:pt x="473" y="219"/>
                    </a:moveTo>
                    <a:cubicBezTo>
                      <a:pt x="469" y="221"/>
                      <a:pt x="466" y="224"/>
                      <a:pt x="463" y="226"/>
                    </a:cubicBezTo>
                    <a:cubicBezTo>
                      <a:pt x="466" y="231"/>
                      <a:pt x="466" y="231"/>
                      <a:pt x="466" y="231"/>
                    </a:cubicBezTo>
                    <a:cubicBezTo>
                      <a:pt x="469" y="228"/>
                      <a:pt x="473" y="226"/>
                      <a:pt x="476" y="223"/>
                    </a:cubicBezTo>
                    <a:lnTo>
                      <a:pt x="473" y="219"/>
                    </a:lnTo>
                    <a:close/>
                    <a:moveTo>
                      <a:pt x="492" y="205"/>
                    </a:moveTo>
                    <a:cubicBezTo>
                      <a:pt x="489" y="207"/>
                      <a:pt x="486" y="210"/>
                      <a:pt x="482" y="212"/>
                    </a:cubicBezTo>
                    <a:cubicBezTo>
                      <a:pt x="485" y="216"/>
                      <a:pt x="485" y="216"/>
                      <a:pt x="485" y="216"/>
                    </a:cubicBezTo>
                    <a:cubicBezTo>
                      <a:pt x="489" y="214"/>
                      <a:pt x="492" y="212"/>
                      <a:pt x="495" y="209"/>
                    </a:cubicBezTo>
                    <a:lnTo>
                      <a:pt x="492" y="205"/>
                    </a:lnTo>
                    <a:close/>
                    <a:moveTo>
                      <a:pt x="512" y="191"/>
                    </a:moveTo>
                    <a:cubicBezTo>
                      <a:pt x="509" y="193"/>
                      <a:pt x="505" y="196"/>
                      <a:pt x="502" y="198"/>
                    </a:cubicBezTo>
                    <a:cubicBezTo>
                      <a:pt x="505" y="202"/>
                      <a:pt x="505" y="202"/>
                      <a:pt x="505" y="202"/>
                    </a:cubicBezTo>
                    <a:cubicBezTo>
                      <a:pt x="508" y="200"/>
                      <a:pt x="512" y="198"/>
                      <a:pt x="515" y="196"/>
                    </a:cubicBezTo>
                    <a:lnTo>
                      <a:pt x="512" y="191"/>
                    </a:lnTo>
                    <a:close/>
                    <a:moveTo>
                      <a:pt x="532" y="178"/>
                    </a:moveTo>
                    <a:cubicBezTo>
                      <a:pt x="529" y="180"/>
                      <a:pt x="525" y="182"/>
                      <a:pt x="522" y="184"/>
                    </a:cubicBezTo>
                    <a:cubicBezTo>
                      <a:pt x="525" y="189"/>
                      <a:pt x="525" y="189"/>
                      <a:pt x="525" y="189"/>
                    </a:cubicBezTo>
                    <a:cubicBezTo>
                      <a:pt x="528" y="187"/>
                      <a:pt x="531" y="184"/>
                      <a:pt x="535" y="182"/>
                    </a:cubicBezTo>
                    <a:lnTo>
                      <a:pt x="532" y="178"/>
                    </a:lnTo>
                    <a:close/>
                    <a:moveTo>
                      <a:pt x="552" y="165"/>
                    </a:moveTo>
                    <a:cubicBezTo>
                      <a:pt x="549" y="167"/>
                      <a:pt x="545" y="169"/>
                      <a:pt x="542" y="171"/>
                    </a:cubicBezTo>
                    <a:cubicBezTo>
                      <a:pt x="545" y="176"/>
                      <a:pt x="545" y="176"/>
                      <a:pt x="545" y="176"/>
                    </a:cubicBezTo>
                    <a:cubicBezTo>
                      <a:pt x="548" y="174"/>
                      <a:pt x="552" y="172"/>
                      <a:pt x="555" y="169"/>
                    </a:cubicBezTo>
                    <a:cubicBezTo>
                      <a:pt x="552" y="165"/>
                      <a:pt x="552" y="165"/>
                      <a:pt x="552" y="165"/>
                    </a:cubicBezTo>
                    <a:close/>
                    <a:moveTo>
                      <a:pt x="573" y="152"/>
                    </a:moveTo>
                    <a:cubicBezTo>
                      <a:pt x="569" y="155"/>
                      <a:pt x="566" y="157"/>
                      <a:pt x="563" y="159"/>
                    </a:cubicBezTo>
                    <a:cubicBezTo>
                      <a:pt x="565" y="163"/>
                      <a:pt x="565" y="163"/>
                      <a:pt x="565" y="163"/>
                    </a:cubicBezTo>
                    <a:cubicBezTo>
                      <a:pt x="569" y="161"/>
                      <a:pt x="572" y="159"/>
                      <a:pt x="576" y="157"/>
                    </a:cubicBezTo>
                    <a:lnTo>
                      <a:pt x="573" y="152"/>
                    </a:lnTo>
                    <a:close/>
                    <a:moveTo>
                      <a:pt x="594" y="141"/>
                    </a:moveTo>
                    <a:cubicBezTo>
                      <a:pt x="590" y="142"/>
                      <a:pt x="587" y="144"/>
                      <a:pt x="583" y="146"/>
                    </a:cubicBezTo>
                    <a:cubicBezTo>
                      <a:pt x="586" y="151"/>
                      <a:pt x="586" y="151"/>
                      <a:pt x="586" y="151"/>
                    </a:cubicBezTo>
                    <a:cubicBezTo>
                      <a:pt x="590" y="149"/>
                      <a:pt x="593" y="147"/>
                      <a:pt x="597" y="145"/>
                    </a:cubicBezTo>
                    <a:lnTo>
                      <a:pt x="594" y="141"/>
                    </a:lnTo>
                    <a:close/>
                    <a:moveTo>
                      <a:pt x="615" y="129"/>
                    </a:moveTo>
                    <a:cubicBezTo>
                      <a:pt x="612" y="131"/>
                      <a:pt x="608" y="133"/>
                      <a:pt x="604" y="135"/>
                    </a:cubicBezTo>
                    <a:cubicBezTo>
                      <a:pt x="607" y="139"/>
                      <a:pt x="607" y="139"/>
                      <a:pt x="607" y="139"/>
                    </a:cubicBezTo>
                    <a:cubicBezTo>
                      <a:pt x="611" y="137"/>
                      <a:pt x="614" y="136"/>
                      <a:pt x="618" y="134"/>
                    </a:cubicBezTo>
                    <a:lnTo>
                      <a:pt x="615" y="129"/>
                    </a:lnTo>
                    <a:close/>
                    <a:moveTo>
                      <a:pt x="637" y="118"/>
                    </a:moveTo>
                    <a:cubicBezTo>
                      <a:pt x="633" y="120"/>
                      <a:pt x="629" y="122"/>
                      <a:pt x="626" y="123"/>
                    </a:cubicBezTo>
                    <a:cubicBezTo>
                      <a:pt x="628" y="128"/>
                      <a:pt x="628" y="128"/>
                      <a:pt x="628" y="128"/>
                    </a:cubicBezTo>
                    <a:cubicBezTo>
                      <a:pt x="632" y="126"/>
                      <a:pt x="635" y="125"/>
                      <a:pt x="639" y="123"/>
                    </a:cubicBezTo>
                    <a:lnTo>
                      <a:pt x="637" y="118"/>
                    </a:lnTo>
                    <a:close/>
                    <a:moveTo>
                      <a:pt x="658" y="107"/>
                    </a:moveTo>
                    <a:cubicBezTo>
                      <a:pt x="655" y="109"/>
                      <a:pt x="651" y="111"/>
                      <a:pt x="647" y="113"/>
                    </a:cubicBezTo>
                    <a:cubicBezTo>
                      <a:pt x="650" y="117"/>
                      <a:pt x="650" y="117"/>
                      <a:pt x="650" y="117"/>
                    </a:cubicBezTo>
                    <a:cubicBezTo>
                      <a:pt x="653" y="116"/>
                      <a:pt x="657" y="114"/>
                      <a:pt x="661" y="112"/>
                    </a:cubicBezTo>
                    <a:lnTo>
                      <a:pt x="658" y="107"/>
                    </a:lnTo>
                    <a:close/>
                    <a:moveTo>
                      <a:pt x="680" y="97"/>
                    </a:moveTo>
                    <a:cubicBezTo>
                      <a:pt x="677" y="99"/>
                      <a:pt x="673" y="101"/>
                      <a:pt x="669" y="102"/>
                    </a:cubicBezTo>
                    <a:cubicBezTo>
                      <a:pt x="671" y="107"/>
                      <a:pt x="671" y="107"/>
                      <a:pt x="671" y="107"/>
                    </a:cubicBezTo>
                    <a:cubicBezTo>
                      <a:pt x="675" y="105"/>
                      <a:pt x="679" y="104"/>
                      <a:pt x="682" y="102"/>
                    </a:cubicBezTo>
                    <a:lnTo>
                      <a:pt x="680" y="97"/>
                    </a:lnTo>
                    <a:close/>
                    <a:moveTo>
                      <a:pt x="702" y="88"/>
                    </a:moveTo>
                    <a:cubicBezTo>
                      <a:pt x="699" y="89"/>
                      <a:pt x="695" y="91"/>
                      <a:pt x="691" y="92"/>
                    </a:cubicBezTo>
                    <a:cubicBezTo>
                      <a:pt x="693" y="97"/>
                      <a:pt x="693" y="97"/>
                      <a:pt x="693" y="97"/>
                    </a:cubicBezTo>
                    <a:cubicBezTo>
                      <a:pt x="697" y="96"/>
                      <a:pt x="701" y="94"/>
                      <a:pt x="704" y="93"/>
                    </a:cubicBezTo>
                    <a:lnTo>
                      <a:pt x="702" y="88"/>
                    </a:lnTo>
                    <a:close/>
                    <a:moveTo>
                      <a:pt x="725" y="79"/>
                    </a:moveTo>
                    <a:cubicBezTo>
                      <a:pt x="721" y="80"/>
                      <a:pt x="717" y="82"/>
                      <a:pt x="713" y="83"/>
                    </a:cubicBezTo>
                    <a:cubicBezTo>
                      <a:pt x="715" y="88"/>
                      <a:pt x="715" y="88"/>
                      <a:pt x="715" y="88"/>
                    </a:cubicBezTo>
                    <a:cubicBezTo>
                      <a:pt x="719" y="87"/>
                      <a:pt x="723" y="85"/>
                      <a:pt x="727" y="84"/>
                    </a:cubicBezTo>
                    <a:lnTo>
                      <a:pt x="725" y="79"/>
                    </a:lnTo>
                    <a:close/>
                    <a:moveTo>
                      <a:pt x="747" y="70"/>
                    </a:moveTo>
                    <a:cubicBezTo>
                      <a:pt x="743" y="71"/>
                      <a:pt x="740" y="73"/>
                      <a:pt x="736" y="74"/>
                    </a:cubicBezTo>
                    <a:cubicBezTo>
                      <a:pt x="738" y="79"/>
                      <a:pt x="738" y="79"/>
                      <a:pt x="738" y="79"/>
                    </a:cubicBezTo>
                    <a:cubicBezTo>
                      <a:pt x="741" y="78"/>
                      <a:pt x="745" y="76"/>
                      <a:pt x="749" y="75"/>
                    </a:cubicBezTo>
                    <a:lnTo>
                      <a:pt x="747" y="70"/>
                    </a:lnTo>
                    <a:close/>
                    <a:moveTo>
                      <a:pt x="770" y="62"/>
                    </a:moveTo>
                    <a:cubicBezTo>
                      <a:pt x="766" y="63"/>
                      <a:pt x="762" y="65"/>
                      <a:pt x="758" y="66"/>
                    </a:cubicBezTo>
                    <a:cubicBezTo>
                      <a:pt x="760" y="71"/>
                      <a:pt x="760" y="71"/>
                      <a:pt x="760" y="71"/>
                    </a:cubicBezTo>
                    <a:cubicBezTo>
                      <a:pt x="764" y="70"/>
                      <a:pt x="768" y="68"/>
                      <a:pt x="771" y="67"/>
                    </a:cubicBezTo>
                    <a:lnTo>
                      <a:pt x="770" y="62"/>
                    </a:lnTo>
                    <a:close/>
                    <a:moveTo>
                      <a:pt x="793" y="54"/>
                    </a:moveTo>
                    <a:cubicBezTo>
                      <a:pt x="789" y="56"/>
                      <a:pt x="785" y="57"/>
                      <a:pt x="781" y="58"/>
                    </a:cubicBezTo>
                    <a:cubicBezTo>
                      <a:pt x="783" y="63"/>
                      <a:pt x="783" y="63"/>
                      <a:pt x="783" y="63"/>
                    </a:cubicBezTo>
                    <a:cubicBezTo>
                      <a:pt x="787" y="62"/>
                      <a:pt x="790" y="61"/>
                      <a:pt x="794" y="60"/>
                    </a:cubicBezTo>
                    <a:lnTo>
                      <a:pt x="793" y="54"/>
                    </a:lnTo>
                    <a:close/>
                    <a:moveTo>
                      <a:pt x="815" y="47"/>
                    </a:moveTo>
                    <a:cubicBezTo>
                      <a:pt x="812" y="48"/>
                      <a:pt x="808" y="50"/>
                      <a:pt x="804" y="51"/>
                    </a:cubicBezTo>
                    <a:cubicBezTo>
                      <a:pt x="806" y="56"/>
                      <a:pt x="806" y="56"/>
                      <a:pt x="806" y="56"/>
                    </a:cubicBezTo>
                    <a:cubicBezTo>
                      <a:pt x="809" y="55"/>
                      <a:pt x="813" y="54"/>
                      <a:pt x="817" y="52"/>
                    </a:cubicBezTo>
                    <a:lnTo>
                      <a:pt x="815" y="47"/>
                    </a:lnTo>
                    <a:close/>
                    <a:moveTo>
                      <a:pt x="839" y="41"/>
                    </a:moveTo>
                    <a:cubicBezTo>
                      <a:pt x="835" y="42"/>
                      <a:pt x="831" y="43"/>
                      <a:pt x="827" y="44"/>
                    </a:cubicBezTo>
                    <a:cubicBezTo>
                      <a:pt x="829" y="49"/>
                      <a:pt x="829" y="49"/>
                      <a:pt x="829" y="49"/>
                    </a:cubicBezTo>
                    <a:cubicBezTo>
                      <a:pt x="832" y="48"/>
                      <a:pt x="836" y="47"/>
                      <a:pt x="840" y="46"/>
                    </a:cubicBezTo>
                    <a:lnTo>
                      <a:pt x="839" y="41"/>
                    </a:lnTo>
                    <a:close/>
                    <a:moveTo>
                      <a:pt x="862" y="35"/>
                    </a:moveTo>
                    <a:cubicBezTo>
                      <a:pt x="858" y="36"/>
                      <a:pt x="854" y="37"/>
                      <a:pt x="850" y="38"/>
                    </a:cubicBezTo>
                    <a:cubicBezTo>
                      <a:pt x="852" y="43"/>
                      <a:pt x="852" y="43"/>
                      <a:pt x="852" y="43"/>
                    </a:cubicBezTo>
                    <a:cubicBezTo>
                      <a:pt x="855" y="42"/>
                      <a:pt x="859" y="41"/>
                      <a:pt x="863" y="40"/>
                    </a:cubicBezTo>
                    <a:lnTo>
                      <a:pt x="862" y="35"/>
                    </a:lnTo>
                    <a:close/>
                    <a:moveTo>
                      <a:pt x="885" y="29"/>
                    </a:moveTo>
                    <a:cubicBezTo>
                      <a:pt x="881" y="30"/>
                      <a:pt x="877" y="31"/>
                      <a:pt x="874" y="32"/>
                    </a:cubicBezTo>
                    <a:cubicBezTo>
                      <a:pt x="875" y="37"/>
                      <a:pt x="875" y="37"/>
                      <a:pt x="875" y="37"/>
                    </a:cubicBezTo>
                    <a:cubicBezTo>
                      <a:pt x="879" y="36"/>
                      <a:pt x="883" y="35"/>
                      <a:pt x="886" y="34"/>
                    </a:cubicBezTo>
                    <a:lnTo>
                      <a:pt x="885" y="29"/>
                    </a:lnTo>
                    <a:close/>
                    <a:moveTo>
                      <a:pt x="909" y="24"/>
                    </a:moveTo>
                    <a:cubicBezTo>
                      <a:pt x="905" y="25"/>
                      <a:pt x="901" y="26"/>
                      <a:pt x="897" y="26"/>
                    </a:cubicBezTo>
                    <a:cubicBezTo>
                      <a:pt x="898" y="32"/>
                      <a:pt x="898" y="32"/>
                      <a:pt x="898" y="32"/>
                    </a:cubicBezTo>
                    <a:cubicBezTo>
                      <a:pt x="902" y="31"/>
                      <a:pt x="906" y="30"/>
                      <a:pt x="910" y="29"/>
                    </a:cubicBezTo>
                    <a:lnTo>
                      <a:pt x="909" y="24"/>
                    </a:lnTo>
                    <a:close/>
                    <a:moveTo>
                      <a:pt x="932" y="19"/>
                    </a:moveTo>
                    <a:cubicBezTo>
                      <a:pt x="928" y="20"/>
                      <a:pt x="925" y="21"/>
                      <a:pt x="921" y="22"/>
                    </a:cubicBezTo>
                    <a:cubicBezTo>
                      <a:pt x="922" y="27"/>
                      <a:pt x="922" y="27"/>
                      <a:pt x="922" y="27"/>
                    </a:cubicBezTo>
                    <a:cubicBezTo>
                      <a:pt x="926" y="26"/>
                      <a:pt x="929" y="25"/>
                      <a:pt x="933" y="25"/>
                    </a:cubicBezTo>
                    <a:lnTo>
                      <a:pt x="932" y="19"/>
                    </a:lnTo>
                    <a:close/>
                    <a:moveTo>
                      <a:pt x="956" y="15"/>
                    </a:moveTo>
                    <a:cubicBezTo>
                      <a:pt x="952" y="16"/>
                      <a:pt x="948" y="17"/>
                      <a:pt x="944" y="17"/>
                    </a:cubicBezTo>
                    <a:cubicBezTo>
                      <a:pt x="945" y="23"/>
                      <a:pt x="945" y="23"/>
                      <a:pt x="945" y="23"/>
                    </a:cubicBezTo>
                    <a:cubicBezTo>
                      <a:pt x="949" y="22"/>
                      <a:pt x="953" y="21"/>
                      <a:pt x="957" y="21"/>
                    </a:cubicBezTo>
                    <a:lnTo>
                      <a:pt x="956" y="15"/>
                    </a:lnTo>
                    <a:close/>
                    <a:moveTo>
                      <a:pt x="980" y="12"/>
                    </a:moveTo>
                    <a:cubicBezTo>
                      <a:pt x="976" y="12"/>
                      <a:pt x="972" y="13"/>
                      <a:pt x="968" y="13"/>
                    </a:cubicBezTo>
                    <a:cubicBezTo>
                      <a:pt x="969" y="19"/>
                      <a:pt x="969" y="19"/>
                      <a:pt x="969" y="19"/>
                    </a:cubicBezTo>
                    <a:cubicBezTo>
                      <a:pt x="973" y="18"/>
                      <a:pt x="977" y="18"/>
                      <a:pt x="981" y="17"/>
                    </a:cubicBezTo>
                    <a:lnTo>
                      <a:pt x="980" y="12"/>
                    </a:lnTo>
                    <a:close/>
                    <a:moveTo>
                      <a:pt x="1004" y="9"/>
                    </a:moveTo>
                    <a:cubicBezTo>
                      <a:pt x="1000" y="9"/>
                      <a:pt x="996" y="10"/>
                      <a:pt x="992" y="10"/>
                    </a:cubicBezTo>
                    <a:cubicBezTo>
                      <a:pt x="993" y="15"/>
                      <a:pt x="993" y="15"/>
                      <a:pt x="993" y="15"/>
                    </a:cubicBezTo>
                    <a:cubicBezTo>
                      <a:pt x="996" y="15"/>
                      <a:pt x="1000" y="14"/>
                      <a:pt x="1004" y="14"/>
                    </a:cubicBezTo>
                    <a:lnTo>
                      <a:pt x="1004" y="9"/>
                    </a:lnTo>
                    <a:close/>
                    <a:moveTo>
                      <a:pt x="1028" y="6"/>
                    </a:moveTo>
                    <a:cubicBezTo>
                      <a:pt x="1024" y="6"/>
                      <a:pt x="1020" y="7"/>
                      <a:pt x="1016" y="7"/>
                    </a:cubicBezTo>
                    <a:cubicBezTo>
                      <a:pt x="1016" y="13"/>
                      <a:pt x="1016" y="13"/>
                      <a:pt x="1016" y="13"/>
                    </a:cubicBezTo>
                    <a:cubicBezTo>
                      <a:pt x="1020" y="12"/>
                      <a:pt x="1024" y="12"/>
                      <a:pt x="1028" y="11"/>
                    </a:cubicBezTo>
                    <a:lnTo>
                      <a:pt x="1028" y="6"/>
                    </a:lnTo>
                    <a:close/>
                    <a:moveTo>
                      <a:pt x="1052" y="4"/>
                    </a:moveTo>
                    <a:cubicBezTo>
                      <a:pt x="1048" y="4"/>
                      <a:pt x="1044" y="5"/>
                      <a:pt x="1040" y="5"/>
                    </a:cubicBezTo>
                    <a:cubicBezTo>
                      <a:pt x="1040" y="10"/>
                      <a:pt x="1040" y="10"/>
                      <a:pt x="1040" y="10"/>
                    </a:cubicBezTo>
                    <a:cubicBezTo>
                      <a:pt x="1044" y="10"/>
                      <a:pt x="1048" y="10"/>
                      <a:pt x="1052" y="9"/>
                    </a:cubicBezTo>
                    <a:lnTo>
                      <a:pt x="1052" y="4"/>
                    </a:lnTo>
                    <a:close/>
                    <a:moveTo>
                      <a:pt x="1076" y="2"/>
                    </a:moveTo>
                    <a:cubicBezTo>
                      <a:pt x="1072" y="2"/>
                      <a:pt x="1068" y="3"/>
                      <a:pt x="1064" y="3"/>
                    </a:cubicBezTo>
                    <a:cubicBezTo>
                      <a:pt x="1064" y="8"/>
                      <a:pt x="1064" y="8"/>
                      <a:pt x="1064" y="8"/>
                    </a:cubicBezTo>
                    <a:cubicBezTo>
                      <a:pt x="1068" y="8"/>
                      <a:pt x="1072" y="8"/>
                      <a:pt x="1076" y="8"/>
                    </a:cubicBezTo>
                    <a:lnTo>
                      <a:pt x="1076" y="2"/>
                    </a:lnTo>
                    <a:close/>
                    <a:moveTo>
                      <a:pt x="1100" y="1"/>
                    </a:moveTo>
                    <a:cubicBezTo>
                      <a:pt x="1096" y="1"/>
                      <a:pt x="1092" y="1"/>
                      <a:pt x="1088" y="2"/>
                    </a:cubicBezTo>
                    <a:cubicBezTo>
                      <a:pt x="1088" y="7"/>
                      <a:pt x="1088" y="7"/>
                      <a:pt x="1088" y="7"/>
                    </a:cubicBezTo>
                    <a:cubicBezTo>
                      <a:pt x="1092" y="7"/>
                      <a:pt x="1096" y="7"/>
                      <a:pt x="1100" y="6"/>
                    </a:cubicBezTo>
                    <a:lnTo>
                      <a:pt x="1100" y="1"/>
                    </a:lnTo>
                    <a:close/>
                    <a:moveTo>
                      <a:pt x="1124" y="0"/>
                    </a:moveTo>
                    <a:cubicBezTo>
                      <a:pt x="1120" y="1"/>
                      <a:pt x="1116" y="1"/>
                      <a:pt x="1112" y="1"/>
                    </a:cubicBezTo>
                    <a:cubicBezTo>
                      <a:pt x="1112" y="6"/>
                      <a:pt x="1112" y="6"/>
                      <a:pt x="1112" y="6"/>
                    </a:cubicBezTo>
                    <a:cubicBezTo>
                      <a:pt x="1116" y="6"/>
                      <a:pt x="1120" y="6"/>
                      <a:pt x="1124" y="6"/>
                    </a:cubicBezTo>
                    <a:cubicBezTo>
                      <a:pt x="1124" y="0"/>
                      <a:pt x="1124" y="0"/>
                      <a:pt x="1124" y="0"/>
                    </a:cubicBezTo>
                    <a:close/>
                    <a:moveTo>
                      <a:pt x="1148" y="0"/>
                    </a:moveTo>
                    <a:cubicBezTo>
                      <a:pt x="1147" y="0"/>
                      <a:pt x="1146" y="0"/>
                      <a:pt x="1145" y="0"/>
                    </a:cubicBezTo>
                    <a:cubicBezTo>
                      <a:pt x="1142" y="0"/>
                      <a:pt x="1139" y="0"/>
                      <a:pt x="1136" y="0"/>
                    </a:cubicBezTo>
                    <a:cubicBezTo>
                      <a:pt x="1136" y="6"/>
                      <a:pt x="1136" y="6"/>
                      <a:pt x="1136" y="6"/>
                    </a:cubicBezTo>
                    <a:cubicBezTo>
                      <a:pt x="1139" y="6"/>
                      <a:pt x="1142" y="6"/>
                      <a:pt x="1145" y="6"/>
                    </a:cubicBezTo>
                    <a:cubicBezTo>
                      <a:pt x="1146" y="6"/>
                      <a:pt x="1147" y="6"/>
                      <a:pt x="1148" y="6"/>
                    </a:cubicBezTo>
                    <a:lnTo>
                      <a:pt x="1148" y="0"/>
                    </a:lnTo>
                    <a:close/>
                    <a:moveTo>
                      <a:pt x="1172" y="1"/>
                    </a:moveTo>
                    <a:cubicBezTo>
                      <a:pt x="1168" y="0"/>
                      <a:pt x="1164" y="0"/>
                      <a:pt x="1160" y="0"/>
                    </a:cubicBezTo>
                    <a:cubicBezTo>
                      <a:pt x="1160" y="6"/>
                      <a:pt x="1160" y="6"/>
                      <a:pt x="1160" y="6"/>
                    </a:cubicBezTo>
                    <a:cubicBezTo>
                      <a:pt x="1164" y="6"/>
                      <a:pt x="1168" y="6"/>
                      <a:pt x="1172" y="6"/>
                    </a:cubicBezTo>
                    <a:lnTo>
                      <a:pt x="1172" y="1"/>
                    </a:lnTo>
                    <a:close/>
                    <a:moveTo>
                      <a:pt x="1196" y="1"/>
                    </a:moveTo>
                    <a:cubicBezTo>
                      <a:pt x="1192" y="1"/>
                      <a:pt x="1188" y="1"/>
                      <a:pt x="1184" y="1"/>
                    </a:cubicBezTo>
                    <a:cubicBezTo>
                      <a:pt x="1184" y="6"/>
                      <a:pt x="1184" y="6"/>
                      <a:pt x="1184" y="6"/>
                    </a:cubicBezTo>
                    <a:cubicBezTo>
                      <a:pt x="1188" y="6"/>
                      <a:pt x="1192" y="6"/>
                      <a:pt x="1196" y="7"/>
                    </a:cubicBezTo>
                    <a:lnTo>
                      <a:pt x="1196" y="1"/>
                    </a:lnTo>
                    <a:close/>
                    <a:moveTo>
                      <a:pt x="1220" y="3"/>
                    </a:moveTo>
                    <a:cubicBezTo>
                      <a:pt x="1216" y="2"/>
                      <a:pt x="1212" y="2"/>
                      <a:pt x="1208" y="2"/>
                    </a:cubicBezTo>
                    <a:cubicBezTo>
                      <a:pt x="1208" y="7"/>
                      <a:pt x="1208" y="7"/>
                      <a:pt x="1208" y="7"/>
                    </a:cubicBezTo>
                    <a:cubicBezTo>
                      <a:pt x="1212" y="7"/>
                      <a:pt x="1215" y="8"/>
                      <a:pt x="1219" y="8"/>
                    </a:cubicBezTo>
                    <a:lnTo>
                      <a:pt x="1220" y="3"/>
                    </a:lnTo>
                    <a:close/>
                    <a:moveTo>
                      <a:pt x="1244" y="4"/>
                    </a:moveTo>
                    <a:cubicBezTo>
                      <a:pt x="1240" y="4"/>
                      <a:pt x="1236" y="4"/>
                      <a:pt x="1232" y="3"/>
                    </a:cubicBezTo>
                    <a:cubicBezTo>
                      <a:pt x="1231" y="9"/>
                      <a:pt x="1231" y="9"/>
                      <a:pt x="1231" y="9"/>
                    </a:cubicBezTo>
                    <a:cubicBezTo>
                      <a:pt x="1235" y="9"/>
                      <a:pt x="1239" y="9"/>
                      <a:pt x="1243" y="10"/>
                    </a:cubicBezTo>
                    <a:lnTo>
                      <a:pt x="1244" y="4"/>
                    </a:lnTo>
                    <a:close/>
                    <a:moveTo>
                      <a:pt x="1268" y="6"/>
                    </a:moveTo>
                    <a:cubicBezTo>
                      <a:pt x="1264" y="6"/>
                      <a:pt x="1260" y="6"/>
                      <a:pt x="1256" y="5"/>
                    </a:cubicBezTo>
                    <a:cubicBezTo>
                      <a:pt x="1255" y="11"/>
                      <a:pt x="1255" y="11"/>
                      <a:pt x="1255" y="11"/>
                    </a:cubicBezTo>
                    <a:cubicBezTo>
                      <a:pt x="1259" y="11"/>
                      <a:pt x="1263" y="11"/>
                      <a:pt x="1267" y="12"/>
                    </a:cubicBezTo>
                    <a:lnTo>
                      <a:pt x="1268" y="6"/>
                    </a:lnTo>
                    <a:close/>
                    <a:moveTo>
                      <a:pt x="1292" y="9"/>
                    </a:moveTo>
                    <a:cubicBezTo>
                      <a:pt x="1288" y="9"/>
                      <a:pt x="1284" y="8"/>
                      <a:pt x="1280" y="8"/>
                    </a:cubicBezTo>
                    <a:cubicBezTo>
                      <a:pt x="1279" y="13"/>
                      <a:pt x="1279" y="13"/>
                      <a:pt x="1279" y="13"/>
                    </a:cubicBezTo>
                    <a:cubicBezTo>
                      <a:pt x="1283" y="14"/>
                      <a:pt x="1287" y="14"/>
                      <a:pt x="1291" y="14"/>
                    </a:cubicBezTo>
                    <a:lnTo>
                      <a:pt x="1292" y="9"/>
                    </a:lnTo>
                    <a:close/>
                    <a:moveTo>
                      <a:pt x="1315" y="12"/>
                    </a:moveTo>
                    <a:cubicBezTo>
                      <a:pt x="1312" y="12"/>
                      <a:pt x="1308" y="11"/>
                      <a:pt x="1304" y="11"/>
                    </a:cubicBezTo>
                    <a:cubicBezTo>
                      <a:pt x="1303" y="16"/>
                      <a:pt x="1303" y="16"/>
                      <a:pt x="1303" y="16"/>
                    </a:cubicBezTo>
                    <a:cubicBezTo>
                      <a:pt x="1307" y="17"/>
                      <a:pt x="1311" y="17"/>
                      <a:pt x="1315" y="18"/>
                    </a:cubicBezTo>
                    <a:lnTo>
                      <a:pt x="1315" y="12"/>
                    </a:lnTo>
                    <a:close/>
                    <a:moveTo>
                      <a:pt x="1339" y="16"/>
                    </a:moveTo>
                    <a:cubicBezTo>
                      <a:pt x="1335" y="15"/>
                      <a:pt x="1331" y="15"/>
                      <a:pt x="1327" y="14"/>
                    </a:cubicBezTo>
                    <a:cubicBezTo>
                      <a:pt x="1327" y="19"/>
                      <a:pt x="1327" y="19"/>
                      <a:pt x="1327" y="19"/>
                    </a:cubicBezTo>
                    <a:cubicBezTo>
                      <a:pt x="1330" y="20"/>
                      <a:pt x="1334" y="21"/>
                      <a:pt x="1338" y="21"/>
                    </a:cubicBezTo>
                    <a:lnTo>
                      <a:pt x="1339" y="16"/>
                    </a:lnTo>
                    <a:close/>
                    <a:moveTo>
                      <a:pt x="1363" y="20"/>
                    </a:moveTo>
                    <a:cubicBezTo>
                      <a:pt x="1359" y="19"/>
                      <a:pt x="1355" y="19"/>
                      <a:pt x="1351" y="18"/>
                    </a:cubicBezTo>
                    <a:cubicBezTo>
                      <a:pt x="1350" y="23"/>
                      <a:pt x="1350" y="23"/>
                      <a:pt x="1350" y="23"/>
                    </a:cubicBezTo>
                    <a:cubicBezTo>
                      <a:pt x="1354" y="24"/>
                      <a:pt x="1358" y="25"/>
                      <a:pt x="1362" y="25"/>
                    </a:cubicBezTo>
                    <a:cubicBezTo>
                      <a:pt x="1363" y="20"/>
                      <a:pt x="1363" y="20"/>
                      <a:pt x="1363" y="20"/>
                    </a:cubicBezTo>
                    <a:close/>
                    <a:moveTo>
                      <a:pt x="1387" y="25"/>
                    </a:moveTo>
                    <a:cubicBezTo>
                      <a:pt x="1383" y="24"/>
                      <a:pt x="1379" y="23"/>
                      <a:pt x="1375" y="23"/>
                    </a:cubicBezTo>
                    <a:cubicBezTo>
                      <a:pt x="1374" y="28"/>
                      <a:pt x="1374" y="28"/>
                      <a:pt x="1374" y="28"/>
                    </a:cubicBezTo>
                    <a:cubicBezTo>
                      <a:pt x="1378" y="29"/>
                      <a:pt x="1382" y="29"/>
                      <a:pt x="1385" y="30"/>
                    </a:cubicBezTo>
                    <a:lnTo>
                      <a:pt x="1387" y="25"/>
                    </a:lnTo>
                    <a:close/>
                    <a:moveTo>
                      <a:pt x="1410" y="30"/>
                    </a:moveTo>
                    <a:cubicBezTo>
                      <a:pt x="1406" y="29"/>
                      <a:pt x="1402" y="28"/>
                      <a:pt x="1398" y="27"/>
                    </a:cubicBezTo>
                    <a:cubicBezTo>
                      <a:pt x="1397" y="33"/>
                      <a:pt x="1397" y="33"/>
                      <a:pt x="1397" y="33"/>
                    </a:cubicBezTo>
                    <a:cubicBezTo>
                      <a:pt x="1401" y="34"/>
                      <a:pt x="1405" y="34"/>
                      <a:pt x="1409" y="35"/>
                    </a:cubicBezTo>
                    <a:lnTo>
                      <a:pt x="1410" y="30"/>
                    </a:lnTo>
                    <a:close/>
                    <a:moveTo>
                      <a:pt x="1433" y="36"/>
                    </a:moveTo>
                    <a:cubicBezTo>
                      <a:pt x="1429" y="35"/>
                      <a:pt x="1426" y="34"/>
                      <a:pt x="1422" y="33"/>
                    </a:cubicBezTo>
                    <a:cubicBezTo>
                      <a:pt x="1420" y="38"/>
                      <a:pt x="1420" y="38"/>
                      <a:pt x="1420" y="38"/>
                    </a:cubicBezTo>
                    <a:cubicBezTo>
                      <a:pt x="1424" y="39"/>
                      <a:pt x="1428" y="40"/>
                      <a:pt x="1432" y="41"/>
                    </a:cubicBezTo>
                    <a:lnTo>
                      <a:pt x="1433" y="36"/>
                    </a:lnTo>
                    <a:close/>
                    <a:moveTo>
                      <a:pt x="1457" y="42"/>
                    </a:moveTo>
                    <a:cubicBezTo>
                      <a:pt x="1453" y="41"/>
                      <a:pt x="1449" y="40"/>
                      <a:pt x="1445" y="39"/>
                    </a:cubicBezTo>
                    <a:cubicBezTo>
                      <a:pt x="1444" y="44"/>
                      <a:pt x="1444" y="44"/>
                      <a:pt x="1444" y="44"/>
                    </a:cubicBezTo>
                    <a:cubicBezTo>
                      <a:pt x="1447" y="45"/>
                      <a:pt x="1451" y="46"/>
                      <a:pt x="1455" y="47"/>
                    </a:cubicBezTo>
                    <a:lnTo>
                      <a:pt x="1457" y="42"/>
                    </a:lnTo>
                    <a:close/>
                    <a:moveTo>
                      <a:pt x="1480" y="49"/>
                    </a:moveTo>
                    <a:cubicBezTo>
                      <a:pt x="1476" y="48"/>
                      <a:pt x="1472" y="46"/>
                      <a:pt x="1468" y="45"/>
                    </a:cubicBezTo>
                    <a:cubicBezTo>
                      <a:pt x="1467" y="50"/>
                      <a:pt x="1467" y="50"/>
                      <a:pt x="1467" y="50"/>
                    </a:cubicBezTo>
                    <a:cubicBezTo>
                      <a:pt x="1471" y="52"/>
                      <a:pt x="1474" y="53"/>
                      <a:pt x="1478" y="54"/>
                    </a:cubicBezTo>
                    <a:lnTo>
                      <a:pt x="1480" y="49"/>
                    </a:lnTo>
                    <a:close/>
                    <a:moveTo>
                      <a:pt x="1503" y="56"/>
                    </a:moveTo>
                    <a:cubicBezTo>
                      <a:pt x="1499" y="55"/>
                      <a:pt x="1495" y="53"/>
                      <a:pt x="1491" y="52"/>
                    </a:cubicBezTo>
                    <a:cubicBezTo>
                      <a:pt x="1490" y="57"/>
                      <a:pt x="1490" y="57"/>
                      <a:pt x="1490" y="57"/>
                    </a:cubicBezTo>
                    <a:cubicBezTo>
                      <a:pt x="1493" y="59"/>
                      <a:pt x="1497" y="60"/>
                      <a:pt x="1501" y="61"/>
                    </a:cubicBezTo>
                    <a:lnTo>
                      <a:pt x="1503" y="56"/>
                    </a:lnTo>
                    <a:close/>
                    <a:moveTo>
                      <a:pt x="1525" y="64"/>
                    </a:moveTo>
                    <a:cubicBezTo>
                      <a:pt x="1522" y="62"/>
                      <a:pt x="1518" y="61"/>
                      <a:pt x="1514" y="60"/>
                    </a:cubicBezTo>
                    <a:cubicBezTo>
                      <a:pt x="1512" y="65"/>
                      <a:pt x="1512" y="65"/>
                      <a:pt x="1512" y="65"/>
                    </a:cubicBezTo>
                    <a:cubicBezTo>
                      <a:pt x="1516" y="66"/>
                      <a:pt x="1520" y="67"/>
                      <a:pt x="1524" y="69"/>
                    </a:cubicBezTo>
                    <a:lnTo>
                      <a:pt x="1525" y="64"/>
                    </a:lnTo>
                    <a:close/>
                    <a:moveTo>
                      <a:pt x="1548" y="72"/>
                    </a:moveTo>
                    <a:cubicBezTo>
                      <a:pt x="1544" y="70"/>
                      <a:pt x="1541" y="69"/>
                      <a:pt x="1537" y="68"/>
                    </a:cubicBezTo>
                    <a:cubicBezTo>
                      <a:pt x="1535" y="73"/>
                      <a:pt x="1535" y="73"/>
                      <a:pt x="1535" y="73"/>
                    </a:cubicBezTo>
                    <a:cubicBezTo>
                      <a:pt x="1539" y="74"/>
                      <a:pt x="1542" y="75"/>
                      <a:pt x="1546" y="77"/>
                    </a:cubicBezTo>
                    <a:lnTo>
                      <a:pt x="1548" y="72"/>
                    </a:lnTo>
                    <a:close/>
                    <a:moveTo>
                      <a:pt x="1571" y="80"/>
                    </a:moveTo>
                    <a:cubicBezTo>
                      <a:pt x="1567" y="79"/>
                      <a:pt x="1563" y="77"/>
                      <a:pt x="1559" y="76"/>
                    </a:cubicBezTo>
                    <a:cubicBezTo>
                      <a:pt x="1557" y="81"/>
                      <a:pt x="1557" y="81"/>
                      <a:pt x="1557" y="81"/>
                    </a:cubicBezTo>
                    <a:cubicBezTo>
                      <a:pt x="1561" y="82"/>
                      <a:pt x="1565" y="84"/>
                      <a:pt x="1569" y="85"/>
                    </a:cubicBezTo>
                    <a:lnTo>
                      <a:pt x="1571" y="80"/>
                    </a:lnTo>
                    <a:close/>
                    <a:moveTo>
                      <a:pt x="1593" y="90"/>
                    </a:moveTo>
                    <a:cubicBezTo>
                      <a:pt x="1589" y="88"/>
                      <a:pt x="1585" y="86"/>
                      <a:pt x="1582" y="85"/>
                    </a:cubicBezTo>
                    <a:cubicBezTo>
                      <a:pt x="1580" y="90"/>
                      <a:pt x="1580" y="90"/>
                      <a:pt x="1580" y="90"/>
                    </a:cubicBezTo>
                    <a:cubicBezTo>
                      <a:pt x="1583" y="91"/>
                      <a:pt x="1587" y="93"/>
                      <a:pt x="1591" y="95"/>
                    </a:cubicBezTo>
                    <a:lnTo>
                      <a:pt x="1593" y="90"/>
                    </a:lnTo>
                    <a:close/>
                    <a:moveTo>
                      <a:pt x="1615" y="99"/>
                    </a:moveTo>
                    <a:cubicBezTo>
                      <a:pt x="1611" y="98"/>
                      <a:pt x="1607" y="96"/>
                      <a:pt x="1604" y="94"/>
                    </a:cubicBezTo>
                    <a:cubicBezTo>
                      <a:pt x="1602" y="99"/>
                      <a:pt x="1602" y="99"/>
                      <a:pt x="1602" y="99"/>
                    </a:cubicBezTo>
                    <a:cubicBezTo>
                      <a:pt x="1605" y="101"/>
                      <a:pt x="1609" y="103"/>
                      <a:pt x="1613" y="104"/>
                    </a:cubicBezTo>
                    <a:lnTo>
                      <a:pt x="1615" y="99"/>
                    </a:lnTo>
                    <a:close/>
                    <a:moveTo>
                      <a:pt x="1637" y="109"/>
                    </a:moveTo>
                    <a:cubicBezTo>
                      <a:pt x="1633" y="108"/>
                      <a:pt x="1629" y="106"/>
                      <a:pt x="1626" y="104"/>
                    </a:cubicBezTo>
                    <a:cubicBezTo>
                      <a:pt x="1623" y="109"/>
                      <a:pt x="1623" y="109"/>
                      <a:pt x="1623" y="109"/>
                    </a:cubicBezTo>
                    <a:cubicBezTo>
                      <a:pt x="1627" y="111"/>
                      <a:pt x="1631" y="113"/>
                      <a:pt x="1634" y="114"/>
                    </a:cubicBezTo>
                    <a:lnTo>
                      <a:pt x="1637" y="109"/>
                    </a:lnTo>
                    <a:close/>
                    <a:moveTo>
                      <a:pt x="1658" y="120"/>
                    </a:moveTo>
                    <a:cubicBezTo>
                      <a:pt x="1655" y="118"/>
                      <a:pt x="1651" y="116"/>
                      <a:pt x="1647" y="115"/>
                    </a:cubicBezTo>
                    <a:cubicBezTo>
                      <a:pt x="1645" y="119"/>
                      <a:pt x="1645" y="119"/>
                      <a:pt x="1645" y="119"/>
                    </a:cubicBezTo>
                    <a:cubicBezTo>
                      <a:pt x="1649" y="121"/>
                      <a:pt x="1652" y="123"/>
                      <a:pt x="1656" y="125"/>
                    </a:cubicBezTo>
                    <a:lnTo>
                      <a:pt x="1658" y="120"/>
                    </a:lnTo>
                    <a:close/>
                    <a:moveTo>
                      <a:pt x="1680" y="131"/>
                    </a:moveTo>
                    <a:cubicBezTo>
                      <a:pt x="1676" y="129"/>
                      <a:pt x="1672" y="127"/>
                      <a:pt x="1669" y="126"/>
                    </a:cubicBezTo>
                    <a:cubicBezTo>
                      <a:pt x="1666" y="130"/>
                      <a:pt x="1666" y="130"/>
                      <a:pt x="1666" y="130"/>
                    </a:cubicBezTo>
                    <a:cubicBezTo>
                      <a:pt x="1670" y="132"/>
                      <a:pt x="1673" y="134"/>
                      <a:pt x="1677" y="136"/>
                    </a:cubicBezTo>
                    <a:lnTo>
                      <a:pt x="1680" y="131"/>
                    </a:lnTo>
                    <a:close/>
                    <a:moveTo>
                      <a:pt x="1701" y="143"/>
                    </a:moveTo>
                    <a:cubicBezTo>
                      <a:pt x="1697" y="141"/>
                      <a:pt x="1694" y="139"/>
                      <a:pt x="1690" y="137"/>
                    </a:cubicBezTo>
                    <a:cubicBezTo>
                      <a:pt x="1688" y="142"/>
                      <a:pt x="1688" y="142"/>
                      <a:pt x="1688" y="142"/>
                    </a:cubicBezTo>
                    <a:cubicBezTo>
                      <a:pt x="1691" y="143"/>
                      <a:pt x="1695" y="145"/>
                      <a:pt x="1698" y="147"/>
                    </a:cubicBezTo>
                    <a:lnTo>
                      <a:pt x="1701" y="143"/>
                    </a:lnTo>
                    <a:close/>
                    <a:moveTo>
                      <a:pt x="1721" y="155"/>
                    </a:moveTo>
                    <a:cubicBezTo>
                      <a:pt x="1718" y="153"/>
                      <a:pt x="1715" y="151"/>
                      <a:pt x="1711" y="149"/>
                    </a:cubicBezTo>
                    <a:cubicBezTo>
                      <a:pt x="1708" y="153"/>
                      <a:pt x="1708" y="153"/>
                      <a:pt x="1708" y="153"/>
                    </a:cubicBezTo>
                    <a:cubicBezTo>
                      <a:pt x="1712" y="155"/>
                      <a:pt x="1715" y="157"/>
                      <a:pt x="1719" y="159"/>
                    </a:cubicBezTo>
                    <a:lnTo>
                      <a:pt x="1721" y="155"/>
                    </a:lnTo>
                    <a:close/>
                    <a:moveTo>
                      <a:pt x="1742" y="167"/>
                    </a:moveTo>
                    <a:cubicBezTo>
                      <a:pt x="1738" y="165"/>
                      <a:pt x="1735" y="163"/>
                      <a:pt x="1732" y="161"/>
                    </a:cubicBezTo>
                    <a:cubicBezTo>
                      <a:pt x="1729" y="165"/>
                      <a:pt x="1729" y="165"/>
                      <a:pt x="1729" y="165"/>
                    </a:cubicBezTo>
                    <a:cubicBezTo>
                      <a:pt x="1732" y="167"/>
                      <a:pt x="1736" y="170"/>
                      <a:pt x="1739" y="172"/>
                    </a:cubicBezTo>
                    <a:lnTo>
                      <a:pt x="1742" y="167"/>
                    </a:lnTo>
                    <a:close/>
                    <a:moveTo>
                      <a:pt x="1762" y="180"/>
                    </a:moveTo>
                    <a:cubicBezTo>
                      <a:pt x="1759" y="178"/>
                      <a:pt x="1755" y="176"/>
                      <a:pt x="1752" y="174"/>
                    </a:cubicBezTo>
                    <a:cubicBezTo>
                      <a:pt x="1749" y="178"/>
                      <a:pt x="1749" y="178"/>
                      <a:pt x="1749" y="178"/>
                    </a:cubicBezTo>
                    <a:cubicBezTo>
                      <a:pt x="1752" y="180"/>
                      <a:pt x="1756" y="182"/>
                      <a:pt x="1759" y="184"/>
                    </a:cubicBezTo>
                    <a:lnTo>
                      <a:pt x="1762" y="180"/>
                    </a:lnTo>
                    <a:close/>
                    <a:moveTo>
                      <a:pt x="1782" y="193"/>
                    </a:moveTo>
                    <a:cubicBezTo>
                      <a:pt x="1779" y="191"/>
                      <a:pt x="1775" y="189"/>
                      <a:pt x="1772" y="187"/>
                    </a:cubicBezTo>
                    <a:cubicBezTo>
                      <a:pt x="1769" y="191"/>
                      <a:pt x="1769" y="191"/>
                      <a:pt x="1769" y="191"/>
                    </a:cubicBezTo>
                    <a:cubicBezTo>
                      <a:pt x="1772" y="193"/>
                      <a:pt x="1776" y="196"/>
                      <a:pt x="1779" y="198"/>
                    </a:cubicBezTo>
                    <a:cubicBezTo>
                      <a:pt x="1782" y="193"/>
                      <a:pt x="1782" y="193"/>
                      <a:pt x="1782" y="193"/>
                    </a:cubicBezTo>
                    <a:close/>
                    <a:moveTo>
                      <a:pt x="1802" y="207"/>
                    </a:moveTo>
                    <a:cubicBezTo>
                      <a:pt x="1798" y="205"/>
                      <a:pt x="1795" y="202"/>
                      <a:pt x="1792" y="200"/>
                    </a:cubicBezTo>
                    <a:cubicBezTo>
                      <a:pt x="1789" y="205"/>
                      <a:pt x="1789" y="205"/>
                      <a:pt x="1789" y="205"/>
                    </a:cubicBezTo>
                    <a:cubicBezTo>
                      <a:pt x="1792" y="207"/>
                      <a:pt x="1795" y="209"/>
                      <a:pt x="1799" y="211"/>
                    </a:cubicBezTo>
                    <a:lnTo>
                      <a:pt x="1802" y="207"/>
                    </a:lnTo>
                    <a:close/>
                    <a:moveTo>
                      <a:pt x="1821" y="221"/>
                    </a:moveTo>
                    <a:cubicBezTo>
                      <a:pt x="1818" y="219"/>
                      <a:pt x="1815" y="217"/>
                      <a:pt x="1811" y="214"/>
                    </a:cubicBezTo>
                    <a:cubicBezTo>
                      <a:pt x="1808" y="218"/>
                      <a:pt x="1808" y="218"/>
                      <a:pt x="1808" y="218"/>
                    </a:cubicBezTo>
                    <a:cubicBezTo>
                      <a:pt x="1811" y="221"/>
                      <a:pt x="1815" y="223"/>
                      <a:pt x="1818" y="226"/>
                    </a:cubicBezTo>
                    <a:lnTo>
                      <a:pt x="1821" y="221"/>
                    </a:lnTo>
                    <a:close/>
                    <a:moveTo>
                      <a:pt x="1840" y="236"/>
                    </a:moveTo>
                    <a:cubicBezTo>
                      <a:pt x="1837" y="233"/>
                      <a:pt x="1834" y="231"/>
                      <a:pt x="1831" y="229"/>
                    </a:cubicBezTo>
                    <a:cubicBezTo>
                      <a:pt x="1827" y="233"/>
                      <a:pt x="1827" y="233"/>
                      <a:pt x="1827" y="233"/>
                    </a:cubicBezTo>
                    <a:cubicBezTo>
                      <a:pt x="1830" y="235"/>
                      <a:pt x="1834" y="238"/>
                      <a:pt x="1837" y="240"/>
                    </a:cubicBezTo>
                    <a:lnTo>
                      <a:pt x="1840" y="236"/>
                    </a:lnTo>
                    <a:close/>
                    <a:moveTo>
                      <a:pt x="1859" y="251"/>
                    </a:moveTo>
                    <a:cubicBezTo>
                      <a:pt x="1856" y="248"/>
                      <a:pt x="1853" y="246"/>
                      <a:pt x="1849" y="243"/>
                    </a:cubicBezTo>
                    <a:cubicBezTo>
                      <a:pt x="1846" y="248"/>
                      <a:pt x="1846" y="248"/>
                      <a:pt x="1846" y="248"/>
                    </a:cubicBezTo>
                    <a:cubicBezTo>
                      <a:pt x="1849" y="250"/>
                      <a:pt x="1852" y="253"/>
                      <a:pt x="1855" y="255"/>
                    </a:cubicBezTo>
                    <a:lnTo>
                      <a:pt x="1859" y="251"/>
                    </a:lnTo>
                    <a:close/>
                    <a:moveTo>
                      <a:pt x="1877" y="266"/>
                    </a:moveTo>
                    <a:cubicBezTo>
                      <a:pt x="1874" y="264"/>
                      <a:pt x="1871" y="261"/>
                      <a:pt x="1868" y="259"/>
                    </a:cubicBezTo>
                    <a:cubicBezTo>
                      <a:pt x="1865" y="263"/>
                      <a:pt x="1865" y="263"/>
                      <a:pt x="1865" y="263"/>
                    </a:cubicBezTo>
                    <a:cubicBezTo>
                      <a:pt x="1868" y="265"/>
                      <a:pt x="1871" y="268"/>
                      <a:pt x="1874" y="270"/>
                    </a:cubicBezTo>
                    <a:lnTo>
                      <a:pt x="1877" y="266"/>
                    </a:lnTo>
                    <a:close/>
                    <a:moveTo>
                      <a:pt x="1895" y="282"/>
                    </a:moveTo>
                    <a:cubicBezTo>
                      <a:pt x="1892" y="280"/>
                      <a:pt x="1889" y="277"/>
                      <a:pt x="1886" y="274"/>
                    </a:cubicBezTo>
                    <a:cubicBezTo>
                      <a:pt x="1883" y="278"/>
                      <a:pt x="1883" y="278"/>
                      <a:pt x="1883" y="278"/>
                    </a:cubicBezTo>
                    <a:cubicBezTo>
                      <a:pt x="1886" y="281"/>
                      <a:pt x="1889" y="284"/>
                      <a:pt x="1892" y="286"/>
                    </a:cubicBezTo>
                    <a:lnTo>
                      <a:pt x="1895" y="282"/>
                    </a:lnTo>
                    <a:close/>
                    <a:moveTo>
                      <a:pt x="1913" y="299"/>
                    </a:moveTo>
                    <a:cubicBezTo>
                      <a:pt x="1910" y="296"/>
                      <a:pt x="1907" y="293"/>
                      <a:pt x="1904" y="290"/>
                    </a:cubicBezTo>
                    <a:cubicBezTo>
                      <a:pt x="1901" y="294"/>
                      <a:pt x="1901" y="294"/>
                      <a:pt x="1901" y="294"/>
                    </a:cubicBezTo>
                    <a:cubicBezTo>
                      <a:pt x="1904" y="297"/>
                      <a:pt x="1906" y="300"/>
                      <a:pt x="1909" y="302"/>
                    </a:cubicBezTo>
                    <a:lnTo>
                      <a:pt x="1913" y="299"/>
                    </a:lnTo>
                    <a:close/>
                    <a:moveTo>
                      <a:pt x="1930" y="315"/>
                    </a:moveTo>
                    <a:cubicBezTo>
                      <a:pt x="1928" y="312"/>
                      <a:pt x="1925" y="310"/>
                      <a:pt x="1922" y="307"/>
                    </a:cubicBezTo>
                    <a:cubicBezTo>
                      <a:pt x="1918" y="311"/>
                      <a:pt x="1918" y="311"/>
                      <a:pt x="1918" y="311"/>
                    </a:cubicBezTo>
                    <a:cubicBezTo>
                      <a:pt x="1921" y="313"/>
                      <a:pt x="1924" y="316"/>
                      <a:pt x="1927" y="319"/>
                    </a:cubicBezTo>
                    <a:lnTo>
                      <a:pt x="1930" y="315"/>
                    </a:lnTo>
                    <a:close/>
                    <a:moveTo>
                      <a:pt x="1947" y="332"/>
                    </a:moveTo>
                    <a:cubicBezTo>
                      <a:pt x="1945" y="329"/>
                      <a:pt x="1942" y="326"/>
                      <a:pt x="1939" y="324"/>
                    </a:cubicBezTo>
                    <a:cubicBezTo>
                      <a:pt x="1935" y="327"/>
                      <a:pt x="1935" y="327"/>
                      <a:pt x="1935" y="327"/>
                    </a:cubicBezTo>
                    <a:cubicBezTo>
                      <a:pt x="1938" y="330"/>
                      <a:pt x="1941" y="333"/>
                      <a:pt x="1944" y="336"/>
                    </a:cubicBezTo>
                    <a:cubicBezTo>
                      <a:pt x="1947" y="332"/>
                      <a:pt x="1947" y="332"/>
                      <a:pt x="1947" y="332"/>
                    </a:cubicBezTo>
                    <a:close/>
                    <a:moveTo>
                      <a:pt x="1964" y="350"/>
                    </a:moveTo>
                    <a:cubicBezTo>
                      <a:pt x="1961" y="347"/>
                      <a:pt x="1959" y="344"/>
                      <a:pt x="1956" y="341"/>
                    </a:cubicBezTo>
                    <a:cubicBezTo>
                      <a:pt x="1952" y="344"/>
                      <a:pt x="1952" y="344"/>
                      <a:pt x="1952" y="344"/>
                    </a:cubicBezTo>
                    <a:cubicBezTo>
                      <a:pt x="1955" y="347"/>
                      <a:pt x="1957" y="350"/>
                      <a:pt x="1960" y="353"/>
                    </a:cubicBezTo>
                    <a:lnTo>
                      <a:pt x="1964" y="350"/>
                    </a:lnTo>
                    <a:close/>
                    <a:moveTo>
                      <a:pt x="1980" y="367"/>
                    </a:moveTo>
                    <a:cubicBezTo>
                      <a:pt x="1978" y="364"/>
                      <a:pt x="1975" y="361"/>
                      <a:pt x="1972" y="358"/>
                    </a:cubicBezTo>
                    <a:cubicBezTo>
                      <a:pt x="1968" y="362"/>
                      <a:pt x="1968" y="362"/>
                      <a:pt x="1968" y="362"/>
                    </a:cubicBezTo>
                    <a:cubicBezTo>
                      <a:pt x="1971" y="365"/>
                      <a:pt x="1974" y="368"/>
                      <a:pt x="1976" y="371"/>
                    </a:cubicBezTo>
                    <a:lnTo>
                      <a:pt x="1980" y="367"/>
                    </a:lnTo>
                    <a:close/>
                    <a:moveTo>
                      <a:pt x="1996" y="385"/>
                    </a:moveTo>
                    <a:cubicBezTo>
                      <a:pt x="1994" y="382"/>
                      <a:pt x="1991" y="379"/>
                      <a:pt x="1988" y="376"/>
                    </a:cubicBezTo>
                    <a:cubicBezTo>
                      <a:pt x="1984" y="380"/>
                      <a:pt x="1984" y="380"/>
                      <a:pt x="1984" y="380"/>
                    </a:cubicBezTo>
                    <a:cubicBezTo>
                      <a:pt x="1987" y="383"/>
                      <a:pt x="1990" y="386"/>
                      <a:pt x="1992" y="389"/>
                    </a:cubicBezTo>
                    <a:lnTo>
                      <a:pt x="1996" y="385"/>
                    </a:lnTo>
                    <a:close/>
                    <a:moveTo>
                      <a:pt x="2012" y="404"/>
                    </a:moveTo>
                    <a:cubicBezTo>
                      <a:pt x="2009" y="401"/>
                      <a:pt x="2007" y="398"/>
                      <a:pt x="2004" y="394"/>
                    </a:cubicBezTo>
                    <a:cubicBezTo>
                      <a:pt x="2000" y="398"/>
                      <a:pt x="2000" y="398"/>
                      <a:pt x="2000" y="398"/>
                    </a:cubicBezTo>
                    <a:cubicBezTo>
                      <a:pt x="2003" y="401"/>
                      <a:pt x="2005" y="404"/>
                      <a:pt x="2008" y="407"/>
                    </a:cubicBezTo>
                    <a:lnTo>
                      <a:pt x="2012" y="404"/>
                    </a:lnTo>
                    <a:close/>
                    <a:moveTo>
                      <a:pt x="2027" y="422"/>
                    </a:moveTo>
                    <a:cubicBezTo>
                      <a:pt x="2025" y="419"/>
                      <a:pt x="2022" y="416"/>
                      <a:pt x="2020" y="413"/>
                    </a:cubicBezTo>
                    <a:cubicBezTo>
                      <a:pt x="2015" y="416"/>
                      <a:pt x="2015" y="416"/>
                      <a:pt x="2015" y="416"/>
                    </a:cubicBezTo>
                    <a:cubicBezTo>
                      <a:pt x="2018" y="420"/>
                      <a:pt x="2020" y="423"/>
                      <a:pt x="2023" y="426"/>
                    </a:cubicBezTo>
                    <a:lnTo>
                      <a:pt x="2027" y="422"/>
                    </a:lnTo>
                    <a:close/>
                    <a:moveTo>
                      <a:pt x="2042" y="441"/>
                    </a:moveTo>
                    <a:cubicBezTo>
                      <a:pt x="2039" y="438"/>
                      <a:pt x="2037" y="435"/>
                      <a:pt x="2034" y="432"/>
                    </a:cubicBezTo>
                    <a:cubicBezTo>
                      <a:pt x="2030" y="435"/>
                      <a:pt x="2030" y="435"/>
                      <a:pt x="2030" y="435"/>
                    </a:cubicBezTo>
                    <a:cubicBezTo>
                      <a:pt x="2033" y="438"/>
                      <a:pt x="2035" y="442"/>
                      <a:pt x="2038" y="445"/>
                    </a:cubicBezTo>
                    <a:lnTo>
                      <a:pt x="2042" y="441"/>
                    </a:lnTo>
                    <a:close/>
                    <a:moveTo>
                      <a:pt x="2056" y="461"/>
                    </a:moveTo>
                    <a:cubicBezTo>
                      <a:pt x="2054" y="458"/>
                      <a:pt x="2051" y="454"/>
                      <a:pt x="2049" y="451"/>
                    </a:cubicBezTo>
                    <a:cubicBezTo>
                      <a:pt x="2045" y="454"/>
                      <a:pt x="2045" y="454"/>
                      <a:pt x="2045" y="454"/>
                    </a:cubicBezTo>
                    <a:cubicBezTo>
                      <a:pt x="2047" y="458"/>
                      <a:pt x="2050" y="461"/>
                      <a:pt x="2052" y="464"/>
                    </a:cubicBezTo>
                    <a:lnTo>
                      <a:pt x="2056" y="461"/>
                    </a:lnTo>
                    <a:close/>
                    <a:moveTo>
                      <a:pt x="2070" y="481"/>
                    </a:moveTo>
                    <a:cubicBezTo>
                      <a:pt x="2068" y="477"/>
                      <a:pt x="2066" y="474"/>
                      <a:pt x="2063" y="471"/>
                    </a:cubicBezTo>
                    <a:cubicBezTo>
                      <a:pt x="2059" y="474"/>
                      <a:pt x="2059" y="474"/>
                      <a:pt x="2059" y="474"/>
                    </a:cubicBezTo>
                    <a:cubicBezTo>
                      <a:pt x="2061" y="477"/>
                      <a:pt x="2063" y="480"/>
                      <a:pt x="2066" y="484"/>
                    </a:cubicBezTo>
                    <a:lnTo>
                      <a:pt x="2070" y="481"/>
                    </a:lnTo>
                    <a:close/>
                    <a:moveTo>
                      <a:pt x="2084" y="500"/>
                    </a:moveTo>
                    <a:cubicBezTo>
                      <a:pt x="2082" y="497"/>
                      <a:pt x="2079" y="494"/>
                      <a:pt x="2077" y="490"/>
                    </a:cubicBezTo>
                    <a:cubicBezTo>
                      <a:pt x="2073" y="493"/>
                      <a:pt x="2073" y="493"/>
                      <a:pt x="2073" y="493"/>
                    </a:cubicBezTo>
                    <a:cubicBezTo>
                      <a:pt x="2075" y="497"/>
                      <a:pt x="2077" y="500"/>
                      <a:pt x="2079" y="503"/>
                    </a:cubicBezTo>
                    <a:lnTo>
                      <a:pt x="2084" y="500"/>
                    </a:lnTo>
                    <a:close/>
                    <a:moveTo>
                      <a:pt x="2097" y="521"/>
                    </a:moveTo>
                    <a:cubicBezTo>
                      <a:pt x="2095" y="517"/>
                      <a:pt x="2093" y="514"/>
                      <a:pt x="2090" y="511"/>
                    </a:cubicBezTo>
                    <a:cubicBezTo>
                      <a:pt x="2086" y="513"/>
                      <a:pt x="2086" y="513"/>
                      <a:pt x="2086" y="513"/>
                    </a:cubicBezTo>
                    <a:cubicBezTo>
                      <a:pt x="2088" y="517"/>
                      <a:pt x="2090" y="520"/>
                      <a:pt x="2092" y="524"/>
                    </a:cubicBezTo>
                    <a:lnTo>
                      <a:pt x="2097" y="521"/>
                    </a:lnTo>
                    <a:close/>
                    <a:moveTo>
                      <a:pt x="2110" y="541"/>
                    </a:moveTo>
                    <a:cubicBezTo>
                      <a:pt x="2108" y="538"/>
                      <a:pt x="2105" y="534"/>
                      <a:pt x="2103" y="531"/>
                    </a:cubicBezTo>
                    <a:cubicBezTo>
                      <a:pt x="2099" y="534"/>
                      <a:pt x="2099" y="534"/>
                      <a:pt x="2099" y="534"/>
                    </a:cubicBezTo>
                    <a:cubicBezTo>
                      <a:pt x="2101" y="537"/>
                      <a:pt x="2103" y="541"/>
                      <a:pt x="2105" y="544"/>
                    </a:cubicBezTo>
                    <a:lnTo>
                      <a:pt x="2110" y="541"/>
                    </a:lnTo>
                    <a:close/>
                    <a:moveTo>
                      <a:pt x="2122" y="562"/>
                    </a:moveTo>
                    <a:cubicBezTo>
                      <a:pt x="2120" y="558"/>
                      <a:pt x="2118" y="555"/>
                      <a:pt x="2116" y="552"/>
                    </a:cubicBezTo>
                    <a:cubicBezTo>
                      <a:pt x="2111" y="554"/>
                      <a:pt x="2111" y="554"/>
                      <a:pt x="2111" y="554"/>
                    </a:cubicBezTo>
                    <a:cubicBezTo>
                      <a:pt x="2113" y="558"/>
                      <a:pt x="2115" y="561"/>
                      <a:pt x="2117" y="565"/>
                    </a:cubicBezTo>
                    <a:lnTo>
                      <a:pt x="2122" y="562"/>
                    </a:lnTo>
                    <a:close/>
                    <a:moveTo>
                      <a:pt x="2134" y="583"/>
                    </a:moveTo>
                    <a:cubicBezTo>
                      <a:pt x="2132" y="579"/>
                      <a:pt x="2130" y="576"/>
                      <a:pt x="2128" y="572"/>
                    </a:cubicBezTo>
                    <a:cubicBezTo>
                      <a:pt x="2123" y="575"/>
                      <a:pt x="2123" y="575"/>
                      <a:pt x="2123" y="575"/>
                    </a:cubicBezTo>
                    <a:cubicBezTo>
                      <a:pt x="2125" y="579"/>
                      <a:pt x="2127" y="582"/>
                      <a:pt x="2129" y="586"/>
                    </a:cubicBezTo>
                    <a:lnTo>
                      <a:pt x="2134" y="583"/>
                    </a:lnTo>
                    <a:close/>
                    <a:moveTo>
                      <a:pt x="2145" y="604"/>
                    </a:moveTo>
                    <a:cubicBezTo>
                      <a:pt x="2143" y="601"/>
                      <a:pt x="2142" y="597"/>
                      <a:pt x="2140" y="594"/>
                    </a:cubicBezTo>
                    <a:cubicBezTo>
                      <a:pt x="2135" y="596"/>
                      <a:pt x="2135" y="596"/>
                      <a:pt x="2135" y="596"/>
                    </a:cubicBezTo>
                    <a:cubicBezTo>
                      <a:pt x="2137" y="600"/>
                      <a:pt x="2139" y="603"/>
                      <a:pt x="2141" y="607"/>
                    </a:cubicBezTo>
                    <a:lnTo>
                      <a:pt x="2145" y="604"/>
                    </a:lnTo>
                    <a:close/>
                    <a:moveTo>
                      <a:pt x="2156" y="626"/>
                    </a:moveTo>
                    <a:cubicBezTo>
                      <a:pt x="2155" y="622"/>
                      <a:pt x="2153" y="618"/>
                      <a:pt x="2151" y="615"/>
                    </a:cubicBezTo>
                    <a:cubicBezTo>
                      <a:pt x="2146" y="617"/>
                      <a:pt x="2146" y="617"/>
                      <a:pt x="2146" y="617"/>
                    </a:cubicBezTo>
                    <a:cubicBezTo>
                      <a:pt x="2148" y="621"/>
                      <a:pt x="2150" y="624"/>
                      <a:pt x="2152" y="628"/>
                    </a:cubicBezTo>
                    <a:lnTo>
                      <a:pt x="2156" y="626"/>
                    </a:lnTo>
                    <a:close/>
                    <a:moveTo>
                      <a:pt x="2167" y="647"/>
                    </a:moveTo>
                    <a:cubicBezTo>
                      <a:pt x="2165" y="644"/>
                      <a:pt x="2164" y="640"/>
                      <a:pt x="2162" y="636"/>
                    </a:cubicBezTo>
                    <a:cubicBezTo>
                      <a:pt x="2157" y="639"/>
                      <a:pt x="2157" y="639"/>
                      <a:pt x="2157" y="639"/>
                    </a:cubicBezTo>
                    <a:cubicBezTo>
                      <a:pt x="2159" y="642"/>
                      <a:pt x="2160" y="646"/>
                      <a:pt x="2162" y="650"/>
                    </a:cubicBezTo>
                    <a:lnTo>
                      <a:pt x="2167" y="647"/>
                    </a:lnTo>
                    <a:close/>
                    <a:moveTo>
                      <a:pt x="2177" y="669"/>
                    </a:moveTo>
                    <a:cubicBezTo>
                      <a:pt x="2175" y="665"/>
                      <a:pt x="2174" y="662"/>
                      <a:pt x="2172" y="658"/>
                    </a:cubicBezTo>
                    <a:cubicBezTo>
                      <a:pt x="2167" y="660"/>
                      <a:pt x="2167" y="660"/>
                      <a:pt x="2167" y="660"/>
                    </a:cubicBezTo>
                    <a:cubicBezTo>
                      <a:pt x="2169" y="664"/>
                      <a:pt x="2171" y="668"/>
                      <a:pt x="2172" y="671"/>
                    </a:cubicBezTo>
                    <a:cubicBezTo>
                      <a:pt x="2177" y="669"/>
                      <a:pt x="2177" y="669"/>
                      <a:pt x="2177" y="669"/>
                    </a:cubicBezTo>
                    <a:close/>
                    <a:moveTo>
                      <a:pt x="2187" y="691"/>
                    </a:moveTo>
                    <a:cubicBezTo>
                      <a:pt x="2185" y="687"/>
                      <a:pt x="2184" y="684"/>
                      <a:pt x="2182" y="680"/>
                    </a:cubicBezTo>
                    <a:cubicBezTo>
                      <a:pt x="2177" y="682"/>
                      <a:pt x="2177" y="682"/>
                      <a:pt x="2177" y="682"/>
                    </a:cubicBezTo>
                    <a:cubicBezTo>
                      <a:pt x="2179" y="686"/>
                      <a:pt x="2180" y="689"/>
                      <a:pt x="2182" y="693"/>
                    </a:cubicBezTo>
                    <a:cubicBezTo>
                      <a:pt x="2187" y="691"/>
                      <a:pt x="2187" y="691"/>
                      <a:pt x="2187" y="691"/>
                    </a:cubicBezTo>
                    <a:close/>
                    <a:moveTo>
                      <a:pt x="2196" y="713"/>
                    </a:moveTo>
                    <a:cubicBezTo>
                      <a:pt x="2195" y="709"/>
                      <a:pt x="2193" y="706"/>
                      <a:pt x="2192" y="702"/>
                    </a:cubicBezTo>
                    <a:cubicBezTo>
                      <a:pt x="2187" y="704"/>
                      <a:pt x="2187" y="704"/>
                      <a:pt x="2187" y="704"/>
                    </a:cubicBezTo>
                    <a:cubicBezTo>
                      <a:pt x="2188" y="708"/>
                      <a:pt x="2190" y="712"/>
                      <a:pt x="2191" y="715"/>
                    </a:cubicBezTo>
                    <a:lnTo>
                      <a:pt x="2196" y="713"/>
                    </a:lnTo>
                    <a:close/>
                    <a:moveTo>
                      <a:pt x="2205" y="736"/>
                    </a:moveTo>
                    <a:cubicBezTo>
                      <a:pt x="2204" y="732"/>
                      <a:pt x="2202" y="728"/>
                      <a:pt x="2201" y="724"/>
                    </a:cubicBezTo>
                    <a:cubicBezTo>
                      <a:pt x="2196" y="726"/>
                      <a:pt x="2196" y="726"/>
                      <a:pt x="2196" y="726"/>
                    </a:cubicBezTo>
                    <a:cubicBezTo>
                      <a:pt x="2197" y="730"/>
                      <a:pt x="2199" y="734"/>
                      <a:pt x="2200" y="737"/>
                    </a:cubicBezTo>
                    <a:lnTo>
                      <a:pt x="2205" y="736"/>
                    </a:lnTo>
                    <a:close/>
                    <a:moveTo>
                      <a:pt x="2213" y="758"/>
                    </a:moveTo>
                    <a:cubicBezTo>
                      <a:pt x="2212" y="754"/>
                      <a:pt x="2211" y="751"/>
                      <a:pt x="2209" y="747"/>
                    </a:cubicBezTo>
                    <a:cubicBezTo>
                      <a:pt x="2204" y="749"/>
                      <a:pt x="2204" y="749"/>
                      <a:pt x="2204" y="749"/>
                    </a:cubicBezTo>
                    <a:cubicBezTo>
                      <a:pt x="2206" y="752"/>
                      <a:pt x="2207" y="756"/>
                      <a:pt x="2208" y="760"/>
                    </a:cubicBezTo>
                    <a:lnTo>
                      <a:pt x="2213" y="758"/>
                    </a:lnTo>
                    <a:close/>
                    <a:moveTo>
                      <a:pt x="2221" y="781"/>
                    </a:moveTo>
                    <a:cubicBezTo>
                      <a:pt x="2220" y="777"/>
                      <a:pt x="2219" y="773"/>
                      <a:pt x="2217" y="769"/>
                    </a:cubicBezTo>
                    <a:cubicBezTo>
                      <a:pt x="2212" y="771"/>
                      <a:pt x="2212" y="771"/>
                      <a:pt x="2212" y="771"/>
                    </a:cubicBezTo>
                    <a:cubicBezTo>
                      <a:pt x="2214" y="775"/>
                      <a:pt x="2215" y="779"/>
                      <a:pt x="2216" y="783"/>
                    </a:cubicBezTo>
                    <a:lnTo>
                      <a:pt x="2221" y="781"/>
                    </a:lnTo>
                    <a:close/>
                    <a:moveTo>
                      <a:pt x="2229" y="804"/>
                    </a:moveTo>
                    <a:cubicBezTo>
                      <a:pt x="2228" y="800"/>
                      <a:pt x="2226" y="796"/>
                      <a:pt x="2225" y="792"/>
                    </a:cubicBezTo>
                    <a:cubicBezTo>
                      <a:pt x="2220" y="794"/>
                      <a:pt x="2220" y="794"/>
                      <a:pt x="2220" y="794"/>
                    </a:cubicBezTo>
                    <a:cubicBezTo>
                      <a:pt x="2221" y="798"/>
                      <a:pt x="2223" y="801"/>
                      <a:pt x="2224" y="805"/>
                    </a:cubicBezTo>
                    <a:lnTo>
                      <a:pt x="2229" y="804"/>
                    </a:lnTo>
                    <a:close/>
                    <a:moveTo>
                      <a:pt x="2236" y="827"/>
                    </a:moveTo>
                    <a:cubicBezTo>
                      <a:pt x="2235" y="823"/>
                      <a:pt x="2234" y="819"/>
                      <a:pt x="2233" y="815"/>
                    </a:cubicBezTo>
                    <a:cubicBezTo>
                      <a:pt x="2227" y="817"/>
                      <a:pt x="2227" y="817"/>
                      <a:pt x="2227" y="817"/>
                    </a:cubicBezTo>
                    <a:cubicBezTo>
                      <a:pt x="2229" y="820"/>
                      <a:pt x="2230" y="824"/>
                      <a:pt x="2231" y="828"/>
                    </a:cubicBezTo>
                    <a:lnTo>
                      <a:pt x="2236" y="827"/>
                    </a:lnTo>
                    <a:close/>
                    <a:moveTo>
                      <a:pt x="2243" y="850"/>
                    </a:moveTo>
                    <a:cubicBezTo>
                      <a:pt x="2242" y="846"/>
                      <a:pt x="2241" y="842"/>
                      <a:pt x="2239" y="838"/>
                    </a:cubicBezTo>
                    <a:cubicBezTo>
                      <a:pt x="2234" y="840"/>
                      <a:pt x="2234" y="840"/>
                      <a:pt x="2234" y="840"/>
                    </a:cubicBezTo>
                    <a:cubicBezTo>
                      <a:pt x="2235" y="843"/>
                      <a:pt x="2237" y="847"/>
                      <a:pt x="2238" y="851"/>
                    </a:cubicBezTo>
                    <a:lnTo>
                      <a:pt x="2243" y="850"/>
                    </a:lnTo>
                    <a:close/>
                    <a:moveTo>
                      <a:pt x="2249" y="873"/>
                    </a:moveTo>
                    <a:cubicBezTo>
                      <a:pt x="2248" y="869"/>
                      <a:pt x="2247" y="865"/>
                      <a:pt x="2246" y="861"/>
                    </a:cubicBezTo>
                    <a:cubicBezTo>
                      <a:pt x="2241" y="863"/>
                      <a:pt x="2241" y="863"/>
                      <a:pt x="2241" y="863"/>
                    </a:cubicBezTo>
                    <a:cubicBezTo>
                      <a:pt x="2242" y="867"/>
                      <a:pt x="2243" y="870"/>
                      <a:pt x="2244" y="874"/>
                    </a:cubicBezTo>
                    <a:lnTo>
                      <a:pt x="2249" y="873"/>
                    </a:lnTo>
                    <a:close/>
                    <a:moveTo>
                      <a:pt x="2255" y="896"/>
                    </a:moveTo>
                    <a:cubicBezTo>
                      <a:pt x="2254" y="892"/>
                      <a:pt x="2253" y="888"/>
                      <a:pt x="2252" y="885"/>
                    </a:cubicBezTo>
                    <a:cubicBezTo>
                      <a:pt x="2247" y="886"/>
                      <a:pt x="2247" y="886"/>
                      <a:pt x="2247" y="886"/>
                    </a:cubicBezTo>
                    <a:cubicBezTo>
                      <a:pt x="2248" y="890"/>
                      <a:pt x="2249" y="894"/>
                      <a:pt x="2250" y="898"/>
                    </a:cubicBezTo>
                    <a:cubicBezTo>
                      <a:pt x="2255" y="896"/>
                      <a:pt x="2255" y="896"/>
                      <a:pt x="2255" y="896"/>
                    </a:cubicBezTo>
                    <a:close/>
                    <a:moveTo>
                      <a:pt x="2260" y="920"/>
                    </a:moveTo>
                    <a:cubicBezTo>
                      <a:pt x="2259" y="916"/>
                      <a:pt x="2258" y="912"/>
                      <a:pt x="2258" y="908"/>
                    </a:cubicBezTo>
                    <a:cubicBezTo>
                      <a:pt x="2252" y="909"/>
                      <a:pt x="2252" y="909"/>
                      <a:pt x="2252" y="909"/>
                    </a:cubicBezTo>
                    <a:cubicBezTo>
                      <a:pt x="2253" y="913"/>
                      <a:pt x="2254" y="917"/>
                      <a:pt x="2255" y="921"/>
                    </a:cubicBezTo>
                    <a:lnTo>
                      <a:pt x="2260" y="920"/>
                    </a:lnTo>
                    <a:close/>
                    <a:moveTo>
                      <a:pt x="2265" y="943"/>
                    </a:moveTo>
                    <a:cubicBezTo>
                      <a:pt x="2264" y="939"/>
                      <a:pt x="2263" y="935"/>
                      <a:pt x="2263" y="931"/>
                    </a:cubicBezTo>
                    <a:cubicBezTo>
                      <a:pt x="2257" y="933"/>
                      <a:pt x="2257" y="933"/>
                      <a:pt x="2257" y="933"/>
                    </a:cubicBezTo>
                    <a:cubicBezTo>
                      <a:pt x="2258" y="936"/>
                      <a:pt x="2259" y="940"/>
                      <a:pt x="2260" y="944"/>
                    </a:cubicBezTo>
                    <a:lnTo>
                      <a:pt x="2265" y="943"/>
                    </a:lnTo>
                    <a:close/>
                    <a:moveTo>
                      <a:pt x="2270" y="967"/>
                    </a:moveTo>
                    <a:cubicBezTo>
                      <a:pt x="2269" y="963"/>
                      <a:pt x="2268" y="959"/>
                      <a:pt x="2267" y="955"/>
                    </a:cubicBezTo>
                    <a:cubicBezTo>
                      <a:pt x="2262" y="956"/>
                      <a:pt x="2262" y="956"/>
                      <a:pt x="2262" y="956"/>
                    </a:cubicBezTo>
                    <a:cubicBezTo>
                      <a:pt x="2263" y="960"/>
                      <a:pt x="2264" y="964"/>
                      <a:pt x="2264" y="968"/>
                    </a:cubicBezTo>
                    <a:lnTo>
                      <a:pt x="2270" y="967"/>
                    </a:lnTo>
                    <a:close/>
                    <a:moveTo>
                      <a:pt x="2274" y="991"/>
                    </a:moveTo>
                    <a:cubicBezTo>
                      <a:pt x="2273" y="987"/>
                      <a:pt x="2272" y="983"/>
                      <a:pt x="2272" y="979"/>
                    </a:cubicBezTo>
                    <a:cubicBezTo>
                      <a:pt x="2266" y="980"/>
                      <a:pt x="2266" y="980"/>
                      <a:pt x="2266" y="980"/>
                    </a:cubicBezTo>
                    <a:cubicBezTo>
                      <a:pt x="2267" y="984"/>
                      <a:pt x="2268" y="987"/>
                      <a:pt x="2268" y="991"/>
                    </a:cubicBezTo>
                    <a:lnTo>
                      <a:pt x="2274" y="991"/>
                    </a:lnTo>
                    <a:close/>
                    <a:moveTo>
                      <a:pt x="2277" y="1014"/>
                    </a:moveTo>
                    <a:cubicBezTo>
                      <a:pt x="2277" y="1010"/>
                      <a:pt x="2276" y="1006"/>
                      <a:pt x="2275" y="1002"/>
                    </a:cubicBezTo>
                    <a:cubicBezTo>
                      <a:pt x="2270" y="1003"/>
                      <a:pt x="2270" y="1003"/>
                      <a:pt x="2270" y="1003"/>
                    </a:cubicBezTo>
                    <a:cubicBezTo>
                      <a:pt x="2271" y="1007"/>
                      <a:pt x="2271" y="1011"/>
                      <a:pt x="2272" y="1015"/>
                    </a:cubicBezTo>
                    <a:lnTo>
                      <a:pt x="2277" y="1014"/>
                    </a:lnTo>
                    <a:close/>
                    <a:moveTo>
                      <a:pt x="2280" y="1038"/>
                    </a:moveTo>
                    <a:cubicBezTo>
                      <a:pt x="2280" y="1034"/>
                      <a:pt x="2279" y="1030"/>
                      <a:pt x="2279" y="1026"/>
                    </a:cubicBezTo>
                    <a:cubicBezTo>
                      <a:pt x="2274" y="1027"/>
                      <a:pt x="2274" y="1027"/>
                      <a:pt x="2274" y="1027"/>
                    </a:cubicBezTo>
                    <a:cubicBezTo>
                      <a:pt x="2274" y="1031"/>
                      <a:pt x="2275" y="1035"/>
                      <a:pt x="2275" y="1039"/>
                    </a:cubicBezTo>
                    <a:lnTo>
                      <a:pt x="2280" y="1038"/>
                    </a:lnTo>
                    <a:close/>
                    <a:moveTo>
                      <a:pt x="2283" y="1062"/>
                    </a:moveTo>
                    <a:cubicBezTo>
                      <a:pt x="2283" y="1058"/>
                      <a:pt x="2282" y="1054"/>
                      <a:pt x="2282" y="1050"/>
                    </a:cubicBezTo>
                    <a:cubicBezTo>
                      <a:pt x="2277" y="1051"/>
                      <a:pt x="2277" y="1051"/>
                      <a:pt x="2277" y="1051"/>
                    </a:cubicBezTo>
                    <a:cubicBezTo>
                      <a:pt x="2277" y="1055"/>
                      <a:pt x="2277" y="1059"/>
                      <a:pt x="2278" y="1063"/>
                    </a:cubicBezTo>
                    <a:lnTo>
                      <a:pt x="2283" y="1062"/>
                    </a:lnTo>
                    <a:close/>
                    <a:moveTo>
                      <a:pt x="2286" y="1086"/>
                    </a:moveTo>
                    <a:cubicBezTo>
                      <a:pt x="2285" y="1082"/>
                      <a:pt x="2285" y="1078"/>
                      <a:pt x="2284" y="1074"/>
                    </a:cubicBezTo>
                    <a:cubicBezTo>
                      <a:pt x="2279" y="1075"/>
                      <a:pt x="2279" y="1075"/>
                      <a:pt x="2279" y="1075"/>
                    </a:cubicBezTo>
                    <a:cubicBezTo>
                      <a:pt x="2279" y="1079"/>
                      <a:pt x="2280" y="1083"/>
                      <a:pt x="2280" y="1086"/>
                    </a:cubicBezTo>
                    <a:lnTo>
                      <a:pt x="2286" y="1086"/>
                    </a:lnTo>
                    <a:close/>
                    <a:moveTo>
                      <a:pt x="2287" y="1110"/>
                    </a:moveTo>
                    <a:cubicBezTo>
                      <a:pt x="2287" y="1106"/>
                      <a:pt x="2287" y="1102"/>
                      <a:pt x="2287" y="1098"/>
                    </a:cubicBezTo>
                    <a:cubicBezTo>
                      <a:pt x="2281" y="1098"/>
                      <a:pt x="2281" y="1098"/>
                      <a:pt x="2281" y="1098"/>
                    </a:cubicBezTo>
                    <a:cubicBezTo>
                      <a:pt x="2281" y="1102"/>
                      <a:pt x="2282" y="1106"/>
                      <a:pt x="2282" y="1110"/>
                    </a:cubicBezTo>
                    <a:lnTo>
                      <a:pt x="2287" y="1110"/>
                    </a:lnTo>
                    <a:close/>
                    <a:moveTo>
                      <a:pt x="2289" y="1134"/>
                    </a:moveTo>
                    <a:cubicBezTo>
                      <a:pt x="2289" y="1130"/>
                      <a:pt x="2288" y="1126"/>
                      <a:pt x="2288" y="1122"/>
                    </a:cubicBezTo>
                    <a:cubicBezTo>
                      <a:pt x="2283" y="1122"/>
                      <a:pt x="2283" y="1122"/>
                      <a:pt x="2283" y="1122"/>
                    </a:cubicBezTo>
                    <a:cubicBezTo>
                      <a:pt x="2283" y="1126"/>
                      <a:pt x="2283" y="1130"/>
                      <a:pt x="2284" y="1134"/>
                    </a:cubicBezTo>
                    <a:lnTo>
                      <a:pt x="2289" y="1134"/>
                    </a:lnTo>
                    <a:close/>
                    <a:moveTo>
                      <a:pt x="2290" y="1158"/>
                    </a:moveTo>
                    <a:cubicBezTo>
                      <a:pt x="2290" y="1154"/>
                      <a:pt x="2290" y="1150"/>
                      <a:pt x="2289" y="1146"/>
                    </a:cubicBezTo>
                    <a:cubicBezTo>
                      <a:pt x="2284" y="1146"/>
                      <a:pt x="2284" y="1146"/>
                      <a:pt x="2284" y="1146"/>
                    </a:cubicBezTo>
                    <a:cubicBezTo>
                      <a:pt x="2284" y="1150"/>
                      <a:pt x="2284" y="1154"/>
                      <a:pt x="2285" y="1158"/>
                    </a:cubicBezTo>
                    <a:lnTo>
                      <a:pt x="2290" y="1158"/>
                    </a:lnTo>
                    <a:close/>
                    <a:moveTo>
                      <a:pt x="2291" y="1182"/>
                    </a:moveTo>
                    <a:cubicBezTo>
                      <a:pt x="2290" y="1178"/>
                      <a:pt x="2290" y="1174"/>
                      <a:pt x="2290" y="1170"/>
                    </a:cubicBezTo>
                    <a:cubicBezTo>
                      <a:pt x="2285" y="1170"/>
                      <a:pt x="2285" y="1170"/>
                      <a:pt x="2285" y="1170"/>
                    </a:cubicBezTo>
                    <a:cubicBezTo>
                      <a:pt x="2285" y="1174"/>
                      <a:pt x="2285" y="1178"/>
                      <a:pt x="2285" y="1182"/>
                    </a:cubicBezTo>
                    <a:lnTo>
                      <a:pt x="2291" y="1182"/>
                    </a:lnTo>
                    <a:close/>
                    <a:moveTo>
                      <a:pt x="2291" y="1206"/>
                    </a:moveTo>
                    <a:cubicBezTo>
                      <a:pt x="2291" y="1202"/>
                      <a:pt x="2291" y="1198"/>
                      <a:pt x="2291" y="1194"/>
                    </a:cubicBezTo>
                    <a:cubicBezTo>
                      <a:pt x="2285" y="1194"/>
                      <a:pt x="2285" y="1194"/>
                      <a:pt x="2285" y="1194"/>
                    </a:cubicBezTo>
                    <a:cubicBezTo>
                      <a:pt x="2285" y="1198"/>
                      <a:pt x="2285" y="1202"/>
                      <a:pt x="2285" y="1206"/>
                    </a:cubicBezTo>
                    <a:lnTo>
                      <a:pt x="2291" y="1206"/>
                    </a:lnTo>
                    <a:close/>
                  </a:path>
                </a:pathLst>
              </a:custGeom>
              <a:solidFill>
                <a:schemeClr val="tx2"/>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32" name="Oval 141"/>
              <p:cNvSpPr>
                <a:spLocks noChangeArrowheads="1"/>
              </p:cNvSpPr>
              <p:nvPr/>
            </p:nvSpPr>
            <p:spPr bwMode="auto">
              <a:xfrm>
                <a:off x="8412975" y="1862916"/>
                <a:ext cx="1045389" cy="1045389"/>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33" name="Freeform 142"/>
              <p:cNvSpPr>
                <a:spLocks noEditPoints="1"/>
              </p:cNvSpPr>
              <p:nvPr/>
            </p:nvSpPr>
            <p:spPr bwMode="auto">
              <a:xfrm>
                <a:off x="8394689" y="1844629"/>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0 w 600"/>
                  <a:gd name="T13" fmla="*/ 300 h 600"/>
                  <a:gd name="T14" fmla="*/ 300 w 600"/>
                  <a:gd name="T15" fmla="*/ 600 h 600"/>
                  <a:gd name="T16" fmla="*/ 600 w 600"/>
                  <a:gd name="T17" fmla="*/ 300 h 600"/>
                  <a:gd name="T18" fmla="*/ 300 w 600"/>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20"/>
                    </a:moveTo>
                    <a:cubicBezTo>
                      <a:pt x="455" y="20"/>
                      <a:pt x="580" y="145"/>
                      <a:pt x="580" y="300"/>
                    </a:cubicBezTo>
                    <a:cubicBezTo>
                      <a:pt x="580" y="455"/>
                      <a:pt x="455" y="580"/>
                      <a:pt x="300" y="580"/>
                    </a:cubicBezTo>
                    <a:cubicBezTo>
                      <a:pt x="145" y="580"/>
                      <a:pt x="20" y="455"/>
                      <a:pt x="20" y="300"/>
                    </a:cubicBezTo>
                    <a:cubicBezTo>
                      <a:pt x="20" y="145"/>
                      <a:pt x="145" y="20"/>
                      <a:pt x="300" y="20"/>
                    </a:cubicBezTo>
                    <a:moveTo>
                      <a:pt x="300" y="0"/>
                    </a:moveTo>
                    <a:cubicBezTo>
                      <a:pt x="135" y="0"/>
                      <a:pt x="0" y="135"/>
                      <a:pt x="0" y="300"/>
                    </a:cubicBezTo>
                    <a:cubicBezTo>
                      <a:pt x="0" y="465"/>
                      <a:pt x="135" y="600"/>
                      <a:pt x="300" y="600"/>
                    </a:cubicBezTo>
                    <a:cubicBezTo>
                      <a:pt x="465" y="600"/>
                      <a:pt x="600" y="465"/>
                      <a:pt x="600" y="300"/>
                    </a:cubicBezTo>
                    <a:cubicBezTo>
                      <a:pt x="600" y="135"/>
                      <a:pt x="465" y="0"/>
                      <a:pt x="300" y="0"/>
                    </a:cubicBezTo>
                    <a:close/>
                  </a:path>
                </a:pathLst>
              </a:custGeom>
              <a:solidFill>
                <a:schemeClr val="accent3">
                  <a:lumMod val="75000"/>
                </a:schemeClr>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34" name="Freeform 143"/>
              <p:cNvSpPr/>
              <p:nvPr/>
            </p:nvSpPr>
            <p:spPr bwMode="auto">
              <a:xfrm>
                <a:off x="9670947" y="238713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0" y="580"/>
                      <a:pt x="168" y="550"/>
                      <a:pt x="113" y="496"/>
                    </a:cubicBezTo>
                    <a:cubicBezTo>
                      <a:pt x="0" y="382"/>
                      <a:pt x="0" y="198"/>
                      <a:pt x="113" y="85"/>
                    </a:cubicBezTo>
                    <a:cubicBezTo>
                      <a:pt x="168" y="31"/>
                      <a:pt x="240" y="0"/>
                      <a:pt x="318" y="0"/>
                    </a:cubicBezTo>
                    <a:cubicBezTo>
                      <a:pt x="395" y="0"/>
                      <a:pt x="468" y="31"/>
                      <a:pt x="523" y="85"/>
                    </a:cubicBezTo>
                    <a:cubicBezTo>
                      <a:pt x="636" y="198"/>
                      <a:pt x="636" y="382"/>
                      <a:pt x="523" y="496"/>
                    </a:cubicBezTo>
                    <a:cubicBezTo>
                      <a:pt x="468" y="550"/>
                      <a:pt x="395" y="580"/>
                      <a:pt x="318" y="58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35" name="Freeform 144"/>
              <p:cNvSpPr>
                <a:spLocks noEditPoints="1"/>
              </p:cNvSpPr>
              <p:nvPr/>
            </p:nvSpPr>
            <p:spPr bwMode="auto">
              <a:xfrm>
                <a:off x="9651136" y="2369609"/>
                <a:ext cx="1185587" cy="10812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0" y="20"/>
                      <a:pt x="472" y="48"/>
                      <a:pt x="527" y="102"/>
                    </a:cubicBezTo>
                    <a:cubicBezTo>
                      <a:pt x="636" y="212"/>
                      <a:pt x="636" y="389"/>
                      <a:pt x="527" y="498"/>
                    </a:cubicBezTo>
                    <a:cubicBezTo>
                      <a:pt x="472" y="553"/>
                      <a:pt x="400" y="580"/>
                      <a:pt x="329" y="580"/>
                    </a:cubicBezTo>
                    <a:cubicBezTo>
                      <a:pt x="257" y="580"/>
                      <a:pt x="185" y="553"/>
                      <a:pt x="131" y="498"/>
                    </a:cubicBezTo>
                    <a:cubicBezTo>
                      <a:pt x="21" y="389"/>
                      <a:pt x="21" y="212"/>
                      <a:pt x="131" y="102"/>
                    </a:cubicBezTo>
                    <a:cubicBezTo>
                      <a:pt x="185" y="48"/>
                      <a:pt x="257" y="20"/>
                      <a:pt x="329" y="20"/>
                    </a:cubicBezTo>
                    <a:moveTo>
                      <a:pt x="329" y="0"/>
                    </a:moveTo>
                    <a:cubicBezTo>
                      <a:pt x="249" y="0"/>
                      <a:pt x="173" y="32"/>
                      <a:pt x="117" y="88"/>
                    </a:cubicBezTo>
                    <a:cubicBezTo>
                      <a:pt x="0" y="205"/>
                      <a:pt x="0" y="396"/>
                      <a:pt x="117" y="513"/>
                    </a:cubicBezTo>
                    <a:cubicBezTo>
                      <a:pt x="173" y="569"/>
                      <a:pt x="249" y="600"/>
                      <a:pt x="329" y="600"/>
                    </a:cubicBezTo>
                    <a:cubicBezTo>
                      <a:pt x="409" y="600"/>
                      <a:pt x="484" y="569"/>
                      <a:pt x="541" y="513"/>
                    </a:cubicBezTo>
                    <a:cubicBezTo>
                      <a:pt x="658" y="396"/>
                      <a:pt x="658" y="205"/>
                      <a:pt x="541" y="88"/>
                    </a:cubicBezTo>
                    <a:cubicBezTo>
                      <a:pt x="484" y="32"/>
                      <a:pt x="409" y="0"/>
                      <a:pt x="329" y="0"/>
                    </a:cubicBezTo>
                    <a:close/>
                  </a:path>
                </a:pathLst>
              </a:custGeom>
              <a:solidFill>
                <a:schemeClr val="accent4">
                  <a:lumMod val="75000"/>
                </a:schemeClr>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36" name="Oval 145"/>
              <p:cNvSpPr>
                <a:spLocks noChangeArrowheads="1"/>
              </p:cNvSpPr>
              <p:nvPr/>
            </p:nvSpPr>
            <p:spPr bwMode="auto">
              <a:xfrm>
                <a:off x="10275931" y="3686251"/>
                <a:ext cx="1045389" cy="104538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37" name="Freeform 146"/>
              <p:cNvSpPr>
                <a:spLocks noEditPoints="1"/>
              </p:cNvSpPr>
              <p:nvPr/>
            </p:nvSpPr>
            <p:spPr bwMode="auto">
              <a:xfrm>
                <a:off x="10258407" y="3668726"/>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5" y="20"/>
                      <a:pt x="580" y="145"/>
                      <a:pt x="580" y="300"/>
                    </a:cubicBezTo>
                    <a:cubicBezTo>
                      <a:pt x="580" y="455"/>
                      <a:pt x="455" y="580"/>
                      <a:pt x="300" y="580"/>
                    </a:cubicBezTo>
                    <a:cubicBezTo>
                      <a:pt x="146" y="580"/>
                      <a:pt x="20" y="455"/>
                      <a:pt x="20" y="300"/>
                    </a:cubicBezTo>
                    <a:cubicBezTo>
                      <a:pt x="20" y="145"/>
                      <a:pt x="146" y="20"/>
                      <a:pt x="300" y="20"/>
                    </a:cubicBezTo>
                    <a:moveTo>
                      <a:pt x="300" y="0"/>
                    </a:moveTo>
                    <a:cubicBezTo>
                      <a:pt x="300" y="0"/>
                      <a:pt x="300" y="0"/>
                      <a:pt x="300" y="0"/>
                    </a:cubicBezTo>
                    <a:cubicBezTo>
                      <a:pt x="135" y="0"/>
                      <a:pt x="0" y="135"/>
                      <a:pt x="0" y="300"/>
                    </a:cubicBezTo>
                    <a:cubicBezTo>
                      <a:pt x="0" y="465"/>
                      <a:pt x="135" y="600"/>
                      <a:pt x="300" y="600"/>
                    </a:cubicBezTo>
                    <a:cubicBezTo>
                      <a:pt x="466" y="600"/>
                      <a:pt x="600" y="465"/>
                      <a:pt x="600" y="300"/>
                    </a:cubicBezTo>
                    <a:cubicBezTo>
                      <a:pt x="600" y="135"/>
                      <a:pt x="466" y="0"/>
                      <a:pt x="300" y="0"/>
                    </a:cubicBezTo>
                    <a:close/>
                  </a:path>
                </a:pathLst>
              </a:custGeom>
              <a:solidFill>
                <a:schemeClr val="tx2">
                  <a:lumMod val="75000"/>
                </a:schemeClr>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38" name="Freeform 147"/>
              <p:cNvSpPr/>
              <p:nvPr/>
            </p:nvSpPr>
            <p:spPr bwMode="auto">
              <a:xfrm>
                <a:off x="7054427" y="238713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1" y="580"/>
                      <a:pt x="168" y="550"/>
                      <a:pt x="113" y="496"/>
                    </a:cubicBezTo>
                    <a:cubicBezTo>
                      <a:pt x="0" y="382"/>
                      <a:pt x="0" y="198"/>
                      <a:pt x="113" y="85"/>
                    </a:cubicBezTo>
                    <a:cubicBezTo>
                      <a:pt x="168" y="31"/>
                      <a:pt x="241" y="0"/>
                      <a:pt x="318" y="0"/>
                    </a:cubicBezTo>
                    <a:cubicBezTo>
                      <a:pt x="396" y="0"/>
                      <a:pt x="468" y="31"/>
                      <a:pt x="523" y="85"/>
                    </a:cubicBezTo>
                    <a:cubicBezTo>
                      <a:pt x="636" y="198"/>
                      <a:pt x="636" y="382"/>
                      <a:pt x="523" y="496"/>
                    </a:cubicBezTo>
                    <a:cubicBezTo>
                      <a:pt x="468" y="550"/>
                      <a:pt x="396" y="580"/>
                      <a:pt x="318" y="58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39" name="Freeform 148"/>
              <p:cNvSpPr>
                <a:spLocks noEditPoints="1"/>
              </p:cNvSpPr>
              <p:nvPr/>
            </p:nvSpPr>
            <p:spPr bwMode="auto">
              <a:xfrm>
                <a:off x="7034615" y="2369609"/>
                <a:ext cx="1185587" cy="10812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1" y="20"/>
                      <a:pt x="473" y="48"/>
                      <a:pt x="527" y="102"/>
                    </a:cubicBezTo>
                    <a:cubicBezTo>
                      <a:pt x="637" y="212"/>
                      <a:pt x="637" y="389"/>
                      <a:pt x="527" y="498"/>
                    </a:cubicBezTo>
                    <a:cubicBezTo>
                      <a:pt x="473" y="553"/>
                      <a:pt x="401" y="580"/>
                      <a:pt x="329" y="580"/>
                    </a:cubicBezTo>
                    <a:cubicBezTo>
                      <a:pt x="258" y="580"/>
                      <a:pt x="186" y="553"/>
                      <a:pt x="131" y="498"/>
                    </a:cubicBezTo>
                    <a:cubicBezTo>
                      <a:pt x="22" y="389"/>
                      <a:pt x="22" y="212"/>
                      <a:pt x="131" y="102"/>
                    </a:cubicBezTo>
                    <a:cubicBezTo>
                      <a:pt x="186" y="48"/>
                      <a:pt x="258" y="20"/>
                      <a:pt x="329" y="20"/>
                    </a:cubicBezTo>
                    <a:moveTo>
                      <a:pt x="329" y="0"/>
                    </a:moveTo>
                    <a:cubicBezTo>
                      <a:pt x="249" y="0"/>
                      <a:pt x="174" y="32"/>
                      <a:pt x="117" y="88"/>
                    </a:cubicBezTo>
                    <a:cubicBezTo>
                      <a:pt x="0" y="205"/>
                      <a:pt x="0" y="396"/>
                      <a:pt x="117" y="513"/>
                    </a:cubicBezTo>
                    <a:cubicBezTo>
                      <a:pt x="174" y="569"/>
                      <a:pt x="249" y="600"/>
                      <a:pt x="329" y="600"/>
                    </a:cubicBezTo>
                    <a:cubicBezTo>
                      <a:pt x="409" y="600"/>
                      <a:pt x="485" y="569"/>
                      <a:pt x="541" y="513"/>
                    </a:cubicBezTo>
                    <a:cubicBezTo>
                      <a:pt x="658" y="396"/>
                      <a:pt x="658" y="205"/>
                      <a:pt x="541" y="88"/>
                    </a:cubicBezTo>
                    <a:cubicBezTo>
                      <a:pt x="485" y="32"/>
                      <a:pt x="409" y="0"/>
                      <a:pt x="329" y="0"/>
                    </a:cubicBezTo>
                    <a:close/>
                  </a:path>
                </a:pathLst>
              </a:custGeom>
              <a:solidFill>
                <a:schemeClr val="accent2">
                  <a:lumMod val="75000"/>
                </a:schemeClr>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40" name="Oval 149"/>
              <p:cNvSpPr>
                <a:spLocks noChangeArrowheads="1"/>
              </p:cNvSpPr>
              <p:nvPr/>
            </p:nvSpPr>
            <p:spPr bwMode="auto">
              <a:xfrm>
                <a:off x="6549257" y="3686251"/>
                <a:ext cx="1045389" cy="104538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41" name="Freeform 150"/>
              <p:cNvSpPr>
                <a:spLocks noEditPoints="1"/>
              </p:cNvSpPr>
              <p:nvPr/>
            </p:nvSpPr>
            <p:spPr bwMode="auto">
              <a:xfrm>
                <a:off x="6531732" y="3668726"/>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4" y="20"/>
                      <a:pt x="580" y="145"/>
                      <a:pt x="580" y="300"/>
                    </a:cubicBezTo>
                    <a:cubicBezTo>
                      <a:pt x="580" y="455"/>
                      <a:pt x="454" y="580"/>
                      <a:pt x="300" y="580"/>
                    </a:cubicBezTo>
                    <a:cubicBezTo>
                      <a:pt x="145" y="580"/>
                      <a:pt x="20" y="455"/>
                      <a:pt x="20" y="300"/>
                    </a:cubicBezTo>
                    <a:cubicBezTo>
                      <a:pt x="20" y="145"/>
                      <a:pt x="145" y="20"/>
                      <a:pt x="300" y="20"/>
                    </a:cubicBezTo>
                    <a:moveTo>
                      <a:pt x="300" y="0"/>
                    </a:moveTo>
                    <a:cubicBezTo>
                      <a:pt x="300" y="0"/>
                      <a:pt x="300" y="0"/>
                      <a:pt x="300" y="0"/>
                    </a:cubicBezTo>
                    <a:cubicBezTo>
                      <a:pt x="134" y="0"/>
                      <a:pt x="0" y="135"/>
                      <a:pt x="0" y="300"/>
                    </a:cubicBezTo>
                    <a:cubicBezTo>
                      <a:pt x="0" y="465"/>
                      <a:pt x="134" y="600"/>
                      <a:pt x="300" y="600"/>
                    </a:cubicBezTo>
                    <a:cubicBezTo>
                      <a:pt x="465" y="600"/>
                      <a:pt x="600" y="465"/>
                      <a:pt x="600" y="300"/>
                    </a:cubicBezTo>
                    <a:cubicBezTo>
                      <a:pt x="600" y="135"/>
                      <a:pt x="465" y="0"/>
                      <a:pt x="300" y="0"/>
                    </a:cubicBezTo>
                    <a:close/>
                  </a:path>
                </a:pathLst>
              </a:custGeom>
              <a:solidFill>
                <a:schemeClr val="accent1">
                  <a:lumMod val="75000"/>
                </a:schemeClr>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42" name="Freeform 151"/>
              <p:cNvSpPr>
                <a:spLocks noEditPoints="1"/>
              </p:cNvSpPr>
              <p:nvPr/>
            </p:nvSpPr>
            <p:spPr bwMode="auto">
              <a:xfrm>
                <a:off x="10416891" y="3347947"/>
                <a:ext cx="605746" cy="277348"/>
              </a:xfrm>
              <a:custGeom>
                <a:avLst/>
                <a:gdLst>
                  <a:gd name="T0" fmla="*/ 795 w 795"/>
                  <a:gd name="T1" fmla="*/ 16 h 364"/>
                  <a:gd name="T2" fmla="*/ 778 w 795"/>
                  <a:gd name="T3" fmla="*/ 5 h 364"/>
                  <a:gd name="T4" fmla="*/ 733 w 795"/>
                  <a:gd name="T5" fmla="*/ 45 h 364"/>
                  <a:gd name="T6" fmla="*/ 752 w 795"/>
                  <a:gd name="T7" fmla="*/ 14 h 364"/>
                  <a:gd name="T8" fmla="*/ 733 w 795"/>
                  <a:gd name="T9" fmla="*/ 45 h 364"/>
                  <a:gd name="T10" fmla="*/ 707 w 795"/>
                  <a:gd name="T11" fmla="*/ 54 h 364"/>
                  <a:gd name="T12" fmla="*/ 674 w 795"/>
                  <a:gd name="T13" fmla="*/ 49 h 364"/>
                  <a:gd name="T14" fmla="*/ 629 w 795"/>
                  <a:gd name="T15" fmla="*/ 90 h 364"/>
                  <a:gd name="T16" fmla="*/ 648 w 795"/>
                  <a:gd name="T17" fmla="*/ 61 h 364"/>
                  <a:gd name="T18" fmla="*/ 629 w 795"/>
                  <a:gd name="T19" fmla="*/ 90 h 364"/>
                  <a:gd name="T20" fmla="*/ 603 w 795"/>
                  <a:gd name="T21" fmla="*/ 102 h 364"/>
                  <a:gd name="T22" fmla="*/ 570 w 795"/>
                  <a:gd name="T23" fmla="*/ 94 h 364"/>
                  <a:gd name="T24" fmla="*/ 527 w 795"/>
                  <a:gd name="T25" fmla="*/ 135 h 364"/>
                  <a:gd name="T26" fmla="*/ 544 w 795"/>
                  <a:gd name="T27" fmla="*/ 106 h 364"/>
                  <a:gd name="T28" fmla="*/ 527 w 795"/>
                  <a:gd name="T29" fmla="*/ 135 h 364"/>
                  <a:gd name="T30" fmla="*/ 501 w 795"/>
                  <a:gd name="T31" fmla="*/ 146 h 364"/>
                  <a:gd name="T32" fmla="*/ 466 w 795"/>
                  <a:gd name="T33" fmla="*/ 142 h 364"/>
                  <a:gd name="T34" fmla="*/ 423 w 795"/>
                  <a:gd name="T35" fmla="*/ 182 h 364"/>
                  <a:gd name="T36" fmla="*/ 440 w 795"/>
                  <a:gd name="T37" fmla="*/ 154 h 364"/>
                  <a:gd name="T38" fmla="*/ 423 w 795"/>
                  <a:gd name="T39" fmla="*/ 182 h 364"/>
                  <a:gd name="T40" fmla="*/ 397 w 795"/>
                  <a:gd name="T41" fmla="*/ 194 h 364"/>
                  <a:gd name="T42" fmla="*/ 362 w 795"/>
                  <a:gd name="T43" fmla="*/ 187 h 364"/>
                  <a:gd name="T44" fmla="*/ 319 w 795"/>
                  <a:gd name="T45" fmla="*/ 227 h 364"/>
                  <a:gd name="T46" fmla="*/ 336 w 795"/>
                  <a:gd name="T47" fmla="*/ 198 h 364"/>
                  <a:gd name="T48" fmla="*/ 319 w 795"/>
                  <a:gd name="T49" fmla="*/ 227 h 364"/>
                  <a:gd name="T50" fmla="*/ 293 w 795"/>
                  <a:gd name="T51" fmla="*/ 239 h 364"/>
                  <a:gd name="T52" fmla="*/ 260 w 795"/>
                  <a:gd name="T53" fmla="*/ 232 h 364"/>
                  <a:gd name="T54" fmla="*/ 215 w 795"/>
                  <a:gd name="T55" fmla="*/ 272 h 364"/>
                  <a:gd name="T56" fmla="*/ 234 w 795"/>
                  <a:gd name="T57" fmla="*/ 243 h 364"/>
                  <a:gd name="T58" fmla="*/ 215 w 795"/>
                  <a:gd name="T59" fmla="*/ 272 h 364"/>
                  <a:gd name="T60" fmla="*/ 189 w 795"/>
                  <a:gd name="T61" fmla="*/ 284 h 364"/>
                  <a:gd name="T62" fmla="*/ 156 w 795"/>
                  <a:gd name="T63" fmla="*/ 279 h 364"/>
                  <a:gd name="T64" fmla="*/ 111 w 795"/>
                  <a:gd name="T65" fmla="*/ 319 h 364"/>
                  <a:gd name="T66" fmla="*/ 130 w 795"/>
                  <a:gd name="T67" fmla="*/ 291 h 364"/>
                  <a:gd name="T68" fmla="*/ 111 w 795"/>
                  <a:gd name="T69" fmla="*/ 319 h 364"/>
                  <a:gd name="T70" fmla="*/ 85 w 795"/>
                  <a:gd name="T71" fmla="*/ 331 h 364"/>
                  <a:gd name="T72" fmla="*/ 52 w 795"/>
                  <a:gd name="T73" fmla="*/ 324 h 364"/>
                  <a:gd name="T74" fmla="*/ 7 w 795"/>
                  <a:gd name="T75" fmla="*/ 364 h 364"/>
                  <a:gd name="T76" fmla="*/ 26 w 795"/>
                  <a:gd name="T77" fmla="*/ 336 h 364"/>
                  <a:gd name="T78" fmla="*/ 7 w 795"/>
                  <a:gd name="T79"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785" y="21"/>
                    </a:moveTo>
                    <a:lnTo>
                      <a:pt x="795" y="16"/>
                    </a:lnTo>
                    <a:lnTo>
                      <a:pt x="785" y="0"/>
                    </a:lnTo>
                    <a:lnTo>
                      <a:pt x="778" y="5"/>
                    </a:lnTo>
                    <a:lnTo>
                      <a:pt x="785" y="21"/>
                    </a:lnTo>
                    <a:close/>
                    <a:moveTo>
                      <a:pt x="733" y="45"/>
                    </a:moveTo>
                    <a:lnTo>
                      <a:pt x="759" y="33"/>
                    </a:lnTo>
                    <a:lnTo>
                      <a:pt x="752" y="14"/>
                    </a:lnTo>
                    <a:lnTo>
                      <a:pt x="726" y="26"/>
                    </a:lnTo>
                    <a:lnTo>
                      <a:pt x="733" y="45"/>
                    </a:lnTo>
                    <a:close/>
                    <a:moveTo>
                      <a:pt x="681" y="66"/>
                    </a:moveTo>
                    <a:lnTo>
                      <a:pt x="707" y="54"/>
                    </a:lnTo>
                    <a:lnTo>
                      <a:pt x="700" y="38"/>
                    </a:lnTo>
                    <a:lnTo>
                      <a:pt x="674" y="49"/>
                    </a:lnTo>
                    <a:lnTo>
                      <a:pt x="681" y="66"/>
                    </a:lnTo>
                    <a:close/>
                    <a:moveTo>
                      <a:pt x="629" y="90"/>
                    </a:moveTo>
                    <a:lnTo>
                      <a:pt x="655" y="78"/>
                    </a:lnTo>
                    <a:lnTo>
                      <a:pt x="648" y="61"/>
                    </a:lnTo>
                    <a:lnTo>
                      <a:pt x="622" y="73"/>
                    </a:lnTo>
                    <a:lnTo>
                      <a:pt x="629" y="90"/>
                    </a:lnTo>
                    <a:close/>
                    <a:moveTo>
                      <a:pt x="579" y="113"/>
                    </a:moveTo>
                    <a:lnTo>
                      <a:pt x="603" y="102"/>
                    </a:lnTo>
                    <a:lnTo>
                      <a:pt x="596" y="83"/>
                    </a:lnTo>
                    <a:lnTo>
                      <a:pt x="570" y="94"/>
                    </a:lnTo>
                    <a:lnTo>
                      <a:pt x="579" y="113"/>
                    </a:lnTo>
                    <a:close/>
                    <a:moveTo>
                      <a:pt x="527" y="135"/>
                    </a:moveTo>
                    <a:lnTo>
                      <a:pt x="553" y="123"/>
                    </a:lnTo>
                    <a:lnTo>
                      <a:pt x="544" y="106"/>
                    </a:lnTo>
                    <a:lnTo>
                      <a:pt x="518" y="118"/>
                    </a:lnTo>
                    <a:lnTo>
                      <a:pt x="527" y="135"/>
                    </a:lnTo>
                    <a:close/>
                    <a:moveTo>
                      <a:pt x="475" y="158"/>
                    </a:moveTo>
                    <a:lnTo>
                      <a:pt x="501" y="146"/>
                    </a:lnTo>
                    <a:lnTo>
                      <a:pt x="492" y="130"/>
                    </a:lnTo>
                    <a:lnTo>
                      <a:pt x="466" y="142"/>
                    </a:lnTo>
                    <a:lnTo>
                      <a:pt x="475" y="158"/>
                    </a:lnTo>
                    <a:close/>
                    <a:moveTo>
                      <a:pt x="423" y="182"/>
                    </a:moveTo>
                    <a:lnTo>
                      <a:pt x="449" y="170"/>
                    </a:lnTo>
                    <a:lnTo>
                      <a:pt x="440" y="154"/>
                    </a:lnTo>
                    <a:lnTo>
                      <a:pt x="414" y="163"/>
                    </a:lnTo>
                    <a:lnTo>
                      <a:pt x="423" y="182"/>
                    </a:lnTo>
                    <a:close/>
                    <a:moveTo>
                      <a:pt x="371" y="203"/>
                    </a:moveTo>
                    <a:lnTo>
                      <a:pt x="397" y="194"/>
                    </a:lnTo>
                    <a:lnTo>
                      <a:pt x="388" y="175"/>
                    </a:lnTo>
                    <a:lnTo>
                      <a:pt x="362" y="187"/>
                    </a:lnTo>
                    <a:lnTo>
                      <a:pt x="371" y="203"/>
                    </a:lnTo>
                    <a:close/>
                    <a:moveTo>
                      <a:pt x="319" y="227"/>
                    </a:moveTo>
                    <a:lnTo>
                      <a:pt x="345" y="215"/>
                    </a:lnTo>
                    <a:lnTo>
                      <a:pt x="336" y="198"/>
                    </a:lnTo>
                    <a:lnTo>
                      <a:pt x="312" y="210"/>
                    </a:lnTo>
                    <a:lnTo>
                      <a:pt x="319" y="227"/>
                    </a:lnTo>
                    <a:close/>
                    <a:moveTo>
                      <a:pt x="267" y="251"/>
                    </a:moveTo>
                    <a:lnTo>
                      <a:pt x="293" y="239"/>
                    </a:lnTo>
                    <a:lnTo>
                      <a:pt x="286" y="222"/>
                    </a:lnTo>
                    <a:lnTo>
                      <a:pt x="260" y="232"/>
                    </a:lnTo>
                    <a:lnTo>
                      <a:pt x="267" y="251"/>
                    </a:lnTo>
                    <a:close/>
                    <a:moveTo>
                      <a:pt x="215" y="272"/>
                    </a:moveTo>
                    <a:lnTo>
                      <a:pt x="241" y="262"/>
                    </a:lnTo>
                    <a:lnTo>
                      <a:pt x="234" y="243"/>
                    </a:lnTo>
                    <a:lnTo>
                      <a:pt x="208" y="255"/>
                    </a:lnTo>
                    <a:lnTo>
                      <a:pt x="215" y="272"/>
                    </a:lnTo>
                    <a:close/>
                    <a:moveTo>
                      <a:pt x="163" y="295"/>
                    </a:moveTo>
                    <a:lnTo>
                      <a:pt x="189" y="284"/>
                    </a:lnTo>
                    <a:lnTo>
                      <a:pt x="182" y="267"/>
                    </a:lnTo>
                    <a:lnTo>
                      <a:pt x="156" y="279"/>
                    </a:lnTo>
                    <a:lnTo>
                      <a:pt x="163" y="295"/>
                    </a:lnTo>
                    <a:close/>
                    <a:moveTo>
                      <a:pt x="111" y="319"/>
                    </a:moveTo>
                    <a:lnTo>
                      <a:pt x="137" y="307"/>
                    </a:lnTo>
                    <a:lnTo>
                      <a:pt x="130" y="291"/>
                    </a:lnTo>
                    <a:lnTo>
                      <a:pt x="104" y="303"/>
                    </a:lnTo>
                    <a:lnTo>
                      <a:pt x="111" y="319"/>
                    </a:lnTo>
                    <a:close/>
                    <a:moveTo>
                      <a:pt x="59" y="343"/>
                    </a:moveTo>
                    <a:lnTo>
                      <a:pt x="85" y="331"/>
                    </a:lnTo>
                    <a:lnTo>
                      <a:pt x="78" y="312"/>
                    </a:lnTo>
                    <a:lnTo>
                      <a:pt x="52" y="324"/>
                    </a:lnTo>
                    <a:lnTo>
                      <a:pt x="59" y="343"/>
                    </a:lnTo>
                    <a:close/>
                    <a:moveTo>
                      <a:pt x="7" y="364"/>
                    </a:moveTo>
                    <a:lnTo>
                      <a:pt x="33" y="352"/>
                    </a:lnTo>
                    <a:lnTo>
                      <a:pt x="26" y="336"/>
                    </a:lnTo>
                    <a:lnTo>
                      <a:pt x="0" y="347"/>
                    </a:lnTo>
                    <a:lnTo>
                      <a:pt x="7" y="364"/>
                    </a:lnTo>
                    <a:close/>
                  </a:path>
                </a:pathLst>
              </a:custGeom>
              <a:solidFill>
                <a:schemeClr val="tx2"/>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43" name="Freeform 152"/>
              <p:cNvSpPr/>
              <p:nvPr/>
            </p:nvSpPr>
            <p:spPr bwMode="auto">
              <a:xfrm>
                <a:off x="10389461" y="3587198"/>
                <a:ext cx="61718" cy="61718"/>
              </a:xfrm>
              <a:custGeom>
                <a:avLst/>
                <a:gdLst>
                  <a:gd name="T0" fmla="*/ 23 w 34"/>
                  <a:gd name="T1" fmla="*/ 31 h 34"/>
                  <a:gd name="T2" fmla="*/ 3 w 34"/>
                  <a:gd name="T3" fmla="*/ 23 h 34"/>
                  <a:gd name="T4" fmla="*/ 11 w 34"/>
                  <a:gd name="T5" fmla="*/ 4 h 34"/>
                  <a:gd name="T6" fmla="*/ 31 w 34"/>
                  <a:gd name="T7" fmla="*/ 11 h 34"/>
                  <a:gd name="T8" fmla="*/ 23 w 34"/>
                  <a:gd name="T9" fmla="*/ 31 h 34"/>
                </a:gdLst>
                <a:ahLst/>
                <a:cxnLst>
                  <a:cxn ang="0">
                    <a:pos x="T0" y="T1"/>
                  </a:cxn>
                  <a:cxn ang="0">
                    <a:pos x="T2" y="T3"/>
                  </a:cxn>
                  <a:cxn ang="0">
                    <a:pos x="T4" y="T5"/>
                  </a:cxn>
                  <a:cxn ang="0">
                    <a:pos x="T6" y="T7"/>
                  </a:cxn>
                  <a:cxn ang="0">
                    <a:pos x="T8" y="T9"/>
                  </a:cxn>
                </a:cxnLst>
                <a:rect l="0" t="0" r="r" b="b"/>
                <a:pathLst>
                  <a:path w="34" h="34">
                    <a:moveTo>
                      <a:pt x="23" y="31"/>
                    </a:moveTo>
                    <a:cubicBezTo>
                      <a:pt x="16" y="34"/>
                      <a:pt x="7" y="31"/>
                      <a:pt x="3" y="23"/>
                    </a:cubicBezTo>
                    <a:cubicBezTo>
                      <a:pt x="0" y="16"/>
                      <a:pt x="3" y="7"/>
                      <a:pt x="11" y="4"/>
                    </a:cubicBezTo>
                    <a:cubicBezTo>
                      <a:pt x="19" y="0"/>
                      <a:pt x="27" y="4"/>
                      <a:pt x="31" y="11"/>
                    </a:cubicBezTo>
                    <a:cubicBezTo>
                      <a:pt x="34" y="19"/>
                      <a:pt x="31" y="28"/>
                      <a:pt x="23" y="31"/>
                    </a:cubicBezTo>
                    <a:close/>
                  </a:path>
                </a:pathLst>
              </a:custGeom>
              <a:solidFill>
                <a:schemeClr val="tx2"/>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44" name="Freeform 153"/>
              <p:cNvSpPr/>
              <p:nvPr/>
            </p:nvSpPr>
            <p:spPr bwMode="auto">
              <a:xfrm>
                <a:off x="10995207" y="3325851"/>
                <a:ext cx="70099" cy="65528"/>
              </a:xfrm>
              <a:custGeom>
                <a:avLst/>
                <a:gdLst>
                  <a:gd name="T0" fmla="*/ 38 w 92"/>
                  <a:gd name="T1" fmla="*/ 86 h 86"/>
                  <a:gd name="T2" fmla="*/ 92 w 92"/>
                  <a:gd name="T3" fmla="*/ 10 h 86"/>
                  <a:gd name="T4" fmla="*/ 0 w 92"/>
                  <a:gd name="T5" fmla="*/ 0 h 86"/>
                  <a:gd name="T6" fmla="*/ 38 w 92"/>
                  <a:gd name="T7" fmla="*/ 86 h 86"/>
                </a:gdLst>
                <a:ahLst/>
                <a:cxnLst>
                  <a:cxn ang="0">
                    <a:pos x="T0" y="T1"/>
                  </a:cxn>
                  <a:cxn ang="0">
                    <a:pos x="T2" y="T3"/>
                  </a:cxn>
                  <a:cxn ang="0">
                    <a:pos x="T4" y="T5"/>
                  </a:cxn>
                  <a:cxn ang="0">
                    <a:pos x="T6" y="T7"/>
                  </a:cxn>
                </a:cxnLst>
                <a:rect l="0" t="0" r="r" b="b"/>
                <a:pathLst>
                  <a:path w="92" h="86">
                    <a:moveTo>
                      <a:pt x="38" y="86"/>
                    </a:moveTo>
                    <a:lnTo>
                      <a:pt x="92" y="10"/>
                    </a:lnTo>
                    <a:lnTo>
                      <a:pt x="0" y="0"/>
                    </a:lnTo>
                    <a:lnTo>
                      <a:pt x="38" y="86"/>
                    </a:lnTo>
                    <a:close/>
                  </a:path>
                </a:pathLst>
              </a:custGeom>
              <a:solidFill>
                <a:schemeClr val="tx2"/>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45" name="Freeform 154"/>
              <p:cNvSpPr>
                <a:spLocks noEditPoints="1"/>
              </p:cNvSpPr>
              <p:nvPr/>
            </p:nvSpPr>
            <p:spPr bwMode="auto">
              <a:xfrm>
                <a:off x="9560465" y="2115120"/>
                <a:ext cx="278110" cy="605746"/>
              </a:xfrm>
              <a:custGeom>
                <a:avLst/>
                <a:gdLst>
                  <a:gd name="T0" fmla="*/ 365 w 365"/>
                  <a:gd name="T1" fmla="*/ 7 h 795"/>
                  <a:gd name="T2" fmla="*/ 343 w 365"/>
                  <a:gd name="T3" fmla="*/ 10 h 795"/>
                  <a:gd name="T4" fmla="*/ 339 w 365"/>
                  <a:gd name="T5" fmla="*/ 69 h 795"/>
                  <a:gd name="T6" fmla="*/ 332 w 365"/>
                  <a:gd name="T7" fmla="*/ 33 h 795"/>
                  <a:gd name="T8" fmla="*/ 339 w 365"/>
                  <a:gd name="T9" fmla="*/ 69 h 795"/>
                  <a:gd name="T10" fmla="*/ 327 w 365"/>
                  <a:gd name="T11" fmla="*/ 95 h 795"/>
                  <a:gd name="T12" fmla="*/ 298 w 365"/>
                  <a:gd name="T13" fmla="*/ 111 h 795"/>
                  <a:gd name="T14" fmla="*/ 291 w 365"/>
                  <a:gd name="T15" fmla="*/ 173 h 795"/>
                  <a:gd name="T16" fmla="*/ 287 w 365"/>
                  <a:gd name="T17" fmla="*/ 137 h 795"/>
                  <a:gd name="T18" fmla="*/ 291 w 365"/>
                  <a:gd name="T19" fmla="*/ 173 h 795"/>
                  <a:gd name="T20" fmla="*/ 282 w 365"/>
                  <a:gd name="T21" fmla="*/ 199 h 795"/>
                  <a:gd name="T22" fmla="*/ 251 w 365"/>
                  <a:gd name="T23" fmla="*/ 215 h 795"/>
                  <a:gd name="T24" fmla="*/ 246 w 365"/>
                  <a:gd name="T25" fmla="*/ 275 h 795"/>
                  <a:gd name="T26" fmla="*/ 242 w 365"/>
                  <a:gd name="T27" fmla="*/ 241 h 795"/>
                  <a:gd name="T28" fmla="*/ 246 w 365"/>
                  <a:gd name="T29" fmla="*/ 275 h 795"/>
                  <a:gd name="T30" fmla="*/ 235 w 365"/>
                  <a:gd name="T31" fmla="*/ 301 h 795"/>
                  <a:gd name="T32" fmla="*/ 206 w 365"/>
                  <a:gd name="T33" fmla="*/ 319 h 795"/>
                  <a:gd name="T34" fmla="*/ 202 w 365"/>
                  <a:gd name="T35" fmla="*/ 379 h 795"/>
                  <a:gd name="T36" fmla="*/ 194 w 365"/>
                  <a:gd name="T37" fmla="*/ 345 h 795"/>
                  <a:gd name="T38" fmla="*/ 202 w 365"/>
                  <a:gd name="T39" fmla="*/ 379 h 795"/>
                  <a:gd name="T40" fmla="*/ 190 w 365"/>
                  <a:gd name="T41" fmla="*/ 405 h 795"/>
                  <a:gd name="T42" fmla="*/ 161 w 365"/>
                  <a:gd name="T43" fmla="*/ 424 h 795"/>
                  <a:gd name="T44" fmla="*/ 154 w 365"/>
                  <a:gd name="T45" fmla="*/ 483 h 795"/>
                  <a:gd name="T46" fmla="*/ 149 w 365"/>
                  <a:gd name="T47" fmla="*/ 450 h 795"/>
                  <a:gd name="T48" fmla="*/ 154 w 365"/>
                  <a:gd name="T49" fmla="*/ 483 h 795"/>
                  <a:gd name="T50" fmla="*/ 142 w 365"/>
                  <a:gd name="T51" fmla="*/ 509 h 795"/>
                  <a:gd name="T52" fmla="*/ 114 w 365"/>
                  <a:gd name="T53" fmla="*/ 528 h 795"/>
                  <a:gd name="T54" fmla="*/ 109 w 365"/>
                  <a:gd name="T55" fmla="*/ 587 h 795"/>
                  <a:gd name="T56" fmla="*/ 102 w 365"/>
                  <a:gd name="T57" fmla="*/ 554 h 795"/>
                  <a:gd name="T58" fmla="*/ 109 w 365"/>
                  <a:gd name="T59" fmla="*/ 587 h 795"/>
                  <a:gd name="T60" fmla="*/ 97 w 365"/>
                  <a:gd name="T61" fmla="*/ 613 h 795"/>
                  <a:gd name="T62" fmla="*/ 69 w 365"/>
                  <a:gd name="T63" fmla="*/ 632 h 795"/>
                  <a:gd name="T64" fmla="*/ 62 w 365"/>
                  <a:gd name="T65" fmla="*/ 691 h 795"/>
                  <a:gd name="T66" fmla="*/ 57 w 365"/>
                  <a:gd name="T67" fmla="*/ 658 h 795"/>
                  <a:gd name="T68" fmla="*/ 62 w 365"/>
                  <a:gd name="T69" fmla="*/ 691 h 795"/>
                  <a:gd name="T70" fmla="*/ 50 w 365"/>
                  <a:gd name="T71" fmla="*/ 717 h 795"/>
                  <a:gd name="T72" fmla="*/ 22 w 365"/>
                  <a:gd name="T73" fmla="*/ 736 h 795"/>
                  <a:gd name="T74" fmla="*/ 17 w 365"/>
                  <a:gd name="T75" fmla="*/ 795 h 795"/>
                  <a:gd name="T76" fmla="*/ 10 w 365"/>
                  <a:gd name="T77" fmla="*/ 762 h 795"/>
                  <a:gd name="T78" fmla="*/ 17 w 365"/>
                  <a:gd name="T79"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795">
                    <a:moveTo>
                      <a:pt x="362" y="17"/>
                    </a:moveTo>
                    <a:lnTo>
                      <a:pt x="365" y="7"/>
                    </a:lnTo>
                    <a:lnTo>
                      <a:pt x="348" y="0"/>
                    </a:lnTo>
                    <a:lnTo>
                      <a:pt x="343" y="10"/>
                    </a:lnTo>
                    <a:lnTo>
                      <a:pt x="362" y="17"/>
                    </a:lnTo>
                    <a:close/>
                    <a:moveTo>
                      <a:pt x="339" y="69"/>
                    </a:moveTo>
                    <a:lnTo>
                      <a:pt x="351" y="43"/>
                    </a:lnTo>
                    <a:lnTo>
                      <a:pt x="332" y="33"/>
                    </a:lnTo>
                    <a:lnTo>
                      <a:pt x="322" y="59"/>
                    </a:lnTo>
                    <a:lnTo>
                      <a:pt x="339" y="69"/>
                    </a:lnTo>
                    <a:close/>
                    <a:moveTo>
                      <a:pt x="315" y="121"/>
                    </a:moveTo>
                    <a:lnTo>
                      <a:pt x="327" y="95"/>
                    </a:lnTo>
                    <a:lnTo>
                      <a:pt x="310" y="85"/>
                    </a:lnTo>
                    <a:lnTo>
                      <a:pt x="298" y="111"/>
                    </a:lnTo>
                    <a:lnTo>
                      <a:pt x="315" y="121"/>
                    </a:lnTo>
                    <a:close/>
                    <a:moveTo>
                      <a:pt x="291" y="173"/>
                    </a:moveTo>
                    <a:lnTo>
                      <a:pt x="303" y="147"/>
                    </a:lnTo>
                    <a:lnTo>
                      <a:pt x="287" y="137"/>
                    </a:lnTo>
                    <a:lnTo>
                      <a:pt x="275" y="163"/>
                    </a:lnTo>
                    <a:lnTo>
                      <a:pt x="291" y="173"/>
                    </a:lnTo>
                    <a:close/>
                    <a:moveTo>
                      <a:pt x="270" y="225"/>
                    </a:moveTo>
                    <a:lnTo>
                      <a:pt x="282" y="199"/>
                    </a:lnTo>
                    <a:lnTo>
                      <a:pt x="263" y="189"/>
                    </a:lnTo>
                    <a:lnTo>
                      <a:pt x="251" y="215"/>
                    </a:lnTo>
                    <a:lnTo>
                      <a:pt x="270" y="225"/>
                    </a:lnTo>
                    <a:close/>
                    <a:moveTo>
                      <a:pt x="246" y="275"/>
                    </a:moveTo>
                    <a:lnTo>
                      <a:pt x="258" y="249"/>
                    </a:lnTo>
                    <a:lnTo>
                      <a:pt x="242" y="241"/>
                    </a:lnTo>
                    <a:lnTo>
                      <a:pt x="230" y="267"/>
                    </a:lnTo>
                    <a:lnTo>
                      <a:pt x="246" y="275"/>
                    </a:lnTo>
                    <a:close/>
                    <a:moveTo>
                      <a:pt x="223" y="327"/>
                    </a:moveTo>
                    <a:lnTo>
                      <a:pt x="235" y="301"/>
                    </a:lnTo>
                    <a:lnTo>
                      <a:pt x="218" y="293"/>
                    </a:lnTo>
                    <a:lnTo>
                      <a:pt x="206" y="319"/>
                    </a:lnTo>
                    <a:lnTo>
                      <a:pt x="223" y="327"/>
                    </a:lnTo>
                    <a:close/>
                    <a:moveTo>
                      <a:pt x="202" y="379"/>
                    </a:moveTo>
                    <a:lnTo>
                      <a:pt x="211" y="353"/>
                    </a:lnTo>
                    <a:lnTo>
                      <a:pt x="194" y="345"/>
                    </a:lnTo>
                    <a:lnTo>
                      <a:pt x="183" y="371"/>
                    </a:lnTo>
                    <a:lnTo>
                      <a:pt x="202" y="379"/>
                    </a:lnTo>
                    <a:close/>
                    <a:moveTo>
                      <a:pt x="178" y="431"/>
                    </a:moveTo>
                    <a:lnTo>
                      <a:pt x="190" y="405"/>
                    </a:lnTo>
                    <a:lnTo>
                      <a:pt x="171" y="397"/>
                    </a:lnTo>
                    <a:lnTo>
                      <a:pt x="161" y="424"/>
                    </a:lnTo>
                    <a:lnTo>
                      <a:pt x="178" y="431"/>
                    </a:lnTo>
                    <a:close/>
                    <a:moveTo>
                      <a:pt x="154" y="483"/>
                    </a:moveTo>
                    <a:lnTo>
                      <a:pt x="166" y="457"/>
                    </a:lnTo>
                    <a:lnTo>
                      <a:pt x="149" y="450"/>
                    </a:lnTo>
                    <a:lnTo>
                      <a:pt x="138" y="476"/>
                    </a:lnTo>
                    <a:lnTo>
                      <a:pt x="154" y="483"/>
                    </a:lnTo>
                    <a:close/>
                    <a:moveTo>
                      <a:pt x="131" y="535"/>
                    </a:moveTo>
                    <a:lnTo>
                      <a:pt x="142" y="509"/>
                    </a:lnTo>
                    <a:lnTo>
                      <a:pt x="126" y="502"/>
                    </a:lnTo>
                    <a:lnTo>
                      <a:pt x="114" y="528"/>
                    </a:lnTo>
                    <a:lnTo>
                      <a:pt x="131" y="535"/>
                    </a:lnTo>
                    <a:close/>
                    <a:moveTo>
                      <a:pt x="109" y="587"/>
                    </a:moveTo>
                    <a:lnTo>
                      <a:pt x="121" y="561"/>
                    </a:lnTo>
                    <a:lnTo>
                      <a:pt x="102" y="554"/>
                    </a:lnTo>
                    <a:lnTo>
                      <a:pt x="90" y="580"/>
                    </a:lnTo>
                    <a:lnTo>
                      <a:pt x="109" y="587"/>
                    </a:lnTo>
                    <a:close/>
                    <a:moveTo>
                      <a:pt x="86" y="639"/>
                    </a:moveTo>
                    <a:lnTo>
                      <a:pt x="97" y="613"/>
                    </a:lnTo>
                    <a:lnTo>
                      <a:pt x="81" y="606"/>
                    </a:lnTo>
                    <a:lnTo>
                      <a:pt x="69" y="632"/>
                    </a:lnTo>
                    <a:lnTo>
                      <a:pt x="86" y="639"/>
                    </a:lnTo>
                    <a:close/>
                    <a:moveTo>
                      <a:pt x="62" y="691"/>
                    </a:moveTo>
                    <a:lnTo>
                      <a:pt x="74" y="665"/>
                    </a:lnTo>
                    <a:lnTo>
                      <a:pt x="57" y="658"/>
                    </a:lnTo>
                    <a:lnTo>
                      <a:pt x="45" y="684"/>
                    </a:lnTo>
                    <a:lnTo>
                      <a:pt x="62" y="691"/>
                    </a:lnTo>
                    <a:close/>
                    <a:moveTo>
                      <a:pt x="41" y="743"/>
                    </a:moveTo>
                    <a:lnTo>
                      <a:pt x="50" y="717"/>
                    </a:lnTo>
                    <a:lnTo>
                      <a:pt x="34" y="710"/>
                    </a:lnTo>
                    <a:lnTo>
                      <a:pt x="22" y="736"/>
                    </a:lnTo>
                    <a:lnTo>
                      <a:pt x="41" y="743"/>
                    </a:lnTo>
                    <a:close/>
                    <a:moveTo>
                      <a:pt x="17" y="795"/>
                    </a:moveTo>
                    <a:lnTo>
                      <a:pt x="29" y="769"/>
                    </a:lnTo>
                    <a:lnTo>
                      <a:pt x="10" y="762"/>
                    </a:lnTo>
                    <a:lnTo>
                      <a:pt x="0" y="788"/>
                    </a:lnTo>
                    <a:lnTo>
                      <a:pt x="17" y="795"/>
                    </a:lnTo>
                    <a:close/>
                  </a:path>
                </a:pathLst>
              </a:custGeom>
              <a:solidFill>
                <a:schemeClr val="tx2"/>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46" name="Freeform 155"/>
              <p:cNvSpPr/>
              <p:nvPr/>
            </p:nvSpPr>
            <p:spPr bwMode="auto">
              <a:xfrm>
                <a:off x="9535320" y="2685054"/>
                <a:ext cx="63241" cy="62480"/>
              </a:xfrm>
              <a:custGeom>
                <a:avLst/>
                <a:gdLst>
                  <a:gd name="T0" fmla="*/ 31 w 35"/>
                  <a:gd name="T1" fmla="*/ 24 h 35"/>
                  <a:gd name="T2" fmla="*/ 11 w 35"/>
                  <a:gd name="T3" fmla="*/ 31 h 35"/>
                  <a:gd name="T4" fmla="*/ 4 w 35"/>
                  <a:gd name="T5" fmla="*/ 11 h 35"/>
                  <a:gd name="T6" fmla="*/ 24 w 35"/>
                  <a:gd name="T7" fmla="*/ 4 h 35"/>
                  <a:gd name="T8" fmla="*/ 31 w 35"/>
                  <a:gd name="T9" fmla="*/ 24 h 35"/>
                </a:gdLst>
                <a:ahLst/>
                <a:cxnLst>
                  <a:cxn ang="0">
                    <a:pos x="T0" y="T1"/>
                  </a:cxn>
                  <a:cxn ang="0">
                    <a:pos x="T2" y="T3"/>
                  </a:cxn>
                  <a:cxn ang="0">
                    <a:pos x="T4" y="T5"/>
                  </a:cxn>
                  <a:cxn ang="0">
                    <a:pos x="T6" y="T7"/>
                  </a:cxn>
                  <a:cxn ang="0">
                    <a:pos x="T8" y="T9"/>
                  </a:cxn>
                </a:cxnLst>
                <a:rect l="0" t="0" r="r" b="b"/>
                <a:pathLst>
                  <a:path w="35" h="35">
                    <a:moveTo>
                      <a:pt x="31" y="24"/>
                    </a:moveTo>
                    <a:cubicBezTo>
                      <a:pt x="28" y="31"/>
                      <a:pt x="19" y="35"/>
                      <a:pt x="11" y="31"/>
                    </a:cubicBezTo>
                    <a:cubicBezTo>
                      <a:pt x="4" y="28"/>
                      <a:pt x="0" y="19"/>
                      <a:pt x="4" y="11"/>
                    </a:cubicBezTo>
                    <a:cubicBezTo>
                      <a:pt x="7" y="4"/>
                      <a:pt x="16" y="0"/>
                      <a:pt x="24" y="4"/>
                    </a:cubicBezTo>
                    <a:cubicBezTo>
                      <a:pt x="31" y="7"/>
                      <a:pt x="35" y="16"/>
                      <a:pt x="31" y="24"/>
                    </a:cubicBezTo>
                    <a:close/>
                  </a:path>
                </a:pathLst>
              </a:custGeom>
              <a:solidFill>
                <a:schemeClr val="tx2"/>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47" name="Freeform 156"/>
              <p:cNvSpPr/>
              <p:nvPr/>
            </p:nvSpPr>
            <p:spPr bwMode="auto">
              <a:xfrm>
                <a:off x="9795144" y="2070165"/>
                <a:ext cx="64765" cy="72385"/>
              </a:xfrm>
              <a:custGeom>
                <a:avLst/>
                <a:gdLst>
                  <a:gd name="T0" fmla="*/ 85 w 85"/>
                  <a:gd name="T1" fmla="*/ 95 h 95"/>
                  <a:gd name="T2" fmla="*/ 76 w 85"/>
                  <a:gd name="T3" fmla="*/ 0 h 95"/>
                  <a:gd name="T4" fmla="*/ 0 w 85"/>
                  <a:gd name="T5" fmla="*/ 57 h 95"/>
                  <a:gd name="T6" fmla="*/ 85 w 85"/>
                  <a:gd name="T7" fmla="*/ 95 h 95"/>
                </a:gdLst>
                <a:ahLst/>
                <a:cxnLst>
                  <a:cxn ang="0">
                    <a:pos x="T0" y="T1"/>
                  </a:cxn>
                  <a:cxn ang="0">
                    <a:pos x="T2" y="T3"/>
                  </a:cxn>
                  <a:cxn ang="0">
                    <a:pos x="T4" y="T5"/>
                  </a:cxn>
                  <a:cxn ang="0">
                    <a:pos x="T6" y="T7"/>
                  </a:cxn>
                </a:cxnLst>
                <a:rect l="0" t="0" r="r" b="b"/>
                <a:pathLst>
                  <a:path w="85" h="95">
                    <a:moveTo>
                      <a:pt x="85" y="95"/>
                    </a:moveTo>
                    <a:lnTo>
                      <a:pt x="76" y="0"/>
                    </a:lnTo>
                    <a:lnTo>
                      <a:pt x="0" y="57"/>
                    </a:lnTo>
                    <a:lnTo>
                      <a:pt x="85" y="95"/>
                    </a:lnTo>
                    <a:close/>
                  </a:path>
                </a:pathLst>
              </a:custGeom>
              <a:solidFill>
                <a:schemeClr val="tx2"/>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48" name="Freeform 157"/>
              <p:cNvSpPr>
                <a:spLocks noEditPoints="1"/>
              </p:cNvSpPr>
              <p:nvPr/>
            </p:nvSpPr>
            <p:spPr bwMode="auto">
              <a:xfrm>
                <a:off x="6864702" y="3347947"/>
                <a:ext cx="605746" cy="277348"/>
              </a:xfrm>
              <a:custGeom>
                <a:avLst/>
                <a:gdLst>
                  <a:gd name="T0" fmla="*/ 10 w 795"/>
                  <a:gd name="T1" fmla="*/ 0 h 364"/>
                  <a:gd name="T2" fmla="*/ 10 w 795"/>
                  <a:gd name="T3" fmla="*/ 21 h 364"/>
                  <a:gd name="T4" fmla="*/ 69 w 795"/>
                  <a:gd name="T5" fmla="*/ 26 h 364"/>
                  <a:gd name="T6" fmla="*/ 36 w 795"/>
                  <a:gd name="T7" fmla="*/ 33 h 364"/>
                  <a:gd name="T8" fmla="*/ 69 w 795"/>
                  <a:gd name="T9" fmla="*/ 26 h 364"/>
                  <a:gd name="T10" fmla="*/ 95 w 795"/>
                  <a:gd name="T11" fmla="*/ 38 h 364"/>
                  <a:gd name="T12" fmla="*/ 114 w 795"/>
                  <a:gd name="T13" fmla="*/ 66 h 364"/>
                  <a:gd name="T14" fmla="*/ 173 w 795"/>
                  <a:gd name="T15" fmla="*/ 73 h 364"/>
                  <a:gd name="T16" fmla="*/ 140 w 795"/>
                  <a:gd name="T17" fmla="*/ 78 h 364"/>
                  <a:gd name="T18" fmla="*/ 173 w 795"/>
                  <a:gd name="T19" fmla="*/ 73 h 364"/>
                  <a:gd name="T20" fmla="*/ 199 w 795"/>
                  <a:gd name="T21" fmla="*/ 83 h 364"/>
                  <a:gd name="T22" fmla="*/ 218 w 795"/>
                  <a:gd name="T23" fmla="*/ 113 h 364"/>
                  <a:gd name="T24" fmla="*/ 277 w 795"/>
                  <a:gd name="T25" fmla="*/ 118 h 364"/>
                  <a:gd name="T26" fmla="*/ 244 w 795"/>
                  <a:gd name="T27" fmla="*/ 123 h 364"/>
                  <a:gd name="T28" fmla="*/ 277 w 795"/>
                  <a:gd name="T29" fmla="*/ 118 h 364"/>
                  <a:gd name="T30" fmla="*/ 303 w 795"/>
                  <a:gd name="T31" fmla="*/ 130 h 364"/>
                  <a:gd name="T32" fmla="*/ 322 w 795"/>
                  <a:gd name="T33" fmla="*/ 158 h 364"/>
                  <a:gd name="T34" fmla="*/ 381 w 795"/>
                  <a:gd name="T35" fmla="*/ 163 h 364"/>
                  <a:gd name="T36" fmla="*/ 348 w 795"/>
                  <a:gd name="T37" fmla="*/ 170 h 364"/>
                  <a:gd name="T38" fmla="*/ 381 w 795"/>
                  <a:gd name="T39" fmla="*/ 163 h 364"/>
                  <a:gd name="T40" fmla="*/ 407 w 795"/>
                  <a:gd name="T41" fmla="*/ 175 h 364"/>
                  <a:gd name="T42" fmla="*/ 424 w 795"/>
                  <a:gd name="T43" fmla="*/ 203 h 364"/>
                  <a:gd name="T44" fmla="*/ 485 w 795"/>
                  <a:gd name="T45" fmla="*/ 210 h 364"/>
                  <a:gd name="T46" fmla="*/ 450 w 795"/>
                  <a:gd name="T47" fmla="*/ 215 h 364"/>
                  <a:gd name="T48" fmla="*/ 485 w 795"/>
                  <a:gd name="T49" fmla="*/ 210 h 364"/>
                  <a:gd name="T50" fmla="*/ 511 w 795"/>
                  <a:gd name="T51" fmla="*/ 222 h 364"/>
                  <a:gd name="T52" fmla="*/ 528 w 795"/>
                  <a:gd name="T53" fmla="*/ 251 h 364"/>
                  <a:gd name="T54" fmla="*/ 589 w 795"/>
                  <a:gd name="T55" fmla="*/ 255 h 364"/>
                  <a:gd name="T56" fmla="*/ 554 w 795"/>
                  <a:gd name="T57" fmla="*/ 262 h 364"/>
                  <a:gd name="T58" fmla="*/ 589 w 795"/>
                  <a:gd name="T59" fmla="*/ 255 h 364"/>
                  <a:gd name="T60" fmla="*/ 615 w 795"/>
                  <a:gd name="T61" fmla="*/ 267 h 364"/>
                  <a:gd name="T62" fmla="*/ 632 w 795"/>
                  <a:gd name="T63" fmla="*/ 295 h 364"/>
                  <a:gd name="T64" fmla="*/ 691 w 795"/>
                  <a:gd name="T65" fmla="*/ 303 h 364"/>
                  <a:gd name="T66" fmla="*/ 658 w 795"/>
                  <a:gd name="T67" fmla="*/ 307 h 364"/>
                  <a:gd name="T68" fmla="*/ 691 w 795"/>
                  <a:gd name="T69" fmla="*/ 303 h 364"/>
                  <a:gd name="T70" fmla="*/ 717 w 795"/>
                  <a:gd name="T71" fmla="*/ 312 h 364"/>
                  <a:gd name="T72" fmla="*/ 736 w 795"/>
                  <a:gd name="T73" fmla="*/ 343 h 364"/>
                  <a:gd name="T74" fmla="*/ 795 w 795"/>
                  <a:gd name="T75" fmla="*/ 347 h 364"/>
                  <a:gd name="T76" fmla="*/ 762 w 795"/>
                  <a:gd name="T77" fmla="*/ 352 h 364"/>
                  <a:gd name="T78" fmla="*/ 795 w 795"/>
                  <a:gd name="T79" fmla="*/ 34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17" y="5"/>
                    </a:moveTo>
                    <a:lnTo>
                      <a:pt x="10" y="0"/>
                    </a:lnTo>
                    <a:lnTo>
                      <a:pt x="0" y="16"/>
                    </a:lnTo>
                    <a:lnTo>
                      <a:pt x="10" y="21"/>
                    </a:lnTo>
                    <a:lnTo>
                      <a:pt x="17" y="5"/>
                    </a:lnTo>
                    <a:close/>
                    <a:moveTo>
                      <a:pt x="69" y="26"/>
                    </a:moveTo>
                    <a:lnTo>
                      <a:pt x="43" y="14"/>
                    </a:lnTo>
                    <a:lnTo>
                      <a:pt x="36" y="33"/>
                    </a:lnTo>
                    <a:lnTo>
                      <a:pt x="62" y="45"/>
                    </a:lnTo>
                    <a:lnTo>
                      <a:pt x="69" y="26"/>
                    </a:lnTo>
                    <a:close/>
                    <a:moveTo>
                      <a:pt x="121" y="49"/>
                    </a:moveTo>
                    <a:lnTo>
                      <a:pt x="95" y="38"/>
                    </a:lnTo>
                    <a:lnTo>
                      <a:pt x="88" y="54"/>
                    </a:lnTo>
                    <a:lnTo>
                      <a:pt x="114" y="66"/>
                    </a:lnTo>
                    <a:lnTo>
                      <a:pt x="121" y="49"/>
                    </a:lnTo>
                    <a:close/>
                    <a:moveTo>
                      <a:pt x="173" y="73"/>
                    </a:moveTo>
                    <a:lnTo>
                      <a:pt x="147" y="61"/>
                    </a:lnTo>
                    <a:lnTo>
                      <a:pt x="140" y="78"/>
                    </a:lnTo>
                    <a:lnTo>
                      <a:pt x="166" y="90"/>
                    </a:lnTo>
                    <a:lnTo>
                      <a:pt x="173" y="73"/>
                    </a:lnTo>
                    <a:close/>
                    <a:moveTo>
                      <a:pt x="225" y="94"/>
                    </a:moveTo>
                    <a:lnTo>
                      <a:pt x="199" y="83"/>
                    </a:lnTo>
                    <a:lnTo>
                      <a:pt x="192" y="102"/>
                    </a:lnTo>
                    <a:lnTo>
                      <a:pt x="218" y="113"/>
                    </a:lnTo>
                    <a:lnTo>
                      <a:pt x="225" y="94"/>
                    </a:lnTo>
                    <a:close/>
                    <a:moveTo>
                      <a:pt x="277" y="118"/>
                    </a:moveTo>
                    <a:lnTo>
                      <a:pt x="251" y="106"/>
                    </a:lnTo>
                    <a:lnTo>
                      <a:pt x="244" y="123"/>
                    </a:lnTo>
                    <a:lnTo>
                      <a:pt x="270" y="135"/>
                    </a:lnTo>
                    <a:lnTo>
                      <a:pt x="277" y="118"/>
                    </a:lnTo>
                    <a:close/>
                    <a:moveTo>
                      <a:pt x="329" y="142"/>
                    </a:moveTo>
                    <a:lnTo>
                      <a:pt x="303" y="130"/>
                    </a:lnTo>
                    <a:lnTo>
                      <a:pt x="296" y="146"/>
                    </a:lnTo>
                    <a:lnTo>
                      <a:pt x="322" y="158"/>
                    </a:lnTo>
                    <a:lnTo>
                      <a:pt x="329" y="142"/>
                    </a:lnTo>
                    <a:close/>
                    <a:moveTo>
                      <a:pt x="381" y="163"/>
                    </a:moveTo>
                    <a:lnTo>
                      <a:pt x="355" y="154"/>
                    </a:lnTo>
                    <a:lnTo>
                      <a:pt x="348" y="170"/>
                    </a:lnTo>
                    <a:lnTo>
                      <a:pt x="374" y="182"/>
                    </a:lnTo>
                    <a:lnTo>
                      <a:pt x="381" y="163"/>
                    </a:lnTo>
                    <a:close/>
                    <a:moveTo>
                      <a:pt x="433" y="187"/>
                    </a:moveTo>
                    <a:lnTo>
                      <a:pt x="407" y="175"/>
                    </a:lnTo>
                    <a:lnTo>
                      <a:pt x="398" y="194"/>
                    </a:lnTo>
                    <a:lnTo>
                      <a:pt x="424" y="203"/>
                    </a:lnTo>
                    <a:lnTo>
                      <a:pt x="433" y="187"/>
                    </a:lnTo>
                    <a:close/>
                    <a:moveTo>
                      <a:pt x="485" y="210"/>
                    </a:moveTo>
                    <a:lnTo>
                      <a:pt x="459" y="198"/>
                    </a:lnTo>
                    <a:lnTo>
                      <a:pt x="450" y="215"/>
                    </a:lnTo>
                    <a:lnTo>
                      <a:pt x="476" y="227"/>
                    </a:lnTo>
                    <a:lnTo>
                      <a:pt x="485" y="210"/>
                    </a:lnTo>
                    <a:close/>
                    <a:moveTo>
                      <a:pt x="537" y="232"/>
                    </a:moveTo>
                    <a:lnTo>
                      <a:pt x="511" y="222"/>
                    </a:lnTo>
                    <a:lnTo>
                      <a:pt x="502" y="239"/>
                    </a:lnTo>
                    <a:lnTo>
                      <a:pt x="528" y="251"/>
                    </a:lnTo>
                    <a:lnTo>
                      <a:pt x="537" y="232"/>
                    </a:lnTo>
                    <a:close/>
                    <a:moveTo>
                      <a:pt x="589" y="255"/>
                    </a:moveTo>
                    <a:lnTo>
                      <a:pt x="563" y="243"/>
                    </a:lnTo>
                    <a:lnTo>
                      <a:pt x="554" y="262"/>
                    </a:lnTo>
                    <a:lnTo>
                      <a:pt x="580" y="272"/>
                    </a:lnTo>
                    <a:lnTo>
                      <a:pt x="589" y="255"/>
                    </a:lnTo>
                    <a:close/>
                    <a:moveTo>
                      <a:pt x="641" y="279"/>
                    </a:moveTo>
                    <a:lnTo>
                      <a:pt x="615" y="267"/>
                    </a:lnTo>
                    <a:lnTo>
                      <a:pt x="606" y="284"/>
                    </a:lnTo>
                    <a:lnTo>
                      <a:pt x="632" y="295"/>
                    </a:lnTo>
                    <a:lnTo>
                      <a:pt x="641" y="279"/>
                    </a:lnTo>
                    <a:close/>
                    <a:moveTo>
                      <a:pt x="691" y="303"/>
                    </a:moveTo>
                    <a:lnTo>
                      <a:pt x="665" y="291"/>
                    </a:lnTo>
                    <a:lnTo>
                      <a:pt x="658" y="307"/>
                    </a:lnTo>
                    <a:lnTo>
                      <a:pt x="684" y="319"/>
                    </a:lnTo>
                    <a:lnTo>
                      <a:pt x="691" y="303"/>
                    </a:lnTo>
                    <a:close/>
                    <a:moveTo>
                      <a:pt x="743" y="324"/>
                    </a:moveTo>
                    <a:lnTo>
                      <a:pt x="717" y="312"/>
                    </a:lnTo>
                    <a:lnTo>
                      <a:pt x="710" y="331"/>
                    </a:lnTo>
                    <a:lnTo>
                      <a:pt x="736" y="343"/>
                    </a:lnTo>
                    <a:lnTo>
                      <a:pt x="743" y="324"/>
                    </a:lnTo>
                    <a:close/>
                    <a:moveTo>
                      <a:pt x="795" y="347"/>
                    </a:moveTo>
                    <a:lnTo>
                      <a:pt x="769" y="336"/>
                    </a:lnTo>
                    <a:lnTo>
                      <a:pt x="762" y="352"/>
                    </a:lnTo>
                    <a:lnTo>
                      <a:pt x="788" y="364"/>
                    </a:lnTo>
                    <a:lnTo>
                      <a:pt x="795" y="347"/>
                    </a:lnTo>
                    <a:close/>
                  </a:path>
                </a:pathLst>
              </a:custGeom>
              <a:solidFill>
                <a:schemeClr val="tx2"/>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49" name="Freeform 158"/>
              <p:cNvSpPr/>
              <p:nvPr/>
            </p:nvSpPr>
            <p:spPr bwMode="auto">
              <a:xfrm>
                <a:off x="7436161" y="3587198"/>
                <a:ext cx="60955" cy="61718"/>
              </a:xfrm>
              <a:custGeom>
                <a:avLst/>
                <a:gdLst>
                  <a:gd name="T0" fmla="*/ 23 w 34"/>
                  <a:gd name="T1" fmla="*/ 4 h 34"/>
                  <a:gd name="T2" fmla="*/ 31 w 34"/>
                  <a:gd name="T3" fmla="*/ 23 h 34"/>
                  <a:gd name="T4" fmla="*/ 11 w 34"/>
                  <a:gd name="T5" fmla="*/ 31 h 34"/>
                  <a:gd name="T6" fmla="*/ 3 w 34"/>
                  <a:gd name="T7" fmla="*/ 11 h 34"/>
                  <a:gd name="T8" fmla="*/ 23 w 34"/>
                  <a:gd name="T9" fmla="*/ 4 h 34"/>
                </a:gdLst>
                <a:ahLst/>
                <a:cxnLst>
                  <a:cxn ang="0">
                    <a:pos x="T0" y="T1"/>
                  </a:cxn>
                  <a:cxn ang="0">
                    <a:pos x="T2" y="T3"/>
                  </a:cxn>
                  <a:cxn ang="0">
                    <a:pos x="T4" y="T5"/>
                  </a:cxn>
                  <a:cxn ang="0">
                    <a:pos x="T6" y="T7"/>
                  </a:cxn>
                  <a:cxn ang="0">
                    <a:pos x="T8" y="T9"/>
                  </a:cxn>
                </a:cxnLst>
                <a:rect l="0" t="0" r="r" b="b"/>
                <a:pathLst>
                  <a:path w="34" h="34">
                    <a:moveTo>
                      <a:pt x="23" y="4"/>
                    </a:moveTo>
                    <a:cubicBezTo>
                      <a:pt x="31" y="7"/>
                      <a:pt x="34" y="16"/>
                      <a:pt x="31" y="23"/>
                    </a:cubicBezTo>
                    <a:cubicBezTo>
                      <a:pt x="27" y="31"/>
                      <a:pt x="19" y="34"/>
                      <a:pt x="11" y="31"/>
                    </a:cubicBezTo>
                    <a:cubicBezTo>
                      <a:pt x="3" y="28"/>
                      <a:pt x="0" y="19"/>
                      <a:pt x="3" y="11"/>
                    </a:cubicBezTo>
                    <a:cubicBezTo>
                      <a:pt x="7" y="4"/>
                      <a:pt x="16" y="0"/>
                      <a:pt x="23" y="4"/>
                    </a:cubicBezTo>
                    <a:close/>
                  </a:path>
                </a:pathLst>
              </a:custGeom>
              <a:solidFill>
                <a:schemeClr val="tx2"/>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50" name="Freeform 159"/>
              <p:cNvSpPr/>
              <p:nvPr/>
            </p:nvSpPr>
            <p:spPr bwMode="auto">
              <a:xfrm>
                <a:off x="6821271" y="3325851"/>
                <a:ext cx="70861" cy="65528"/>
              </a:xfrm>
              <a:custGeom>
                <a:avLst/>
                <a:gdLst>
                  <a:gd name="T0" fmla="*/ 93 w 93"/>
                  <a:gd name="T1" fmla="*/ 0 h 86"/>
                  <a:gd name="T2" fmla="*/ 0 w 93"/>
                  <a:gd name="T3" fmla="*/ 10 h 86"/>
                  <a:gd name="T4" fmla="*/ 55 w 93"/>
                  <a:gd name="T5" fmla="*/ 86 h 86"/>
                  <a:gd name="T6" fmla="*/ 93 w 93"/>
                  <a:gd name="T7" fmla="*/ 0 h 86"/>
                </a:gdLst>
                <a:ahLst/>
                <a:cxnLst>
                  <a:cxn ang="0">
                    <a:pos x="T0" y="T1"/>
                  </a:cxn>
                  <a:cxn ang="0">
                    <a:pos x="T2" y="T3"/>
                  </a:cxn>
                  <a:cxn ang="0">
                    <a:pos x="T4" y="T5"/>
                  </a:cxn>
                  <a:cxn ang="0">
                    <a:pos x="T6" y="T7"/>
                  </a:cxn>
                </a:cxnLst>
                <a:rect l="0" t="0" r="r" b="b"/>
                <a:pathLst>
                  <a:path w="93" h="86">
                    <a:moveTo>
                      <a:pt x="93" y="0"/>
                    </a:moveTo>
                    <a:lnTo>
                      <a:pt x="0" y="10"/>
                    </a:lnTo>
                    <a:lnTo>
                      <a:pt x="55" y="86"/>
                    </a:lnTo>
                    <a:lnTo>
                      <a:pt x="93" y="0"/>
                    </a:lnTo>
                    <a:close/>
                  </a:path>
                </a:pathLst>
              </a:custGeom>
              <a:solidFill>
                <a:schemeClr val="tx2"/>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51" name="Freeform 160"/>
              <p:cNvSpPr>
                <a:spLocks noEditPoints="1"/>
              </p:cNvSpPr>
              <p:nvPr/>
            </p:nvSpPr>
            <p:spPr bwMode="auto">
              <a:xfrm>
                <a:off x="8048766" y="2115120"/>
                <a:ext cx="279634" cy="605746"/>
              </a:xfrm>
              <a:custGeom>
                <a:avLst/>
                <a:gdLst>
                  <a:gd name="T0" fmla="*/ 17 w 367"/>
                  <a:gd name="T1" fmla="*/ 0 h 795"/>
                  <a:gd name="T2" fmla="*/ 5 w 367"/>
                  <a:gd name="T3" fmla="*/ 17 h 795"/>
                  <a:gd name="T4" fmla="*/ 45 w 367"/>
                  <a:gd name="T5" fmla="*/ 59 h 795"/>
                  <a:gd name="T6" fmla="*/ 14 w 367"/>
                  <a:gd name="T7" fmla="*/ 43 h 795"/>
                  <a:gd name="T8" fmla="*/ 45 w 367"/>
                  <a:gd name="T9" fmla="*/ 59 h 795"/>
                  <a:gd name="T10" fmla="*/ 55 w 367"/>
                  <a:gd name="T11" fmla="*/ 85 h 795"/>
                  <a:gd name="T12" fmla="*/ 50 w 367"/>
                  <a:gd name="T13" fmla="*/ 121 h 795"/>
                  <a:gd name="T14" fmla="*/ 90 w 367"/>
                  <a:gd name="T15" fmla="*/ 163 h 795"/>
                  <a:gd name="T16" fmla="*/ 62 w 367"/>
                  <a:gd name="T17" fmla="*/ 147 h 795"/>
                  <a:gd name="T18" fmla="*/ 90 w 367"/>
                  <a:gd name="T19" fmla="*/ 163 h 795"/>
                  <a:gd name="T20" fmla="*/ 102 w 367"/>
                  <a:gd name="T21" fmla="*/ 189 h 795"/>
                  <a:gd name="T22" fmla="*/ 95 w 367"/>
                  <a:gd name="T23" fmla="*/ 225 h 795"/>
                  <a:gd name="T24" fmla="*/ 135 w 367"/>
                  <a:gd name="T25" fmla="*/ 267 h 795"/>
                  <a:gd name="T26" fmla="*/ 107 w 367"/>
                  <a:gd name="T27" fmla="*/ 249 h 795"/>
                  <a:gd name="T28" fmla="*/ 135 w 367"/>
                  <a:gd name="T29" fmla="*/ 267 h 795"/>
                  <a:gd name="T30" fmla="*/ 147 w 367"/>
                  <a:gd name="T31" fmla="*/ 293 h 795"/>
                  <a:gd name="T32" fmla="*/ 142 w 367"/>
                  <a:gd name="T33" fmla="*/ 327 h 795"/>
                  <a:gd name="T34" fmla="*/ 182 w 367"/>
                  <a:gd name="T35" fmla="*/ 371 h 795"/>
                  <a:gd name="T36" fmla="*/ 154 w 367"/>
                  <a:gd name="T37" fmla="*/ 353 h 795"/>
                  <a:gd name="T38" fmla="*/ 182 w 367"/>
                  <a:gd name="T39" fmla="*/ 371 h 795"/>
                  <a:gd name="T40" fmla="*/ 194 w 367"/>
                  <a:gd name="T41" fmla="*/ 397 h 795"/>
                  <a:gd name="T42" fmla="*/ 187 w 367"/>
                  <a:gd name="T43" fmla="*/ 431 h 795"/>
                  <a:gd name="T44" fmla="*/ 227 w 367"/>
                  <a:gd name="T45" fmla="*/ 476 h 795"/>
                  <a:gd name="T46" fmla="*/ 199 w 367"/>
                  <a:gd name="T47" fmla="*/ 457 h 795"/>
                  <a:gd name="T48" fmla="*/ 227 w 367"/>
                  <a:gd name="T49" fmla="*/ 476 h 795"/>
                  <a:gd name="T50" fmla="*/ 239 w 367"/>
                  <a:gd name="T51" fmla="*/ 502 h 795"/>
                  <a:gd name="T52" fmla="*/ 234 w 367"/>
                  <a:gd name="T53" fmla="*/ 535 h 795"/>
                  <a:gd name="T54" fmla="*/ 274 w 367"/>
                  <a:gd name="T55" fmla="*/ 580 h 795"/>
                  <a:gd name="T56" fmla="*/ 246 w 367"/>
                  <a:gd name="T57" fmla="*/ 561 h 795"/>
                  <a:gd name="T58" fmla="*/ 274 w 367"/>
                  <a:gd name="T59" fmla="*/ 580 h 795"/>
                  <a:gd name="T60" fmla="*/ 286 w 367"/>
                  <a:gd name="T61" fmla="*/ 606 h 795"/>
                  <a:gd name="T62" fmla="*/ 279 w 367"/>
                  <a:gd name="T63" fmla="*/ 639 h 795"/>
                  <a:gd name="T64" fmla="*/ 319 w 367"/>
                  <a:gd name="T65" fmla="*/ 684 h 795"/>
                  <a:gd name="T66" fmla="*/ 291 w 367"/>
                  <a:gd name="T67" fmla="*/ 665 h 795"/>
                  <a:gd name="T68" fmla="*/ 319 w 367"/>
                  <a:gd name="T69" fmla="*/ 684 h 795"/>
                  <a:gd name="T70" fmla="*/ 331 w 367"/>
                  <a:gd name="T71" fmla="*/ 710 h 795"/>
                  <a:gd name="T72" fmla="*/ 327 w 367"/>
                  <a:gd name="T73" fmla="*/ 743 h 795"/>
                  <a:gd name="T74" fmla="*/ 367 w 367"/>
                  <a:gd name="T75" fmla="*/ 788 h 795"/>
                  <a:gd name="T76" fmla="*/ 336 w 367"/>
                  <a:gd name="T77" fmla="*/ 769 h 795"/>
                  <a:gd name="T78" fmla="*/ 367 w 367"/>
                  <a:gd name="T79" fmla="*/ 78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795">
                    <a:moveTo>
                      <a:pt x="21" y="10"/>
                    </a:moveTo>
                    <a:lnTo>
                      <a:pt x="17" y="0"/>
                    </a:lnTo>
                    <a:lnTo>
                      <a:pt x="0" y="7"/>
                    </a:lnTo>
                    <a:lnTo>
                      <a:pt x="5" y="17"/>
                    </a:lnTo>
                    <a:lnTo>
                      <a:pt x="21" y="10"/>
                    </a:lnTo>
                    <a:close/>
                    <a:moveTo>
                      <a:pt x="45" y="59"/>
                    </a:moveTo>
                    <a:lnTo>
                      <a:pt x="33" y="33"/>
                    </a:lnTo>
                    <a:lnTo>
                      <a:pt x="14" y="43"/>
                    </a:lnTo>
                    <a:lnTo>
                      <a:pt x="26" y="69"/>
                    </a:lnTo>
                    <a:lnTo>
                      <a:pt x="45" y="59"/>
                    </a:lnTo>
                    <a:close/>
                    <a:moveTo>
                      <a:pt x="66" y="111"/>
                    </a:moveTo>
                    <a:lnTo>
                      <a:pt x="55" y="85"/>
                    </a:lnTo>
                    <a:lnTo>
                      <a:pt x="38" y="95"/>
                    </a:lnTo>
                    <a:lnTo>
                      <a:pt x="50" y="121"/>
                    </a:lnTo>
                    <a:lnTo>
                      <a:pt x="66" y="111"/>
                    </a:lnTo>
                    <a:close/>
                    <a:moveTo>
                      <a:pt x="90" y="163"/>
                    </a:moveTo>
                    <a:lnTo>
                      <a:pt x="78" y="137"/>
                    </a:lnTo>
                    <a:lnTo>
                      <a:pt x="62" y="147"/>
                    </a:lnTo>
                    <a:lnTo>
                      <a:pt x="73" y="173"/>
                    </a:lnTo>
                    <a:lnTo>
                      <a:pt x="90" y="163"/>
                    </a:lnTo>
                    <a:close/>
                    <a:moveTo>
                      <a:pt x="114" y="215"/>
                    </a:moveTo>
                    <a:lnTo>
                      <a:pt x="102" y="189"/>
                    </a:lnTo>
                    <a:lnTo>
                      <a:pt x="85" y="199"/>
                    </a:lnTo>
                    <a:lnTo>
                      <a:pt x="95" y="225"/>
                    </a:lnTo>
                    <a:lnTo>
                      <a:pt x="114" y="215"/>
                    </a:lnTo>
                    <a:close/>
                    <a:moveTo>
                      <a:pt x="135" y="267"/>
                    </a:moveTo>
                    <a:lnTo>
                      <a:pt x="125" y="241"/>
                    </a:lnTo>
                    <a:lnTo>
                      <a:pt x="107" y="249"/>
                    </a:lnTo>
                    <a:lnTo>
                      <a:pt x="118" y="275"/>
                    </a:lnTo>
                    <a:lnTo>
                      <a:pt x="135" y="267"/>
                    </a:lnTo>
                    <a:close/>
                    <a:moveTo>
                      <a:pt x="159" y="319"/>
                    </a:moveTo>
                    <a:lnTo>
                      <a:pt x="147" y="293"/>
                    </a:lnTo>
                    <a:lnTo>
                      <a:pt x="130" y="301"/>
                    </a:lnTo>
                    <a:lnTo>
                      <a:pt x="142" y="327"/>
                    </a:lnTo>
                    <a:lnTo>
                      <a:pt x="159" y="319"/>
                    </a:lnTo>
                    <a:close/>
                    <a:moveTo>
                      <a:pt x="182" y="371"/>
                    </a:moveTo>
                    <a:lnTo>
                      <a:pt x="170" y="345"/>
                    </a:lnTo>
                    <a:lnTo>
                      <a:pt x="154" y="353"/>
                    </a:lnTo>
                    <a:lnTo>
                      <a:pt x="166" y="379"/>
                    </a:lnTo>
                    <a:lnTo>
                      <a:pt x="182" y="371"/>
                    </a:lnTo>
                    <a:close/>
                    <a:moveTo>
                      <a:pt x="206" y="424"/>
                    </a:moveTo>
                    <a:lnTo>
                      <a:pt x="194" y="397"/>
                    </a:lnTo>
                    <a:lnTo>
                      <a:pt x="175" y="405"/>
                    </a:lnTo>
                    <a:lnTo>
                      <a:pt x="187" y="431"/>
                    </a:lnTo>
                    <a:lnTo>
                      <a:pt x="206" y="424"/>
                    </a:lnTo>
                    <a:close/>
                    <a:moveTo>
                      <a:pt x="227" y="476"/>
                    </a:moveTo>
                    <a:lnTo>
                      <a:pt x="215" y="450"/>
                    </a:lnTo>
                    <a:lnTo>
                      <a:pt x="199" y="457"/>
                    </a:lnTo>
                    <a:lnTo>
                      <a:pt x="211" y="483"/>
                    </a:lnTo>
                    <a:lnTo>
                      <a:pt x="227" y="476"/>
                    </a:lnTo>
                    <a:close/>
                    <a:moveTo>
                      <a:pt x="251" y="528"/>
                    </a:moveTo>
                    <a:lnTo>
                      <a:pt x="239" y="502"/>
                    </a:lnTo>
                    <a:lnTo>
                      <a:pt x="222" y="509"/>
                    </a:lnTo>
                    <a:lnTo>
                      <a:pt x="234" y="535"/>
                    </a:lnTo>
                    <a:lnTo>
                      <a:pt x="251" y="528"/>
                    </a:lnTo>
                    <a:close/>
                    <a:moveTo>
                      <a:pt x="274" y="580"/>
                    </a:moveTo>
                    <a:lnTo>
                      <a:pt x="263" y="554"/>
                    </a:lnTo>
                    <a:lnTo>
                      <a:pt x="246" y="561"/>
                    </a:lnTo>
                    <a:lnTo>
                      <a:pt x="256" y="587"/>
                    </a:lnTo>
                    <a:lnTo>
                      <a:pt x="274" y="580"/>
                    </a:lnTo>
                    <a:close/>
                    <a:moveTo>
                      <a:pt x="296" y="632"/>
                    </a:moveTo>
                    <a:lnTo>
                      <a:pt x="286" y="606"/>
                    </a:lnTo>
                    <a:lnTo>
                      <a:pt x="267" y="613"/>
                    </a:lnTo>
                    <a:lnTo>
                      <a:pt x="279" y="639"/>
                    </a:lnTo>
                    <a:lnTo>
                      <a:pt x="296" y="632"/>
                    </a:lnTo>
                    <a:close/>
                    <a:moveTo>
                      <a:pt x="319" y="684"/>
                    </a:moveTo>
                    <a:lnTo>
                      <a:pt x="308" y="658"/>
                    </a:lnTo>
                    <a:lnTo>
                      <a:pt x="291" y="665"/>
                    </a:lnTo>
                    <a:lnTo>
                      <a:pt x="303" y="691"/>
                    </a:lnTo>
                    <a:lnTo>
                      <a:pt x="319" y="684"/>
                    </a:lnTo>
                    <a:close/>
                    <a:moveTo>
                      <a:pt x="343" y="736"/>
                    </a:moveTo>
                    <a:lnTo>
                      <a:pt x="331" y="710"/>
                    </a:lnTo>
                    <a:lnTo>
                      <a:pt x="315" y="717"/>
                    </a:lnTo>
                    <a:lnTo>
                      <a:pt x="327" y="743"/>
                    </a:lnTo>
                    <a:lnTo>
                      <a:pt x="343" y="736"/>
                    </a:lnTo>
                    <a:close/>
                    <a:moveTo>
                      <a:pt x="367" y="788"/>
                    </a:moveTo>
                    <a:lnTo>
                      <a:pt x="355" y="762"/>
                    </a:lnTo>
                    <a:lnTo>
                      <a:pt x="336" y="769"/>
                    </a:lnTo>
                    <a:lnTo>
                      <a:pt x="348" y="795"/>
                    </a:lnTo>
                    <a:lnTo>
                      <a:pt x="367" y="788"/>
                    </a:lnTo>
                    <a:close/>
                  </a:path>
                </a:pathLst>
              </a:custGeom>
              <a:solidFill>
                <a:schemeClr val="tx2"/>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52" name="Freeform 161"/>
              <p:cNvSpPr/>
              <p:nvPr/>
            </p:nvSpPr>
            <p:spPr bwMode="auto">
              <a:xfrm>
                <a:off x="8290302" y="2685054"/>
                <a:ext cx="60955" cy="62480"/>
              </a:xfrm>
              <a:custGeom>
                <a:avLst/>
                <a:gdLst>
                  <a:gd name="T0" fmla="*/ 30 w 34"/>
                  <a:gd name="T1" fmla="*/ 11 h 35"/>
                  <a:gd name="T2" fmla="*/ 23 w 34"/>
                  <a:gd name="T3" fmla="*/ 31 h 35"/>
                  <a:gd name="T4" fmla="*/ 3 w 34"/>
                  <a:gd name="T5" fmla="*/ 24 h 35"/>
                  <a:gd name="T6" fmla="*/ 11 w 34"/>
                  <a:gd name="T7" fmla="*/ 4 h 35"/>
                  <a:gd name="T8" fmla="*/ 30 w 34"/>
                  <a:gd name="T9" fmla="*/ 11 h 35"/>
                </a:gdLst>
                <a:ahLst/>
                <a:cxnLst>
                  <a:cxn ang="0">
                    <a:pos x="T0" y="T1"/>
                  </a:cxn>
                  <a:cxn ang="0">
                    <a:pos x="T2" y="T3"/>
                  </a:cxn>
                  <a:cxn ang="0">
                    <a:pos x="T4" y="T5"/>
                  </a:cxn>
                  <a:cxn ang="0">
                    <a:pos x="T6" y="T7"/>
                  </a:cxn>
                  <a:cxn ang="0">
                    <a:pos x="T8" y="T9"/>
                  </a:cxn>
                </a:cxnLst>
                <a:rect l="0" t="0" r="r" b="b"/>
                <a:pathLst>
                  <a:path w="34" h="35">
                    <a:moveTo>
                      <a:pt x="30" y="11"/>
                    </a:moveTo>
                    <a:cubicBezTo>
                      <a:pt x="34" y="19"/>
                      <a:pt x="30" y="28"/>
                      <a:pt x="23" y="31"/>
                    </a:cubicBezTo>
                    <a:cubicBezTo>
                      <a:pt x="15" y="35"/>
                      <a:pt x="6" y="31"/>
                      <a:pt x="3" y="24"/>
                    </a:cubicBezTo>
                    <a:cubicBezTo>
                      <a:pt x="0" y="16"/>
                      <a:pt x="3" y="7"/>
                      <a:pt x="11" y="4"/>
                    </a:cubicBezTo>
                    <a:cubicBezTo>
                      <a:pt x="18" y="0"/>
                      <a:pt x="27" y="4"/>
                      <a:pt x="30" y="11"/>
                    </a:cubicBezTo>
                    <a:close/>
                  </a:path>
                </a:pathLst>
              </a:custGeom>
              <a:solidFill>
                <a:schemeClr val="tx2"/>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53" name="Freeform 162"/>
              <p:cNvSpPr/>
              <p:nvPr/>
            </p:nvSpPr>
            <p:spPr bwMode="auto">
              <a:xfrm>
                <a:off x="8027431" y="2071689"/>
                <a:ext cx="64765" cy="70861"/>
              </a:xfrm>
              <a:custGeom>
                <a:avLst/>
                <a:gdLst>
                  <a:gd name="T0" fmla="*/ 85 w 85"/>
                  <a:gd name="T1" fmla="*/ 55 h 93"/>
                  <a:gd name="T2" fmla="*/ 9 w 85"/>
                  <a:gd name="T3" fmla="*/ 0 h 93"/>
                  <a:gd name="T4" fmla="*/ 0 w 85"/>
                  <a:gd name="T5" fmla="*/ 93 h 93"/>
                  <a:gd name="T6" fmla="*/ 85 w 85"/>
                  <a:gd name="T7" fmla="*/ 55 h 93"/>
                </a:gdLst>
                <a:ahLst/>
                <a:cxnLst>
                  <a:cxn ang="0">
                    <a:pos x="T0" y="T1"/>
                  </a:cxn>
                  <a:cxn ang="0">
                    <a:pos x="T2" y="T3"/>
                  </a:cxn>
                  <a:cxn ang="0">
                    <a:pos x="T4" y="T5"/>
                  </a:cxn>
                  <a:cxn ang="0">
                    <a:pos x="T6" y="T7"/>
                  </a:cxn>
                </a:cxnLst>
                <a:rect l="0" t="0" r="r" b="b"/>
                <a:pathLst>
                  <a:path w="85" h="93">
                    <a:moveTo>
                      <a:pt x="85" y="55"/>
                    </a:moveTo>
                    <a:lnTo>
                      <a:pt x="9" y="0"/>
                    </a:lnTo>
                    <a:lnTo>
                      <a:pt x="0" y="93"/>
                    </a:lnTo>
                    <a:lnTo>
                      <a:pt x="85" y="55"/>
                    </a:lnTo>
                    <a:close/>
                  </a:path>
                </a:pathLst>
              </a:custGeom>
              <a:solidFill>
                <a:schemeClr val="tx2"/>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grpSp>
        <p:sp>
          <p:nvSpPr>
            <p:cNvPr id="20" name="Freeform 163"/>
            <p:cNvSpPr>
              <a:spLocks noEditPoints="1"/>
            </p:cNvSpPr>
            <p:nvPr/>
          </p:nvSpPr>
          <p:spPr bwMode="auto">
            <a:xfrm>
              <a:off x="7406066" y="2654484"/>
              <a:ext cx="454880" cy="46411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vert="horz" wrap="square" lIns="121882" tIns="60941" rIns="121882" bIns="6094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1" name="Freeform 164"/>
            <p:cNvSpPr>
              <a:spLocks noEditPoints="1"/>
            </p:cNvSpPr>
            <p:nvPr/>
          </p:nvSpPr>
          <p:spPr bwMode="auto">
            <a:xfrm>
              <a:off x="6845943" y="3977112"/>
              <a:ext cx="443335" cy="471043"/>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121882" tIns="60941" rIns="121882" bIns="6094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2" name="Freeform 165"/>
            <p:cNvSpPr>
              <a:spLocks noEditPoints="1"/>
            </p:cNvSpPr>
            <p:nvPr/>
          </p:nvSpPr>
          <p:spPr bwMode="auto">
            <a:xfrm>
              <a:off x="8663976" y="2109973"/>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121882" tIns="60941" rIns="121882" bIns="6094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3" name="Freeform 166"/>
            <p:cNvSpPr>
              <a:spLocks noEditPoints="1"/>
            </p:cNvSpPr>
            <p:nvPr/>
          </p:nvSpPr>
          <p:spPr bwMode="auto">
            <a:xfrm>
              <a:off x="10091002" y="2647343"/>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121882" tIns="60941" rIns="121882" bIns="6094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4" name="Freeform 167"/>
            <p:cNvSpPr>
              <a:spLocks noEditPoints="1"/>
            </p:cNvSpPr>
            <p:nvPr/>
          </p:nvSpPr>
          <p:spPr bwMode="auto">
            <a:xfrm>
              <a:off x="10578030" y="4044005"/>
              <a:ext cx="494134" cy="323265"/>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2"/>
            </a:solidFill>
            <a:ln>
              <a:noFill/>
            </a:ln>
          </p:spPr>
          <p:txBody>
            <a:bodyPr vert="horz" wrap="square" lIns="121882" tIns="60941" rIns="121882" bIns="60941"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prstClr val="black"/>
                </a:solidFill>
                <a:latin typeface="微软雅黑" panose="020B0503020204020204" pitchFamily="34" charset="-122"/>
                <a:ea typeface="微软雅黑" panose="020B0503020204020204" pitchFamily="34" charset="-122"/>
              </a:endParaRPr>
            </a:p>
          </p:txBody>
        </p:sp>
        <p:grpSp>
          <p:nvGrpSpPr>
            <p:cNvPr id="25" name="Group 168"/>
            <p:cNvGrpSpPr/>
            <p:nvPr/>
          </p:nvGrpSpPr>
          <p:grpSpPr>
            <a:xfrm>
              <a:off x="8535060" y="3851016"/>
              <a:ext cx="839293" cy="419646"/>
              <a:chOff x="7938232" y="3636521"/>
              <a:chExt cx="1635545" cy="817771"/>
            </a:xfrm>
          </p:grpSpPr>
          <p:sp>
            <p:nvSpPr>
              <p:cNvPr id="26" name="Freeform 226"/>
              <p:cNvSpPr/>
              <p:nvPr/>
            </p:nvSpPr>
            <p:spPr bwMode="auto">
              <a:xfrm>
                <a:off x="7938232" y="3636521"/>
                <a:ext cx="431783" cy="817771"/>
              </a:xfrm>
              <a:custGeom>
                <a:avLst/>
                <a:gdLst>
                  <a:gd name="T0" fmla="*/ 0 w 66"/>
                  <a:gd name="T1" fmla="*/ 121 h 126"/>
                  <a:gd name="T2" fmla="*/ 0 w 66"/>
                  <a:gd name="T3" fmla="*/ 82 h 126"/>
                  <a:gd name="T4" fmla="*/ 22 w 66"/>
                  <a:gd name="T5" fmla="*/ 96 h 126"/>
                  <a:gd name="T6" fmla="*/ 29 w 66"/>
                  <a:gd name="T7" fmla="*/ 94 h 126"/>
                  <a:gd name="T8" fmla="*/ 32 w 66"/>
                  <a:gd name="T9" fmla="*/ 88 h 126"/>
                  <a:gd name="T10" fmla="*/ 26 w 66"/>
                  <a:gd name="T11" fmla="*/ 78 h 126"/>
                  <a:gd name="T12" fmla="*/ 20 w 66"/>
                  <a:gd name="T13" fmla="*/ 74 h 126"/>
                  <a:gd name="T14" fmla="*/ 11 w 66"/>
                  <a:gd name="T15" fmla="*/ 66 h 126"/>
                  <a:gd name="T16" fmla="*/ 4 w 66"/>
                  <a:gd name="T17" fmla="*/ 58 h 126"/>
                  <a:gd name="T18" fmla="*/ 1 w 66"/>
                  <a:gd name="T19" fmla="*/ 49 h 126"/>
                  <a:gd name="T20" fmla="*/ 0 w 66"/>
                  <a:gd name="T21" fmla="*/ 40 h 126"/>
                  <a:gd name="T22" fmla="*/ 4 w 66"/>
                  <a:gd name="T23" fmla="*/ 22 h 126"/>
                  <a:gd name="T24" fmla="*/ 9 w 66"/>
                  <a:gd name="T25" fmla="*/ 14 h 126"/>
                  <a:gd name="T26" fmla="*/ 15 w 66"/>
                  <a:gd name="T27" fmla="*/ 8 h 126"/>
                  <a:gd name="T28" fmla="*/ 38 w 66"/>
                  <a:gd name="T29" fmla="*/ 0 h 126"/>
                  <a:gd name="T30" fmla="*/ 63 w 66"/>
                  <a:gd name="T31" fmla="*/ 6 h 126"/>
                  <a:gd name="T32" fmla="*/ 63 w 66"/>
                  <a:gd name="T33" fmla="*/ 44 h 126"/>
                  <a:gd name="T34" fmla="*/ 53 w 66"/>
                  <a:gd name="T35" fmla="*/ 34 h 126"/>
                  <a:gd name="T36" fmla="*/ 43 w 66"/>
                  <a:gd name="T37" fmla="*/ 30 h 126"/>
                  <a:gd name="T38" fmla="*/ 36 w 66"/>
                  <a:gd name="T39" fmla="*/ 32 h 126"/>
                  <a:gd name="T40" fmla="*/ 34 w 66"/>
                  <a:gd name="T41" fmla="*/ 37 h 126"/>
                  <a:gd name="T42" fmla="*/ 41 w 66"/>
                  <a:gd name="T43" fmla="*/ 47 h 126"/>
                  <a:gd name="T44" fmla="*/ 46 w 66"/>
                  <a:gd name="T45" fmla="*/ 51 h 126"/>
                  <a:gd name="T46" fmla="*/ 62 w 66"/>
                  <a:gd name="T47" fmla="*/ 66 h 126"/>
                  <a:gd name="T48" fmla="*/ 66 w 66"/>
                  <a:gd name="T49" fmla="*/ 85 h 126"/>
                  <a:gd name="T50" fmla="*/ 55 w 66"/>
                  <a:gd name="T51" fmla="*/ 114 h 126"/>
                  <a:gd name="T52" fmla="*/ 26 w 66"/>
                  <a:gd name="T53" fmla="*/ 126 h 126"/>
                  <a:gd name="T54" fmla="*/ 0 w 66"/>
                  <a:gd name="T55" fmla="*/ 12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26">
                    <a:moveTo>
                      <a:pt x="0" y="121"/>
                    </a:moveTo>
                    <a:cubicBezTo>
                      <a:pt x="0" y="82"/>
                      <a:pt x="0" y="82"/>
                      <a:pt x="0" y="82"/>
                    </a:cubicBezTo>
                    <a:cubicBezTo>
                      <a:pt x="7" y="91"/>
                      <a:pt x="14" y="96"/>
                      <a:pt x="22" y="96"/>
                    </a:cubicBezTo>
                    <a:cubicBezTo>
                      <a:pt x="25" y="96"/>
                      <a:pt x="27" y="95"/>
                      <a:pt x="29" y="94"/>
                    </a:cubicBezTo>
                    <a:cubicBezTo>
                      <a:pt x="31" y="92"/>
                      <a:pt x="32" y="90"/>
                      <a:pt x="32" y="88"/>
                    </a:cubicBezTo>
                    <a:cubicBezTo>
                      <a:pt x="32" y="85"/>
                      <a:pt x="30" y="82"/>
                      <a:pt x="26" y="78"/>
                    </a:cubicBezTo>
                    <a:cubicBezTo>
                      <a:pt x="20" y="74"/>
                      <a:pt x="20" y="74"/>
                      <a:pt x="20" y="74"/>
                    </a:cubicBezTo>
                    <a:cubicBezTo>
                      <a:pt x="17" y="72"/>
                      <a:pt x="14" y="69"/>
                      <a:pt x="11" y="66"/>
                    </a:cubicBezTo>
                    <a:cubicBezTo>
                      <a:pt x="8" y="64"/>
                      <a:pt x="6" y="61"/>
                      <a:pt x="4" y="58"/>
                    </a:cubicBezTo>
                    <a:cubicBezTo>
                      <a:pt x="3" y="55"/>
                      <a:pt x="2" y="52"/>
                      <a:pt x="1" y="49"/>
                    </a:cubicBezTo>
                    <a:cubicBezTo>
                      <a:pt x="0" y="46"/>
                      <a:pt x="0" y="43"/>
                      <a:pt x="0" y="40"/>
                    </a:cubicBezTo>
                    <a:cubicBezTo>
                      <a:pt x="0" y="34"/>
                      <a:pt x="1" y="28"/>
                      <a:pt x="4" y="22"/>
                    </a:cubicBezTo>
                    <a:cubicBezTo>
                      <a:pt x="5" y="19"/>
                      <a:pt x="7" y="16"/>
                      <a:pt x="9" y="14"/>
                    </a:cubicBezTo>
                    <a:cubicBezTo>
                      <a:pt x="10" y="12"/>
                      <a:pt x="12" y="9"/>
                      <a:pt x="15" y="8"/>
                    </a:cubicBezTo>
                    <a:cubicBezTo>
                      <a:pt x="21" y="2"/>
                      <a:pt x="29" y="0"/>
                      <a:pt x="38" y="0"/>
                    </a:cubicBezTo>
                    <a:cubicBezTo>
                      <a:pt x="46" y="0"/>
                      <a:pt x="55" y="2"/>
                      <a:pt x="63" y="6"/>
                    </a:cubicBezTo>
                    <a:cubicBezTo>
                      <a:pt x="63" y="44"/>
                      <a:pt x="63" y="44"/>
                      <a:pt x="63" y="44"/>
                    </a:cubicBezTo>
                    <a:cubicBezTo>
                      <a:pt x="60" y="40"/>
                      <a:pt x="57" y="36"/>
                      <a:pt x="53" y="34"/>
                    </a:cubicBezTo>
                    <a:cubicBezTo>
                      <a:pt x="50" y="31"/>
                      <a:pt x="46" y="30"/>
                      <a:pt x="43" y="30"/>
                    </a:cubicBezTo>
                    <a:cubicBezTo>
                      <a:pt x="40" y="30"/>
                      <a:pt x="38" y="31"/>
                      <a:pt x="36" y="32"/>
                    </a:cubicBezTo>
                    <a:cubicBezTo>
                      <a:pt x="35" y="34"/>
                      <a:pt x="34" y="35"/>
                      <a:pt x="34" y="37"/>
                    </a:cubicBezTo>
                    <a:cubicBezTo>
                      <a:pt x="34" y="41"/>
                      <a:pt x="36" y="44"/>
                      <a:pt x="41" y="47"/>
                    </a:cubicBezTo>
                    <a:cubicBezTo>
                      <a:pt x="46" y="51"/>
                      <a:pt x="46" y="51"/>
                      <a:pt x="46" y="51"/>
                    </a:cubicBezTo>
                    <a:cubicBezTo>
                      <a:pt x="53" y="56"/>
                      <a:pt x="58" y="61"/>
                      <a:pt x="62" y="66"/>
                    </a:cubicBezTo>
                    <a:cubicBezTo>
                      <a:pt x="65" y="72"/>
                      <a:pt x="66" y="78"/>
                      <a:pt x="66" y="85"/>
                    </a:cubicBezTo>
                    <a:cubicBezTo>
                      <a:pt x="66" y="97"/>
                      <a:pt x="62" y="107"/>
                      <a:pt x="55" y="114"/>
                    </a:cubicBezTo>
                    <a:cubicBezTo>
                      <a:pt x="47" y="122"/>
                      <a:pt x="38" y="126"/>
                      <a:pt x="26" y="126"/>
                    </a:cubicBezTo>
                    <a:cubicBezTo>
                      <a:pt x="18" y="126"/>
                      <a:pt x="9" y="124"/>
                      <a:pt x="0" y="121"/>
                    </a:cubicBezTo>
                    <a:close/>
                  </a:path>
                </a:pathLst>
              </a:custGeom>
              <a:solidFill>
                <a:schemeClr val="tx1"/>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27" name="Freeform 227"/>
              <p:cNvSpPr/>
              <p:nvPr/>
            </p:nvSpPr>
            <p:spPr bwMode="auto">
              <a:xfrm>
                <a:off x="8458336" y="3636521"/>
                <a:ext cx="412157" cy="817771"/>
              </a:xfrm>
              <a:custGeom>
                <a:avLst/>
                <a:gdLst>
                  <a:gd name="T0" fmla="*/ 0 w 126"/>
                  <a:gd name="T1" fmla="*/ 250 h 250"/>
                  <a:gd name="T2" fmla="*/ 0 w 126"/>
                  <a:gd name="T3" fmla="*/ 0 h 250"/>
                  <a:gd name="T4" fmla="*/ 126 w 126"/>
                  <a:gd name="T5" fmla="*/ 0 h 250"/>
                  <a:gd name="T6" fmla="*/ 126 w 126"/>
                  <a:gd name="T7" fmla="*/ 59 h 250"/>
                  <a:gd name="T8" fmla="*/ 68 w 126"/>
                  <a:gd name="T9" fmla="*/ 59 h 250"/>
                  <a:gd name="T10" fmla="*/ 68 w 126"/>
                  <a:gd name="T11" fmla="*/ 91 h 250"/>
                  <a:gd name="T12" fmla="*/ 120 w 126"/>
                  <a:gd name="T13" fmla="*/ 91 h 250"/>
                  <a:gd name="T14" fmla="*/ 120 w 126"/>
                  <a:gd name="T15" fmla="*/ 151 h 250"/>
                  <a:gd name="T16" fmla="*/ 68 w 126"/>
                  <a:gd name="T17" fmla="*/ 151 h 250"/>
                  <a:gd name="T18" fmla="*/ 68 w 126"/>
                  <a:gd name="T19" fmla="*/ 191 h 250"/>
                  <a:gd name="T20" fmla="*/ 126 w 126"/>
                  <a:gd name="T21" fmla="*/ 191 h 250"/>
                  <a:gd name="T22" fmla="*/ 126 w 126"/>
                  <a:gd name="T23" fmla="*/ 250 h 250"/>
                  <a:gd name="T24" fmla="*/ 0 w 126"/>
                  <a:gd name="T2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250">
                    <a:moveTo>
                      <a:pt x="0" y="250"/>
                    </a:moveTo>
                    <a:lnTo>
                      <a:pt x="0" y="0"/>
                    </a:lnTo>
                    <a:lnTo>
                      <a:pt x="126" y="0"/>
                    </a:lnTo>
                    <a:lnTo>
                      <a:pt x="126" y="59"/>
                    </a:lnTo>
                    <a:lnTo>
                      <a:pt x="68" y="59"/>
                    </a:lnTo>
                    <a:lnTo>
                      <a:pt x="68" y="91"/>
                    </a:lnTo>
                    <a:lnTo>
                      <a:pt x="120" y="91"/>
                    </a:lnTo>
                    <a:lnTo>
                      <a:pt x="120" y="151"/>
                    </a:lnTo>
                    <a:lnTo>
                      <a:pt x="68" y="151"/>
                    </a:lnTo>
                    <a:lnTo>
                      <a:pt x="68" y="191"/>
                    </a:lnTo>
                    <a:lnTo>
                      <a:pt x="126" y="191"/>
                    </a:lnTo>
                    <a:lnTo>
                      <a:pt x="126" y="250"/>
                    </a:lnTo>
                    <a:lnTo>
                      <a:pt x="0" y="250"/>
                    </a:lnTo>
                    <a:close/>
                  </a:path>
                </a:pathLst>
              </a:custGeom>
              <a:solidFill>
                <a:schemeClr val="tx1"/>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sp>
            <p:nvSpPr>
              <p:cNvPr id="28" name="Freeform 228"/>
              <p:cNvSpPr>
                <a:spLocks noEditPoints="1"/>
              </p:cNvSpPr>
              <p:nvPr/>
            </p:nvSpPr>
            <p:spPr bwMode="auto">
              <a:xfrm>
                <a:off x="8948999" y="3636521"/>
                <a:ext cx="624778" cy="817771"/>
              </a:xfrm>
              <a:custGeom>
                <a:avLst/>
                <a:gdLst>
                  <a:gd name="T0" fmla="*/ 96 w 96"/>
                  <a:gd name="T1" fmla="*/ 63 h 126"/>
                  <a:gd name="T2" fmla="*/ 83 w 96"/>
                  <a:gd name="T3" fmla="*/ 109 h 126"/>
                  <a:gd name="T4" fmla="*/ 48 w 96"/>
                  <a:gd name="T5" fmla="*/ 126 h 126"/>
                  <a:gd name="T6" fmla="*/ 16 w 96"/>
                  <a:gd name="T7" fmla="*/ 113 h 126"/>
                  <a:gd name="T8" fmla="*/ 0 w 96"/>
                  <a:gd name="T9" fmla="*/ 62 h 126"/>
                  <a:gd name="T10" fmla="*/ 17 w 96"/>
                  <a:gd name="T11" fmla="*/ 12 h 126"/>
                  <a:gd name="T12" fmla="*/ 48 w 96"/>
                  <a:gd name="T13" fmla="*/ 0 h 126"/>
                  <a:gd name="T14" fmla="*/ 83 w 96"/>
                  <a:gd name="T15" fmla="*/ 17 h 126"/>
                  <a:gd name="T16" fmla="*/ 96 w 96"/>
                  <a:gd name="T17" fmla="*/ 63 h 126"/>
                  <a:gd name="T18" fmla="*/ 60 w 96"/>
                  <a:gd name="T19" fmla="*/ 64 h 126"/>
                  <a:gd name="T20" fmla="*/ 48 w 96"/>
                  <a:gd name="T21" fmla="*/ 30 h 126"/>
                  <a:gd name="T22" fmla="*/ 38 w 96"/>
                  <a:gd name="T23" fmla="*/ 39 h 126"/>
                  <a:gd name="T24" fmla="*/ 35 w 96"/>
                  <a:gd name="T25" fmla="*/ 63 h 126"/>
                  <a:gd name="T26" fmla="*/ 38 w 96"/>
                  <a:gd name="T27" fmla="*/ 87 h 126"/>
                  <a:gd name="T28" fmla="*/ 47 w 96"/>
                  <a:gd name="T29" fmla="*/ 96 h 126"/>
                  <a:gd name="T30" fmla="*/ 57 w 96"/>
                  <a:gd name="T31" fmla="*/ 87 h 126"/>
                  <a:gd name="T32" fmla="*/ 60 w 96"/>
                  <a:gd name="T33"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6">
                    <a:moveTo>
                      <a:pt x="96" y="63"/>
                    </a:moveTo>
                    <a:cubicBezTo>
                      <a:pt x="96" y="82"/>
                      <a:pt x="91" y="97"/>
                      <a:pt x="83" y="109"/>
                    </a:cubicBezTo>
                    <a:cubicBezTo>
                      <a:pt x="74" y="120"/>
                      <a:pt x="62" y="126"/>
                      <a:pt x="48" y="126"/>
                    </a:cubicBezTo>
                    <a:cubicBezTo>
                      <a:pt x="36" y="126"/>
                      <a:pt x="25" y="122"/>
                      <a:pt x="16" y="113"/>
                    </a:cubicBezTo>
                    <a:cubicBezTo>
                      <a:pt x="5" y="102"/>
                      <a:pt x="0" y="85"/>
                      <a:pt x="0" y="62"/>
                    </a:cubicBezTo>
                    <a:cubicBezTo>
                      <a:pt x="0" y="40"/>
                      <a:pt x="5" y="24"/>
                      <a:pt x="17" y="12"/>
                    </a:cubicBezTo>
                    <a:cubicBezTo>
                      <a:pt x="26" y="4"/>
                      <a:pt x="36" y="0"/>
                      <a:pt x="48" y="0"/>
                    </a:cubicBezTo>
                    <a:cubicBezTo>
                      <a:pt x="63" y="0"/>
                      <a:pt x="74" y="5"/>
                      <a:pt x="83" y="17"/>
                    </a:cubicBezTo>
                    <a:cubicBezTo>
                      <a:pt x="91" y="28"/>
                      <a:pt x="96" y="44"/>
                      <a:pt x="96" y="63"/>
                    </a:cubicBezTo>
                    <a:close/>
                    <a:moveTo>
                      <a:pt x="60" y="64"/>
                    </a:moveTo>
                    <a:cubicBezTo>
                      <a:pt x="60" y="41"/>
                      <a:pt x="56" y="30"/>
                      <a:pt x="48" y="30"/>
                    </a:cubicBezTo>
                    <a:cubicBezTo>
                      <a:pt x="44" y="30"/>
                      <a:pt x="41" y="33"/>
                      <a:pt x="38" y="39"/>
                    </a:cubicBezTo>
                    <a:cubicBezTo>
                      <a:pt x="36" y="44"/>
                      <a:pt x="35" y="52"/>
                      <a:pt x="35" y="63"/>
                    </a:cubicBezTo>
                    <a:cubicBezTo>
                      <a:pt x="35" y="73"/>
                      <a:pt x="36" y="81"/>
                      <a:pt x="38" y="87"/>
                    </a:cubicBezTo>
                    <a:cubicBezTo>
                      <a:pt x="40" y="93"/>
                      <a:pt x="44" y="96"/>
                      <a:pt x="47" y="96"/>
                    </a:cubicBezTo>
                    <a:cubicBezTo>
                      <a:pt x="52" y="96"/>
                      <a:pt x="55" y="93"/>
                      <a:pt x="57" y="87"/>
                    </a:cubicBezTo>
                    <a:cubicBezTo>
                      <a:pt x="59" y="82"/>
                      <a:pt x="60" y="74"/>
                      <a:pt x="60" y="64"/>
                    </a:cubicBezTo>
                    <a:close/>
                  </a:path>
                </a:pathLst>
              </a:custGeom>
              <a:solidFill>
                <a:schemeClr val="tx1"/>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grpSp>
        <p:nvGrpSpPr>
          <p:cNvPr id="2" name="组合 1"/>
          <p:cNvGrpSpPr/>
          <p:nvPr/>
        </p:nvGrpSpPr>
        <p:grpSpPr>
          <a:xfrm>
            <a:off x="1081269" y="555624"/>
            <a:ext cx="10029463" cy="5746753"/>
            <a:chOff x="1081269" y="555624"/>
            <a:chExt cx="10029463" cy="5746753"/>
          </a:xfrm>
        </p:grpSpPr>
        <p:sp>
          <p:nvSpPr>
            <p:cNvPr id="6" name="Freeform 6"/>
            <p:cNvSpPr/>
            <p:nvPr/>
          </p:nvSpPr>
          <p:spPr bwMode="auto">
            <a:xfrm>
              <a:off x="8582626" y="6294438"/>
              <a:ext cx="6347" cy="7939"/>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1"/>
                    <a:pt x="1" y="0"/>
                  </a:cubicBezTo>
                  <a:cubicBezTo>
                    <a:pt x="0" y="1"/>
                    <a:pt x="0" y="2"/>
                    <a:pt x="1" y="2"/>
                  </a:cubicBezTo>
                  <a:close/>
                </a:path>
              </a:pathLst>
            </a:custGeom>
            <a:solidFill>
              <a:srgbClr val="F89521"/>
            </a:solidFill>
            <a:ln>
              <a:noFill/>
            </a:ln>
            <a:extLst>
              <a:ext uri="{91240B29-F687-4F45-9708-019B960494DF}">
                <a14:hiddenLine xmlns:a14="http://schemas.microsoft.com/office/drawing/2010/main" w="9525">
                  <a:solidFill>
                    <a:srgbClr val="000000"/>
                  </a:solidFill>
                  <a:round/>
                </a14:hiddenLine>
              </a:ext>
            </a:extLst>
          </p:spPr>
          <p:txBody>
            <a:bodyPr vert="horz" wrap="square" lIns="91417" tIns="45709" rIns="91417"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7" name="Freeform 11"/>
            <p:cNvSpPr/>
            <p:nvPr/>
          </p:nvSpPr>
          <p:spPr bwMode="auto">
            <a:xfrm>
              <a:off x="11104385" y="2006599"/>
              <a:ext cx="6347" cy="7939"/>
            </a:xfrm>
            <a:custGeom>
              <a:avLst/>
              <a:gdLst>
                <a:gd name="T0" fmla="*/ 0 w 2"/>
                <a:gd name="T1" fmla="*/ 1 h 2"/>
                <a:gd name="T2" fmla="*/ 1 w 2"/>
                <a:gd name="T3" fmla="*/ 0 h 2"/>
                <a:gd name="T4" fmla="*/ 0 w 2"/>
                <a:gd name="T5" fmla="*/ 1 h 2"/>
              </a:gdLst>
              <a:ahLst/>
              <a:cxnLst>
                <a:cxn ang="0">
                  <a:pos x="T0" y="T1"/>
                </a:cxn>
                <a:cxn ang="0">
                  <a:pos x="T2" y="T3"/>
                </a:cxn>
                <a:cxn ang="0">
                  <a:pos x="T4" y="T5"/>
                </a:cxn>
              </a:cxnLst>
              <a:rect l="0" t="0" r="r" b="b"/>
              <a:pathLst>
                <a:path w="2" h="2">
                  <a:moveTo>
                    <a:pt x="0" y="1"/>
                  </a:moveTo>
                  <a:cubicBezTo>
                    <a:pt x="1" y="2"/>
                    <a:pt x="2" y="1"/>
                    <a:pt x="1" y="0"/>
                  </a:cubicBezTo>
                  <a:cubicBezTo>
                    <a:pt x="1" y="0"/>
                    <a:pt x="0" y="0"/>
                    <a:pt x="0" y="1"/>
                  </a:cubicBezTo>
                  <a:close/>
                </a:path>
              </a:pathLst>
            </a:custGeom>
            <a:solidFill>
              <a:srgbClr val="F89521"/>
            </a:solidFill>
            <a:ln>
              <a:noFill/>
            </a:ln>
            <a:extLst>
              <a:ext uri="{91240B29-F687-4F45-9708-019B960494DF}">
                <a14:hiddenLine xmlns:a14="http://schemas.microsoft.com/office/drawing/2010/main" w="9525">
                  <a:solidFill>
                    <a:srgbClr val="000000"/>
                  </a:solidFill>
                  <a:round/>
                </a14:hiddenLine>
              </a:ext>
            </a:extLst>
          </p:spPr>
          <p:txBody>
            <a:bodyPr vert="horz" wrap="square" lIns="91417" tIns="45709" rIns="91417"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8" name="Freeform 12"/>
            <p:cNvSpPr/>
            <p:nvPr/>
          </p:nvSpPr>
          <p:spPr bwMode="auto">
            <a:xfrm>
              <a:off x="6105302" y="4840288"/>
              <a:ext cx="7936" cy="7939"/>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0" y="2"/>
                    <a:pt x="1" y="2"/>
                    <a:pt x="2" y="0"/>
                  </a:cubicBezTo>
                  <a:cubicBezTo>
                    <a:pt x="0" y="0"/>
                    <a:pt x="0" y="0"/>
                    <a:pt x="0" y="1"/>
                  </a:cubicBezTo>
                  <a:close/>
                </a:path>
              </a:pathLst>
            </a:custGeom>
            <a:solidFill>
              <a:srgbClr val="F89521"/>
            </a:solidFill>
            <a:ln>
              <a:noFill/>
            </a:ln>
            <a:extLst>
              <a:ext uri="{91240B29-F687-4F45-9708-019B960494DF}">
                <a14:hiddenLine xmlns:a14="http://schemas.microsoft.com/office/drawing/2010/main" w="9525">
                  <a:solidFill>
                    <a:srgbClr val="000000"/>
                  </a:solidFill>
                  <a:round/>
                </a14:hiddenLine>
              </a:ext>
            </a:extLst>
          </p:spPr>
          <p:txBody>
            <a:bodyPr vert="horz" wrap="square" lIns="91417" tIns="45709" rIns="91417"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10" name="Freeform 15"/>
            <p:cNvSpPr/>
            <p:nvPr/>
          </p:nvSpPr>
          <p:spPr bwMode="auto">
            <a:xfrm>
              <a:off x="11080580" y="4881564"/>
              <a:ext cx="7936" cy="3175"/>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0" y="1"/>
                    <a:pt x="1" y="1"/>
                    <a:pt x="1" y="1"/>
                  </a:cubicBezTo>
                  <a:cubicBezTo>
                    <a:pt x="2" y="0"/>
                    <a:pt x="1" y="0"/>
                    <a:pt x="0" y="0"/>
                  </a:cubicBezTo>
                  <a:close/>
                </a:path>
              </a:pathLst>
            </a:custGeom>
            <a:solidFill>
              <a:srgbClr val="F89521"/>
            </a:solidFill>
            <a:ln>
              <a:noFill/>
            </a:ln>
            <a:extLst>
              <a:ext uri="{91240B29-F687-4F45-9708-019B960494DF}">
                <a14:hiddenLine xmlns:a14="http://schemas.microsoft.com/office/drawing/2010/main" w="9525">
                  <a:solidFill>
                    <a:srgbClr val="000000"/>
                  </a:solidFill>
                  <a:round/>
                </a14:hiddenLine>
              </a:ext>
            </a:extLst>
          </p:spPr>
          <p:txBody>
            <a:bodyPr vert="horz" wrap="square" lIns="91417" tIns="45709" rIns="91417"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11" name="Freeform 16"/>
            <p:cNvSpPr/>
            <p:nvPr/>
          </p:nvSpPr>
          <p:spPr bwMode="auto">
            <a:xfrm>
              <a:off x="6129110" y="1965324"/>
              <a:ext cx="6347" cy="7939"/>
            </a:xfrm>
            <a:custGeom>
              <a:avLst/>
              <a:gdLst>
                <a:gd name="T0" fmla="*/ 0 w 2"/>
                <a:gd name="T1" fmla="*/ 1 h 2"/>
                <a:gd name="T2" fmla="*/ 2 w 2"/>
                <a:gd name="T3" fmla="*/ 2 h 2"/>
                <a:gd name="T4" fmla="*/ 0 w 2"/>
                <a:gd name="T5" fmla="*/ 1 h 2"/>
              </a:gdLst>
              <a:ahLst/>
              <a:cxnLst>
                <a:cxn ang="0">
                  <a:pos x="T0" y="T1"/>
                </a:cxn>
                <a:cxn ang="0">
                  <a:pos x="T2" y="T3"/>
                </a:cxn>
                <a:cxn ang="0">
                  <a:pos x="T4" y="T5"/>
                </a:cxn>
              </a:cxnLst>
              <a:rect l="0" t="0" r="r" b="b"/>
              <a:pathLst>
                <a:path w="2" h="2">
                  <a:moveTo>
                    <a:pt x="0" y="1"/>
                  </a:moveTo>
                  <a:cubicBezTo>
                    <a:pt x="0" y="2"/>
                    <a:pt x="0" y="2"/>
                    <a:pt x="2" y="2"/>
                  </a:cubicBezTo>
                  <a:cubicBezTo>
                    <a:pt x="1" y="1"/>
                    <a:pt x="1" y="0"/>
                    <a:pt x="0" y="1"/>
                  </a:cubicBezTo>
                  <a:close/>
                </a:path>
              </a:pathLst>
            </a:custGeom>
            <a:solidFill>
              <a:srgbClr val="F89521"/>
            </a:solidFill>
            <a:ln>
              <a:noFill/>
            </a:ln>
            <a:extLst>
              <a:ext uri="{91240B29-F687-4F45-9708-019B960494DF}">
                <a14:hiddenLine xmlns:a14="http://schemas.microsoft.com/office/drawing/2010/main" w="9525">
                  <a:solidFill>
                    <a:srgbClr val="000000"/>
                  </a:solidFill>
                  <a:round/>
                </a14:hiddenLine>
              </a:ext>
            </a:extLst>
          </p:spPr>
          <p:txBody>
            <a:bodyPr vert="horz" wrap="square" lIns="91417" tIns="45709" rIns="91417"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grpSp>
          <p:nvGrpSpPr>
            <p:cNvPr id="12" name="Group 2"/>
            <p:cNvGrpSpPr/>
            <p:nvPr/>
          </p:nvGrpSpPr>
          <p:grpSpPr>
            <a:xfrm>
              <a:off x="7774838" y="555624"/>
              <a:ext cx="1698101" cy="2589214"/>
              <a:chOff x="8206546" y="1469377"/>
              <a:chExt cx="1698625" cy="2589213"/>
            </a:xfrm>
          </p:grpSpPr>
          <p:sp>
            <p:nvSpPr>
              <p:cNvPr id="89" name="Freeform 9"/>
              <p:cNvSpPr>
                <a:spLocks noEditPoints="1"/>
              </p:cNvSpPr>
              <p:nvPr/>
            </p:nvSpPr>
            <p:spPr bwMode="auto">
              <a:xfrm>
                <a:off x="8206546" y="1469377"/>
                <a:ext cx="1698625" cy="2589213"/>
              </a:xfrm>
              <a:custGeom>
                <a:avLst/>
                <a:gdLst>
                  <a:gd name="T0" fmla="*/ 191 w 452"/>
                  <a:gd name="T1" fmla="*/ 545 h 689"/>
                  <a:gd name="T2" fmla="*/ 194 w 452"/>
                  <a:gd name="T3" fmla="*/ 562 h 689"/>
                  <a:gd name="T4" fmla="*/ 163 w 452"/>
                  <a:gd name="T5" fmla="*/ 637 h 689"/>
                  <a:gd name="T6" fmla="*/ 226 w 452"/>
                  <a:gd name="T7" fmla="*/ 689 h 689"/>
                  <a:gd name="T8" fmla="*/ 289 w 452"/>
                  <a:gd name="T9" fmla="*/ 637 h 689"/>
                  <a:gd name="T10" fmla="*/ 258 w 452"/>
                  <a:gd name="T11" fmla="*/ 562 h 689"/>
                  <a:gd name="T12" fmla="*/ 261 w 452"/>
                  <a:gd name="T13" fmla="*/ 545 h 689"/>
                  <a:gd name="T14" fmla="*/ 451 w 452"/>
                  <a:gd name="T15" fmla="*/ 324 h 689"/>
                  <a:gd name="T16" fmla="*/ 228 w 452"/>
                  <a:gd name="T17" fmla="*/ 0 h 689"/>
                  <a:gd name="T18" fmla="*/ 1 w 452"/>
                  <a:gd name="T19" fmla="*/ 321 h 689"/>
                  <a:gd name="T20" fmla="*/ 191 w 452"/>
                  <a:gd name="T21" fmla="*/ 545 h 689"/>
                  <a:gd name="T22" fmla="*/ 227 w 452"/>
                  <a:gd name="T23" fmla="*/ 189 h 689"/>
                  <a:gd name="T24" fmla="*/ 371 w 452"/>
                  <a:gd name="T25" fmla="*/ 335 h 689"/>
                  <a:gd name="T26" fmla="*/ 225 w 452"/>
                  <a:gd name="T27" fmla="*/ 479 h 689"/>
                  <a:gd name="T28" fmla="*/ 81 w 452"/>
                  <a:gd name="T29" fmla="*/ 333 h 689"/>
                  <a:gd name="T30" fmla="*/ 227 w 452"/>
                  <a:gd name="T31" fmla="*/ 189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2" h="689">
                    <a:moveTo>
                      <a:pt x="191" y="545"/>
                    </a:moveTo>
                    <a:cubicBezTo>
                      <a:pt x="196" y="550"/>
                      <a:pt x="197" y="556"/>
                      <a:pt x="194" y="562"/>
                    </a:cubicBezTo>
                    <a:cubicBezTo>
                      <a:pt x="181" y="591"/>
                      <a:pt x="157" y="595"/>
                      <a:pt x="163" y="637"/>
                    </a:cubicBezTo>
                    <a:cubicBezTo>
                      <a:pt x="169" y="670"/>
                      <a:pt x="197" y="687"/>
                      <a:pt x="226" y="689"/>
                    </a:cubicBezTo>
                    <a:cubicBezTo>
                      <a:pt x="255" y="687"/>
                      <a:pt x="283" y="670"/>
                      <a:pt x="289" y="637"/>
                    </a:cubicBezTo>
                    <a:cubicBezTo>
                      <a:pt x="295" y="595"/>
                      <a:pt x="271" y="591"/>
                      <a:pt x="258" y="562"/>
                    </a:cubicBezTo>
                    <a:cubicBezTo>
                      <a:pt x="255" y="556"/>
                      <a:pt x="256" y="550"/>
                      <a:pt x="261" y="545"/>
                    </a:cubicBezTo>
                    <a:cubicBezTo>
                      <a:pt x="368" y="528"/>
                      <a:pt x="450" y="436"/>
                      <a:pt x="451" y="324"/>
                    </a:cubicBezTo>
                    <a:cubicBezTo>
                      <a:pt x="452" y="184"/>
                      <a:pt x="240" y="19"/>
                      <a:pt x="228" y="0"/>
                    </a:cubicBezTo>
                    <a:cubicBezTo>
                      <a:pt x="214" y="19"/>
                      <a:pt x="2" y="170"/>
                      <a:pt x="1" y="321"/>
                    </a:cubicBezTo>
                    <a:cubicBezTo>
                      <a:pt x="0" y="434"/>
                      <a:pt x="83" y="528"/>
                      <a:pt x="191" y="545"/>
                    </a:cubicBezTo>
                    <a:close/>
                    <a:moveTo>
                      <a:pt x="227" y="189"/>
                    </a:moveTo>
                    <a:cubicBezTo>
                      <a:pt x="307" y="189"/>
                      <a:pt x="371" y="255"/>
                      <a:pt x="371" y="335"/>
                    </a:cubicBezTo>
                    <a:cubicBezTo>
                      <a:pt x="370" y="415"/>
                      <a:pt x="305" y="479"/>
                      <a:pt x="225" y="479"/>
                    </a:cubicBezTo>
                    <a:cubicBezTo>
                      <a:pt x="145" y="479"/>
                      <a:pt x="80" y="413"/>
                      <a:pt x="81" y="333"/>
                    </a:cubicBezTo>
                    <a:cubicBezTo>
                      <a:pt x="81" y="253"/>
                      <a:pt x="147" y="189"/>
                      <a:pt x="227" y="189"/>
                    </a:cubicBezTo>
                    <a:close/>
                  </a:path>
                </a:pathLst>
              </a:custGeom>
              <a:solidFill>
                <a:schemeClr val="accent1"/>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90" name="Freeform 18"/>
              <p:cNvSpPr>
                <a:spLocks noEditPoints="1"/>
              </p:cNvSpPr>
              <p:nvPr/>
            </p:nvSpPr>
            <p:spPr bwMode="auto">
              <a:xfrm>
                <a:off x="8424034" y="2093265"/>
                <a:ext cx="1263650" cy="1263650"/>
              </a:xfrm>
              <a:custGeom>
                <a:avLst/>
                <a:gdLst>
                  <a:gd name="T0" fmla="*/ 169 w 336"/>
                  <a:gd name="T1" fmla="*/ 0 h 336"/>
                  <a:gd name="T2" fmla="*/ 0 w 336"/>
                  <a:gd name="T3" fmla="*/ 167 h 336"/>
                  <a:gd name="T4" fmla="*/ 167 w 336"/>
                  <a:gd name="T5" fmla="*/ 336 h 336"/>
                  <a:gd name="T6" fmla="*/ 336 w 336"/>
                  <a:gd name="T7" fmla="*/ 169 h 336"/>
                  <a:gd name="T8" fmla="*/ 169 w 336"/>
                  <a:gd name="T9" fmla="*/ 0 h 336"/>
                  <a:gd name="T10" fmla="*/ 167 w 336"/>
                  <a:gd name="T11" fmla="*/ 313 h 336"/>
                  <a:gd name="T12" fmla="*/ 23 w 336"/>
                  <a:gd name="T13" fmla="*/ 167 h 336"/>
                  <a:gd name="T14" fmla="*/ 169 w 336"/>
                  <a:gd name="T15" fmla="*/ 23 h 336"/>
                  <a:gd name="T16" fmla="*/ 313 w 336"/>
                  <a:gd name="T17" fmla="*/ 169 h 336"/>
                  <a:gd name="T18" fmla="*/ 167 w 336"/>
                  <a:gd name="T19" fmla="*/ 313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36">
                    <a:moveTo>
                      <a:pt x="169" y="0"/>
                    </a:moveTo>
                    <a:cubicBezTo>
                      <a:pt x="76" y="0"/>
                      <a:pt x="1" y="74"/>
                      <a:pt x="0" y="167"/>
                    </a:cubicBezTo>
                    <a:cubicBezTo>
                      <a:pt x="0" y="260"/>
                      <a:pt x="74" y="335"/>
                      <a:pt x="167" y="336"/>
                    </a:cubicBezTo>
                    <a:cubicBezTo>
                      <a:pt x="260" y="336"/>
                      <a:pt x="335" y="262"/>
                      <a:pt x="336" y="169"/>
                    </a:cubicBezTo>
                    <a:cubicBezTo>
                      <a:pt x="336" y="76"/>
                      <a:pt x="261" y="1"/>
                      <a:pt x="169" y="0"/>
                    </a:cubicBezTo>
                    <a:close/>
                    <a:moveTo>
                      <a:pt x="167" y="313"/>
                    </a:moveTo>
                    <a:cubicBezTo>
                      <a:pt x="87" y="313"/>
                      <a:pt x="22" y="247"/>
                      <a:pt x="23" y="167"/>
                    </a:cubicBezTo>
                    <a:cubicBezTo>
                      <a:pt x="23" y="87"/>
                      <a:pt x="89" y="23"/>
                      <a:pt x="169" y="23"/>
                    </a:cubicBezTo>
                    <a:cubicBezTo>
                      <a:pt x="249" y="23"/>
                      <a:pt x="313" y="89"/>
                      <a:pt x="313" y="169"/>
                    </a:cubicBezTo>
                    <a:cubicBezTo>
                      <a:pt x="312" y="249"/>
                      <a:pt x="247" y="313"/>
                      <a:pt x="167" y="313"/>
                    </a:cubicBezTo>
                    <a:close/>
                  </a:path>
                </a:pathLst>
              </a:custGeom>
              <a:solidFill>
                <a:schemeClr val="accent1">
                  <a:lumMod val="75000"/>
                </a:schemeClr>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grpSp>
        <p:grpSp>
          <p:nvGrpSpPr>
            <p:cNvPr id="13" name="Group 8"/>
            <p:cNvGrpSpPr/>
            <p:nvPr/>
          </p:nvGrpSpPr>
          <p:grpSpPr>
            <a:xfrm>
              <a:off x="6135457" y="1589088"/>
              <a:ext cx="2274186" cy="1935163"/>
              <a:chOff x="6566659" y="2502840"/>
              <a:chExt cx="2274888" cy="1935163"/>
            </a:xfrm>
          </p:grpSpPr>
          <p:sp>
            <p:nvSpPr>
              <p:cNvPr id="87" name="Freeform 17"/>
              <p:cNvSpPr>
                <a:spLocks noEditPoints="1"/>
              </p:cNvSpPr>
              <p:nvPr/>
            </p:nvSpPr>
            <p:spPr bwMode="auto">
              <a:xfrm>
                <a:off x="6566659" y="2502840"/>
                <a:ext cx="2274888" cy="1935163"/>
              </a:xfrm>
              <a:custGeom>
                <a:avLst/>
                <a:gdLst>
                  <a:gd name="T0" fmla="*/ 578 w 605"/>
                  <a:gd name="T1" fmla="*/ 368 h 515"/>
                  <a:gd name="T2" fmla="*/ 498 w 605"/>
                  <a:gd name="T3" fmla="*/ 358 h 515"/>
                  <a:gd name="T4" fmla="*/ 485 w 605"/>
                  <a:gd name="T5" fmla="*/ 351 h 515"/>
                  <a:gd name="T6" fmla="*/ 391 w 605"/>
                  <a:gd name="T7" fmla="*/ 70 h 515"/>
                  <a:gd name="T8" fmla="*/ 0 w 605"/>
                  <a:gd name="T9" fmla="*/ 102 h 515"/>
                  <a:gd name="T10" fmla="*/ 164 w 605"/>
                  <a:gd name="T11" fmla="*/ 459 h 515"/>
                  <a:gd name="T12" fmla="*/ 452 w 605"/>
                  <a:gd name="T13" fmla="*/ 407 h 515"/>
                  <a:gd name="T14" fmla="*/ 466 w 605"/>
                  <a:gd name="T15" fmla="*/ 414 h 515"/>
                  <a:gd name="T16" fmla="*/ 515 w 605"/>
                  <a:gd name="T17" fmla="*/ 478 h 515"/>
                  <a:gd name="T18" fmla="*/ 592 w 605"/>
                  <a:gd name="T19" fmla="*/ 449 h 515"/>
                  <a:gd name="T20" fmla="*/ 578 w 605"/>
                  <a:gd name="T21" fmla="*/ 368 h 515"/>
                  <a:gd name="T22" fmla="*/ 287 w 605"/>
                  <a:gd name="T23" fmla="*/ 415 h 515"/>
                  <a:gd name="T24" fmla="*/ 214 w 605"/>
                  <a:gd name="T25" fmla="*/ 395 h 515"/>
                  <a:gd name="T26" fmla="*/ 162 w 605"/>
                  <a:gd name="T27" fmla="*/ 197 h 515"/>
                  <a:gd name="T28" fmla="*/ 289 w 605"/>
                  <a:gd name="T29" fmla="*/ 125 h 515"/>
                  <a:gd name="T30" fmla="*/ 361 w 605"/>
                  <a:gd name="T31" fmla="*/ 145 h 515"/>
                  <a:gd name="T32" fmla="*/ 428 w 605"/>
                  <a:gd name="T33" fmla="*/ 234 h 515"/>
                  <a:gd name="T34" fmla="*/ 413 w 605"/>
                  <a:gd name="T35" fmla="*/ 343 h 515"/>
                  <a:gd name="T36" fmla="*/ 287 w 605"/>
                  <a:gd name="T37" fmla="*/ 4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 h="515">
                    <a:moveTo>
                      <a:pt x="578" y="368"/>
                    </a:moveTo>
                    <a:cubicBezTo>
                      <a:pt x="545" y="342"/>
                      <a:pt x="529" y="361"/>
                      <a:pt x="498" y="358"/>
                    </a:cubicBezTo>
                    <a:cubicBezTo>
                      <a:pt x="492" y="357"/>
                      <a:pt x="488" y="355"/>
                      <a:pt x="485" y="351"/>
                    </a:cubicBezTo>
                    <a:cubicBezTo>
                      <a:pt x="528" y="248"/>
                      <a:pt x="490" y="128"/>
                      <a:pt x="391" y="70"/>
                    </a:cubicBezTo>
                    <a:cubicBezTo>
                      <a:pt x="271" y="0"/>
                      <a:pt x="22" y="101"/>
                      <a:pt x="0" y="102"/>
                    </a:cubicBezTo>
                    <a:cubicBezTo>
                      <a:pt x="9" y="123"/>
                      <a:pt x="34" y="382"/>
                      <a:pt x="164" y="459"/>
                    </a:cubicBezTo>
                    <a:cubicBezTo>
                      <a:pt x="261" y="515"/>
                      <a:pt x="383" y="491"/>
                      <a:pt x="452" y="407"/>
                    </a:cubicBezTo>
                    <a:cubicBezTo>
                      <a:pt x="458" y="406"/>
                      <a:pt x="462" y="409"/>
                      <a:pt x="466" y="414"/>
                    </a:cubicBezTo>
                    <a:cubicBezTo>
                      <a:pt x="484" y="439"/>
                      <a:pt x="476" y="462"/>
                      <a:pt x="515" y="478"/>
                    </a:cubicBezTo>
                    <a:cubicBezTo>
                      <a:pt x="547" y="489"/>
                      <a:pt x="576" y="474"/>
                      <a:pt x="592" y="449"/>
                    </a:cubicBezTo>
                    <a:cubicBezTo>
                      <a:pt x="605" y="423"/>
                      <a:pt x="604" y="390"/>
                      <a:pt x="578" y="368"/>
                    </a:cubicBezTo>
                    <a:close/>
                    <a:moveTo>
                      <a:pt x="287" y="415"/>
                    </a:moveTo>
                    <a:cubicBezTo>
                      <a:pt x="261" y="415"/>
                      <a:pt x="236" y="408"/>
                      <a:pt x="214" y="395"/>
                    </a:cubicBezTo>
                    <a:cubicBezTo>
                      <a:pt x="145" y="355"/>
                      <a:pt x="122" y="266"/>
                      <a:pt x="162" y="197"/>
                    </a:cubicBezTo>
                    <a:cubicBezTo>
                      <a:pt x="188" y="152"/>
                      <a:pt x="237" y="125"/>
                      <a:pt x="289" y="125"/>
                    </a:cubicBezTo>
                    <a:cubicBezTo>
                      <a:pt x="314" y="125"/>
                      <a:pt x="339" y="132"/>
                      <a:pt x="361" y="145"/>
                    </a:cubicBezTo>
                    <a:cubicBezTo>
                      <a:pt x="394" y="165"/>
                      <a:pt x="418" y="196"/>
                      <a:pt x="428" y="234"/>
                    </a:cubicBezTo>
                    <a:cubicBezTo>
                      <a:pt x="438" y="271"/>
                      <a:pt x="432" y="310"/>
                      <a:pt x="413" y="343"/>
                    </a:cubicBezTo>
                    <a:cubicBezTo>
                      <a:pt x="387" y="388"/>
                      <a:pt x="338" y="416"/>
                      <a:pt x="287" y="415"/>
                    </a:cubicBezTo>
                    <a:close/>
                  </a:path>
                </a:pathLst>
              </a:custGeom>
              <a:solidFill>
                <a:schemeClr val="accent6"/>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88" name="Freeform 19"/>
              <p:cNvSpPr>
                <a:spLocks noEditPoints="1"/>
              </p:cNvSpPr>
              <p:nvPr/>
            </p:nvSpPr>
            <p:spPr bwMode="auto">
              <a:xfrm>
                <a:off x="6928609" y="2799702"/>
                <a:ext cx="1438275" cy="1439863"/>
              </a:xfrm>
              <a:custGeom>
                <a:avLst/>
                <a:gdLst>
                  <a:gd name="T0" fmla="*/ 276 w 383"/>
                  <a:gd name="T1" fmla="*/ 47 h 383"/>
                  <a:gd name="T2" fmla="*/ 47 w 383"/>
                  <a:gd name="T3" fmla="*/ 107 h 383"/>
                  <a:gd name="T4" fmla="*/ 107 w 383"/>
                  <a:gd name="T5" fmla="*/ 336 h 383"/>
                  <a:gd name="T6" fmla="*/ 336 w 383"/>
                  <a:gd name="T7" fmla="*/ 276 h 383"/>
                  <a:gd name="T8" fmla="*/ 276 w 383"/>
                  <a:gd name="T9" fmla="*/ 47 h 383"/>
                  <a:gd name="T10" fmla="*/ 317 w 383"/>
                  <a:gd name="T11" fmla="*/ 264 h 383"/>
                  <a:gd name="T12" fmla="*/ 191 w 383"/>
                  <a:gd name="T13" fmla="*/ 336 h 383"/>
                  <a:gd name="T14" fmla="*/ 118 w 383"/>
                  <a:gd name="T15" fmla="*/ 316 h 383"/>
                  <a:gd name="T16" fmla="*/ 66 w 383"/>
                  <a:gd name="T17" fmla="*/ 118 h 383"/>
                  <a:gd name="T18" fmla="*/ 193 w 383"/>
                  <a:gd name="T19" fmla="*/ 46 h 383"/>
                  <a:gd name="T20" fmla="*/ 265 w 383"/>
                  <a:gd name="T21" fmla="*/ 66 h 383"/>
                  <a:gd name="T22" fmla="*/ 332 w 383"/>
                  <a:gd name="T23" fmla="*/ 155 h 383"/>
                  <a:gd name="T24" fmla="*/ 317 w 383"/>
                  <a:gd name="T25" fmla="*/ 264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3" h="383">
                    <a:moveTo>
                      <a:pt x="276" y="47"/>
                    </a:moveTo>
                    <a:cubicBezTo>
                      <a:pt x="196" y="0"/>
                      <a:pt x="94" y="27"/>
                      <a:pt x="47" y="107"/>
                    </a:cubicBezTo>
                    <a:cubicBezTo>
                      <a:pt x="0" y="187"/>
                      <a:pt x="27" y="289"/>
                      <a:pt x="107" y="336"/>
                    </a:cubicBezTo>
                    <a:cubicBezTo>
                      <a:pt x="187" y="383"/>
                      <a:pt x="290" y="356"/>
                      <a:pt x="336" y="276"/>
                    </a:cubicBezTo>
                    <a:cubicBezTo>
                      <a:pt x="383" y="196"/>
                      <a:pt x="356" y="93"/>
                      <a:pt x="276" y="47"/>
                    </a:cubicBezTo>
                    <a:close/>
                    <a:moveTo>
                      <a:pt x="317" y="264"/>
                    </a:moveTo>
                    <a:cubicBezTo>
                      <a:pt x="291" y="309"/>
                      <a:pt x="242" y="337"/>
                      <a:pt x="191" y="336"/>
                    </a:cubicBezTo>
                    <a:cubicBezTo>
                      <a:pt x="165" y="336"/>
                      <a:pt x="140" y="329"/>
                      <a:pt x="118" y="316"/>
                    </a:cubicBezTo>
                    <a:cubicBezTo>
                      <a:pt x="49" y="276"/>
                      <a:pt x="26" y="187"/>
                      <a:pt x="66" y="118"/>
                    </a:cubicBezTo>
                    <a:cubicBezTo>
                      <a:pt x="92" y="73"/>
                      <a:pt x="141" y="46"/>
                      <a:pt x="193" y="46"/>
                    </a:cubicBezTo>
                    <a:cubicBezTo>
                      <a:pt x="218" y="46"/>
                      <a:pt x="243" y="53"/>
                      <a:pt x="265" y="66"/>
                    </a:cubicBezTo>
                    <a:cubicBezTo>
                      <a:pt x="298" y="86"/>
                      <a:pt x="322" y="117"/>
                      <a:pt x="332" y="155"/>
                    </a:cubicBezTo>
                    <a:cubicBezTo>
                      <a:pt x="342" y="192"/>
                      <a:pt x="336" y="231"/>
                      <a:pt x="317" y="264"/>
                    </a:cubicBezTo>
                    <a:close/>
                  </a:path>
                </a:pathLst>
              </a:custGeom>
              <a:solidFill>
                <a:schemeClr val="accent6">
                  <a:lumMod val="75000"/>
                </a:schemeClr>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grpSp>
        <p:grpSp>
          <p:nvGrpSpPr>
            <p:cNvPr id="14" name="Group 7"/>
            <p:cNvGrpSpPr/>
            <p:nvPr/>
          </p:nvGrpSpPr>
          <p:grpSpPr>
            <a:xfrm>
              <a:off x="6113239" y="3298826"/>
              <a:ext cx="2277360" cy="1958975"/>
              <a:chOff x="6544434" y="4212577"/>
              <a:chExt cx="2278063" cy="1958975"/>
            </a:xfrm>
          </p:grpSpPr>
          <p:sp>
            <p:nvSpPr>
              <p:cNvPr id="85" name="Freeform 13"/>
              <p:cNvSpPr>
                <a:spLocks noEditPoints="1"/>
              </p:cNvSpPr>
              <p:nvPr/>
            </p:nvSpPr>
            <p:spPr bwMode="auto">
              <a:xfrm>
                <a:off x="6544434" y="4212577"/>
                <a:ext cx="2278063" cy="1958975"/>
              </a:xfrm>
              <a:custGeom>
                <a:avLst/>
                <a:gdLst>
                  <a:gd name="T0" fmla="*/ 593 w 606"/>
                  <a:gd name="T1" fmla="*/ 70 h 521"/>
                  <a:gd name="T2" fmla="*/ 517 w 606"/>
                  <a:gd name="T3" fmla="*/ 41 h 521"/>
                  <a:gd name="T4" fmla="*/ 467 w 606"/>
                  <a:gd name="T5" fmla="*/ 104 h 521"/>
                  <a:gd name="T6" fmla="*/ 456 w 606"/>
                  <a:gd name="T7" fmla="*/ 111 h 521"/>
                  <a:gd name="T8" fmla="*/ 168 w 606"/>
                  <a:gd name="T9" fmla="*/ 55 h 521"/>
                  <a:gd name="T10" fmla="*/ 0 w 606"/>
                  <a:gd name="T11" fmla="*/ 410 h 521"/>
                  <a:gd name="T12" fmla="*/ 391 w 606"/>
                  <a:gd name="T13" fmla="*/ 446 h 521"/>
                  <a:gd name="T14" fmla="*/ 487 w 606"/>
                  <a:gd name="T15" fmla="*/ 165 h 521"/>
                  <a:gd name="T16" fmla="*/ 498 w 606"/>
                  <a:gd name="T17" fmla="*/ 160 h 521"/>
                  <a:gd name="T18" fmla="*/ 578 w 606"/>
                  <a:gd name="T19" fmla="*/ 151 h 521"/>
                  <a:gd name="T20" fmla="*/ 593 w 606"/>
                  <a:gd name="T21" fmla="*/ 70 h 521"/>
                  <a:gd name="T22" fmla="*/ 361 w 606"/>
                  <a:gd name="T23" fmla="*/ 371 h 521"/>
                  <a:gd name="T24" fmla="*/ 289 w 606"/>
                  <a:gd name="T25" fmla="*/ 390 h 521"/>
                  <a:gd name="T26" fmla="*/ 163 w 606"/>
                  <a:gd name="T27" fmla="*/ 317 h 521"/>
                  <a:gd name="T28" fmla="*/ 218 w 606"/>
                  <a:gd name="T29" fmla="*/ 119 h 521"/>
                  <a:gd name="T30" fmla="*/ 290 w 606"/>
                  <a:gd name="T31" fmla="*/ 100 h 521"/>
                  <a:gd name="T32" fmla="*/ 415 w 606"/>
                  <a:gd name="T33" fmla="*/ 173 h 521"/>
                  <a:gd name="T34" fmla="*/ 361 w 606"/>
                  <a:gd name="T35" fmla="*/ 371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6" h="521">
                    <a:moveTo>
                      <a:pt x="593" y="70"/>
                    </a:moveTo>
                    <a:cubicBezTo>
                      <a:pt x="578" y="46"/>
                      <a:pt x="548" y="30"/>
                      <a:pt x="517" y="41"/>
                    </a:cubicBezTo>
                    <a:cubicBezTo>
                      <a:pt x="477" y="56"/>
                      <a:pt x="485" y="79"/>
                      <a:pt x="467" y="104"/>
                    </a:cubicBezTo>
                    <a:cubicBezTo>
                      <a:pt x="464" y="108"/>
                      <a:pt x="460" y="111"/>
                      <a:pt x="456" y="111"/>
                    </a:cubicBezTo>
                    <a:cubicBezTo>
                      <a:pt x="388" y="25"/>
                      <a:pt x="266" y="0"/>
                      <a:pt x="168" y="55"/>
                    </a:cubicBezTo>
                    <a:cubicBezTo>
                      <a:pt x="47" y="125"/>
                      <a:pt x="10" y="390"/>
                      <a:pt x="0" y="410"/>
                    </a:cubicBezTo>
                    <a:cubicBezTo>
                      <a:pt x="22" y="413"/>
                      <a:pt x="260" y="521"/>
                      <a:pt x="391" y="446"/>
                    </a:cubicBezTo>
                    <a:cubicBezTo>
                      <a:pt x="490" y="389"/>
                      <a:pt x="530" y="268"/>
                      <a:pt x="487" y="165"/>
                    </a:cubicBezTo>
                    <a:cubicBezTo>
                      <a:pt x="490" y="162"/>
                      <a:pt x="493" y="161"/>
                      <a:pt x="498" y="160"/>
                    </a:cubicBezTo>
                    <a:cubicBezTo>
                      <a:pt x="529" y="158"/>
                      <a:pt x="545" y="177"/>
                      <a:pt x="578" y="151"/>
                    </a:cubicBezTo>
                    <a:cubicBezTo>
                      <a:pt x="605" y="130"/>
                      <a:pt x="606" y="97"/>
                      <a:pt x="593" y="70"/>
                    </a:cubicBezTo>
                    <a:close/>
                    <a:moveTo>
                      <a:pt x="361" y="371"/>
                    </a:moveTo>
                    <a:cubicBezTo>
                      <a:pt x="339" y="384"/>
                      <a:pt x="314" y="390"/>
                      <a:pt x="289" y="390"/>
                    </a:cubicBezTo>
                    <a:cubicBezTo>
                      <a:pt x="237" y="390"/>
                      <a:pt x="189" y="362"/>
                      <a:pt x="163" y="317"/>
                    </a:cubicBezTo>
                    <a:cubicBezTo>
                      <a:pt x="124" y="247"/>
                      <a:pt x="148" y="159"/>
                      <a:pt x="218" y="119"/>
                    </a:cubicBezTo>
                    <a:cubicBezTo>
                      <a:pt x="240" y="107"/>
                      <a:pt x="265" y="100"/>
                      <a:pt x="290" y="100"/>
                    </a:cubicBezTo>
                    <a:cubicBezTo>
                      <a:pt x="342" y="100"/>
                      <a:pt x="390" y="128"/>
                      <a:pt x="415" y="173"/>
                    </a:cubicBezTo>
                    <a:cubicBezTo>
                      <a:pt x="455" y="243"/>
                      <a:pt x="431" y="332"/>
                      <a:pt x="361" y="371"/>
                    </a:cubicBezTo>
                    <a:close/>
                  </a:path>
                </a:pathLst>
              </a:custGeom>
              <a:solidFill>
                <a:schemeClr val="accent5"/>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86" name="Freeform 20"/>
              <p:cNvSpPr>
                <a:spLocks noEditPoints="1"/>
              </p:cNvSpPr>
              <p:nvPr/>
            </p:nvSpPr>
            <p:spPr bwMode="auto">
              <a:xfrm>
                <a:off x="6912734" y="4415777"/>
                <a:ext cx="1439863" cy="1439863"/>
              </a:xfrm>
              <a:custGeom>
                <a:avLst/>
                <a:gdLst>
                  <a:gd name="T0" fmla="*/ 337 w 383"/>
                  <a:gd name="T1" fmla="*/ 108 h 383"/>
                  <a:gd name="T2" fmla="*/ 108 w 383"/>
                  <a:gd name="T3" fmla="*/ 45 h 383"/>
                  <a:gd name="T4" fmla="*/ 46 w 383"/>
                  <a:gd name="T5" fmla="*/ 274 h 383"/>
                  <a:gd name="T6" fmla="*/ 274 w 383"/>
                  <a:gd name="T7" fmla="*/ 337 h 383"/>
                  <a:gd name="T8" fmla="*/ 337 w 383"/>
                  <a:gd name="T9" fmla="*/ 108 h 383"/>
                  <a:gd name="T10" fmla="*/ 263 w 383"/>
                  <a:gd name="T11" fmla="*/ 317 h 383"/>
                  <a:gd name="T12" fmla="*/ 191 w 383"/>
                  <a:gd name="T13" fmla="*/ 336 h 383"/>
                  <a:gd name="T14" fmla="*/ 65 w 383"/>
                  <a:gd name="T15" fmla="*/ 263 h 383"/>
                  <a:gd name="T16" fmla="*/ 120 w 383"/>
                  <a:gd name="T17" fmla="*/ 65 h 383"/>
                  <a:gd name="T18" fmla="*/ 192 w 383"/>
                  <a:gd name="T19" fmla="*/ 46 h 383"/>
                  <a:gd name="T20" fmla="*/ 317 w 383"/>
                  <a:gd name="T21" fmla="*/ 119 h 383"/>
                  <a:gd name="T22" fmla="*/ 263 w 383"/>
                  <a:gd name="T23" fmla="*/ 31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383">
                    <a:moveTo>
                      <a:pt x="337" y="108"/>
                    </a:moveTo>
                    <a:cubicBezTo>
                      <a:pt x="291" y="28"/>
                      <a:pt x="189" y="0"/>
                      <a:pt x="108" y="45"/>
                    </a:cubicBezTo>
                    <a:cubicBezTo>
                      <a:pt x="28" y="91"/>
                      <a:pt x="0" y="194"/>
                      <a:pt x="46" y="274"/>
                    </a:cubicBezTo>
                    <a:cubicBezTo>
                      <a:pt x="92" y="355"/>
                      <a:pt x="194" y="383"/>
                      <a:pt x="274" y="337"/>
                    </a:cubicBezTo>
                    <a:cubicBezTo>
                      <a:pt x="355" y="291"/>
                      <a:pt x="383" y="189"/>
                      <a:pt x="337" y="108"/>
                    </a:cubicBezTo>
                    <a:close/>
                    <a:moveTo>
                      <a:pt x="263" y="317"/>
                    </a:moveTo>
                    <a:cubicBezTo>
                      <a:pt x="241" y="330"/>
                      <a:pt x="216" y="336"/>
                      <a:pt x="191" y="336"/>
                    </a:cubicBezTo>
                    <a:cubicBezTo>
                      <a:pt x="139" y="336"/>
                      <a:pt x="91" y="308"/>
                      <a:pt x="65" y="263"/>
                    </a:cubicBezTo>
                    <a:cubicBezTo>
                      <a:pt x="26" y="193"/>
                      <a:pt x="50" y="105"/>
                      <a:pt x="120" y="65"/>
                    </a:cubicBezTo>
                    <a:cubicBezTo>
                      <a:pt x="142" y="53"/>
                      <a:pt x="167" y="46"/>
                      <a:pt x="192" y="46"/>
                    </a:cubicBezTo>
                    <a:cubicBezTo>
                      <a:pt x="244" y="46"/>
                      <a:pt x="292" y="74"/>
                      <a:pt x="317" y="119"/>
                    </a:cubicBezTo>
                    <a:cubicBezTo>
                      <a:pt x="357" y="189"/>
                      <a:pt x="333" y="278"/>
                      <a:pt x="263" y="317"/>
                    </a:cubicBezTo>
                    <a:close/>
                  </a:path>
                </a:pathLst>
              </a:custGeom>
              <a:solidFill>
                <a:schemeClr val="accent5">
                  <a:lumMod val="75000"/>
                </a:schemeClr>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grpSp>
        <p:grpSp>
          <p:nvGrpSpPr>
            <p:cNvPr id="15" name="Group 6"/>
            <p:cNvGrpSpPr/>
            <p:nvPr/>
          </p:nvGrpSpPr>
          <p:grpSpPr>
            <a:xfrm>
              <a:off x="7744685" y="3716337"/>
              <a:ext cx="1694928" cy="2578100"/>
              <a:chOff x="8176384" y="4630090"/>
              <a:chExt cx="1695450" cy="2578100"/>
            </a:xfrm>
          </p:grpSpPr>
          <p:sp>
            <p:nvSpPr>
              <p:cNvPr id="83" name="Freeform 7"/>
              <p:cNvSpPr>
                <a:spLocks noEditPoints="1"/>
              </p:cNvSpPr>
              <p:nvPr/>
            </p:nvSpPr>
            <p:spPr bwMode="auto">
              <a:xfrm>
                <a:off x="8176384" y="4630090"/>
                <a:ext cx="1695450" cy="2578100"/>
              </a:xfrm>
              <a:custGeom>
                <a:avLst/>
                <a:gdLst>
                  <a:gd name="T0" fmla="*/ 267 w 451"/>
                  <a:gd name="T1" fmla="*/ 143 h 686"/>
                  <a:gd name="T2" fmla="*/ 266 w 451"/>
                  <a:gd name="T3" fmla="*/ 127 h 686"/>
                  <a:gd name="T4" fmla="*/ 297 w 451"/>
                  <a:gd name="T5" fmla="*/ 53 h 686"/>
                  <a:gd name="T6" fmla="*/ 234 w 451"/>
                  <a:gd name="T7" fmla="*/ 0 h 686"/>
                  <a:gd name="T8" fmla="*/ 171 w 451"/>
                  <a:gd name="T9" fmla="*/ 53 h 686"/>
                  <a:gd name="T10" fmla="*/ 202 w 451"/>
                  <a:gd name="T11" fmla="*/ 127 h 686"/>
                  <a:gd name="T12" fmla="*/ 202 w 451"/>
                  <a:gd name="T13" fmla="*/ 140 h 686"/>
                  <a:gd name="T14" fmla="*/ 1 w 451"/>
                  <a:gd name="T15" fmla="*/ 363 h 686"/>
                  <a:gd name="T16" fmla="*/ 224 w 451"/>
                  <a:gd name="T17" fmla="*/ 686 h 686"/>
                  <a:gd name="T18" fmla="*/ 450 w 451"/>
                  <a:gd name="T19" fmla="*/ 365 h 686"/>
                  <a:gd name="T20" fmla="*/ 267 w 451"/>
                  <a:gd name="T21" fmla="*/ 143 h 686"/>
                  <a:gd name="T22" fmla="*/ 225 w 451"/>
                  <a:gd name="T23" fmla="*/ 498 h 686"/>
                  <a:gd name="T24" fmla="*/ 81 w 451"/>
                  <a:gd name="T25" fmla="*/ 352 h 686"/>
                  <a:gd name="T26" fmla="*/ 226 w 451"/>
                  <a:gd name="T27" fmla="*/ 208 h 686"/>
                  <a:gd name="T28" fmla="*/ 371 w 451"/>
                  <a:gd name="T29" fmla="*/ 354 h 686"/>
                  <a:gd name="T30" fmla="*/ 225 w 451"/>
                  <a:gd name="T31" fmla="*/ 49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1" h="686">
                    <a:moveTo>
                      <a:pt x="267" y="143"/>
                    </a:moveTo>
                    <a:cubicBezTo>
                      <a:pt x="264" y="139"/>
                      <a:pt x="263" y="133"/>
                      <a:pt x="266" y="127"/>
                    </a:cubicBezTo>
                    <a:cubicBezTo>
                      <a:pt x="279" y="99"/>
                      <a:pt x="303" y="94"/>
                      <a:pt x="297" y="53"/>
                    </a:cubicBezTo>
                    <a:cubicBezTo>
                      <a:pt x="291" y="19"/>
                      <a:pt x="263" y="2"/>
                      <a:pt x="234" y="0"/>
                    </a:cubicBezTo>
                    <a:cubicBezTo>
                      <a:pt x="205" y="2"/>
                      <a:pt x="177" y="19"/>
                      <a:pt x="171" y="53"/>
                    </a:cubicBezTo>
                    <a:cubicBezTo>
                      <a:pt x="165" y="94"/>
                      <a:pt x="189" y="99"/>
                      <a:pt x="202" y="127"/>
                    </a:cubicBezTo>
                    <a:cubicBezTo>
                      <a:pt x="204" y="132"/>
                      <a:pt x="204" y="136"/>
                      <a:pt x="202" y="140"/>
                    </a:cubicBezTo>
                    <a:cubicBezTo>
                      <a:pt x="90" y="152"/>
                      <a:pt x="1" y="247"/>
                      <a:pt x="1" y="363"/>
                    </a:cubicBezTo>
                    <a:cubicBezTo>
                      <a:pt x="0" y="503"/>
                      <a:pt x="211" y="667"/>
                      <a:pt x="224" y="686"/>
                    </a:cubicBezTo>
                    <a:cubicBezTo>
                      <a:pt x="238" y="668"/>
                      <a:pt x="450" y="516"/>
                      <a:pt x="450" y="365"/>
                    </a:cubicBezTo>
                    <a:cubicBezTo>
                      <a:pt x="451" y="255"/>
                      <a:pt x="372" y="163"/>
                      <a:pt x="267" y="143"/>
                    </a:cubicBezTo>
                    <a:close/>
                    <a:moveTo>
                      <a:pt x="225" y="498"/>
                    </a:moveTo>
                    <a:cubicBezTo>
                      <a:pt x="145" y="497"/>
                      <a:pt x="80" y="432"/>
                      <a:pt x="81" y="352"/>
                    </a:cubicBezTo>
                    <a:cubicBezTo>
                      <a:pt x="81" y="272"/>
                      <a:pt x="146" y="207"/>
                      <a:pt x="226" y="208"/>
                    </a:cubicBezTo>
                    <a:cubicBezTo>
                      <a:pt x="306" y="208"/>
                      <a:pt x="371" y="274"/>
                      <a:pt x="371" y="354"/>
                    </a:cubicBezTo>
                    <a:cubicBezTo>
                      <a:pt x="370" y="433"/>
                      <a:pt x="305" y="498"/>
                      <a:pt x="225" y="498"/>
                    </a:cubicBezTo>
                    <a:close/>
                  </a:path>
                </a:pathLst>
              </a:custGeom>
              <a:solidFill>
                <a:schemeClr val="accent4"/>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84" name="Freeform 21"/>
              <p:cNvSpPr>
                <a:spLocks noEditPoints="1"/>
              </p:cNvSpPr>
              <p:nvPr/>
            </p:nvSpPr>
            <p:spPr bwMode="auto">
              <a:xfrm>
                <a:off x="8390696" y="5322240"/>
                <a:ext cx="1266825" cy="1266825"/>
              </a:xfrm>
              <a:custGeom>
                <a:avLst/>
                <a:gdLst>
                  <a:gd name="T0" fmla="*/ 170 w 337"/>
                  <a:gd name="T1" fmla="*/ 1 h 337"/>
                  <a:gd name="T2" fmla="*/ 1 w 337"/>
                  <a:gd name="T3" fmla="*/ 168 h 337"/>
                  <a:gd name="T4" fmla="*/ 168 w 337"/>
                  <a:gd name="T5" fmla="*/ 336 h 337"/>
                  <a:gd name="T6" fmla="*/ 336 w 337"/>
                  <a:gd name="T7" fmla="*/ 170 h 337"/>
                  <a:gd name="T8" fmla="*/ 170 w 337"/>
                  <a:gd name="T9" fmla="*/ 1 h 337"/>
                  <a:gd name="T10" fmla="*/ 168 w 337"/>
                  <a:gd name="T11" fmla="*/ 314 h 337"/>
                  <a:gd name="T12" fmla="*/ 24 w 337"/>
                  <a:gd name="T13" fmla="*/ 168 h 337"/>
                  <a:gd name="T14" fmla="*/ 169 w 337"/>
                  <a:gd name="T15" fmla="*/ 24 h 337"/>
                  <a:gd name="T16" fmla="*/ 314 w 337"/>
                  <a:gd name="T17" fmla="*/ 170 h 337"/>
                  <a:gd name="T18" fmla="*/ 168 w 337"/>
                  <a:gd name="T19" fmla="*/ 31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7" h="337">
                    <a:moveTo>
                      <a:pt x="170" y="1"/>
                    </a:moveTo>
                    <a:cubicBezTo>
                      <a:pt x="77" y="0"/>
                      <a:pt x="1" y="75"/>
                      <a:pt x="1" y="168"/>
                    </a:cubicBezTo>
                    <a:cubicBezTo>
                      <a:pt x="0" y="260"/>
                      <a:pt x="75" y="336"/>
                      <a:pt x="168" y="336"/>
                    </a:cubicBezTo>
                    <a:cubicBezTo>
                      <a:pt x="260" y="337"/>
                      <a:pt x="336" y="262"/>
                      <a:pt x="336" y="170"/>
                    </a:cubicBezTo>
                    <a:cubicBezTo>
                      <a:pt x="337" y="77"/>
                      <a:pt x="262" y="2"/>
                      <a:pt x="170" y="1"/>
                    </a:cubicBezTo>
                    <a:close/>
                    <a:moveTo>
                      <a:pt x="168" y="314"/>
                    </a:moveTo>
                    <a:cubicBezTo>
                      <a:pt x="88" y="313"/>
                      <a:pt x="23" y="248"/>
                      <a:pt x="24" y="168"/>
                    </a:cubicBezTo>
                    <a:cubicBezTo>
                      <a:pt x="24" y="88"/>
                      <a:pt x="89" y="23"/>
                      <a:pt x="169" y="24"/>
                    </a:cubicBezTo>
                    <a:cubicBezTo>
                      <a:pt x="249" y="24"/>
                      <a:pt x="314" y="90"/>
                      <a:pt x="314" y="170"/>
                    </a:cubicBezTo>
                    <a:cubicBezTo>
                      <a:pt x="313" y="249"/>
                      <a:pt x="248" y="314"/>
                      <a:pt x="168" y="314"/>
                    </a:cubicBezTo>
                    <a:close/>
                  </a:path>
                </a:pathLst>
              </a:custGeom>
              <a:solidFill>
                <a:schemeClr val="accent4">
                  <a:lumMod val="75000"/>
                </a:schemeClr>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grpSp>
        <p:grpSp>
          <p:nvGrpSpPr>
            <p:cNvPr id="16" name="Group 5"/>
            <p:cNvGrpSpPr/>
            <p:nvPr/>
          </p:nvGrpSpPr>
          <p:grpSpPr>
            <a:xfrm>
              <a:off x="8833374" y="3322638"/>
              <a:ext cx="2247206" cy="1943100"/>
              <a:chOff x="9265409" y="4236390"/>
              <a:chExt cx="2247900" cy="1943100"/>
            </a:xfrm>
          </p:grpSpPr>
          <p:sp>
            <p:nvSpPr>
              <p:cNvPr id="81" name="Freeform 14"/>
              <p:cNvSpPr>
                <a:spLocks noEditPoints="1"/>
              </p:cNvSpPr>
              <p:nvPr/>
            </p:nvSpPr>
            <p:spPr bwMode="auto">
              <a:xfrm>
                <a:off x="9265409" y="4236390"/>
                <a:ext cx="2247900" cy="1943100"/>
              </a:xfrm>
              <a:custGeom>
                <a:avLst/>
                <a:gdLst>
                  <a:gd name="T0" fmla="*/ 433 w 598"/>
                  <a:gd name="T1" fmla="*/ 58 h 517"/>
                  <a:gd name="T2" fmla="*/ 140 w 598"/>
                  <a:gd name="T3" fmla="*/ 117 h 517"/>
                  <a:gd name="T4" fmla="*/ 139 w 598"/>
                  <a:gd name="T5" fmla="*/ 116 h 517"/>
                  <a:gd name="T6" fmla="*/ 90 w 598"/>
                  <a:gd name="T7" fmla="*/ 52 h 517"/>
                  <a:gd name="T8" fmla="*/ 13 w 598"/>
                  <a:gd name="T9" fmla="*/ 80 h 517"/>
                  <a:gd name="T10" fmla="*/ 27 w 598"/>
                  <a:gd name="T11" fmla="*/ 161 h 517"/>
                  <a:gd name="T12" fmla="*/ 107 w 598"/>
                  <a:gd name="T13" fmla="*/ 172 h 517"/>
                  <a:gd name="T14" fmla="*/ 110 w 598"/>
                  <a:gd name="T15" fmla="*/ 172 h 517"/>
                  <a:gd name="T16" fmla="*/ 206 w 598"/>
                  <a:gd name="T17" fmla="*/ 446 h 517"/>
                  <a:gd name="T18" fmla="*/ 598 w 598"/>
                  <a:gd name="T19" fmla="*/ 415 h 517"/>
                  <a:gd name="T20" fmla="*/ 433 w 598"/>
                  <a:gd name="T21" fmla="*/ 58 h 517"/>
                  <a:gd name="T22" fmla="*/ 435 w 598"/>
                  <a:gd name="T23" fmla="*/ 320 h 517"/>
                  <a:gd name="T24" fmla="*/ 309 w 598"/>
                  <a:gd name="T25" fmla="*/ 391 h 517"/>
                  <a:gd name="T26" fmla="*/ 237 w 598"/>
                  <a:gd name="T27" fmla="*/ 372 h 517"/>
                  <a:gd name="T28" fmla="*/ 185 w 598"/>
                  <a:gd name="T29" fmla="*/ 173 h 517"/>
                  <a:gd name="T30" fmla="*/ 311 w 598"/>
                  <a:gd name="T31" fmla="*/ 101 h 517"/>
                  <a:gd name="T32" fmla="*/ 383 w 598"/>
                  <a:gd name="T33" fmla="*/ 121 h 517"/>
                  <a:gd name="T34" fmla="*/ 435 w 598"/>
                  <a:gd name="T35" fmla="*/ 32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8" h="517">
                    <a:moveTo>
                      <a:pt x="433" y="58"/>
                    </a:moveTo>
                    <a:cubicBezTo>
                      <a:pt x="334" y="0"/>
                      <a:pt x="208" y="27"/>
                      <a:pt x="140" y="117"/>
                    </a:cubicBezTo>
                    <a:cubicBezTo>
                      <a:pt x="140" y="117"/>
                      <a:pt x="140" y="116"/>
                      <a:pt x="139" y="116"/>
                    </a:cubicBezTo>
                    <a:cubicBezTo>
                      <a:pt x="121" y="91"/>
                      <a:pt x="130" y="67"/>
                      <a:pt x="90" y="52"/>
                    </a:cubicBezTo>
                    <a:cubicBezTo>
                      <a:pt x="59" y="40"/>
                      <a:pt x="29" y="56"/>
                      <a:pt x="13" y="80"/>
                    </a:cubicBezTo>
                    <a:cubicBezTo>
                      <a:pt x="0" y="106"/>
                      <a:pt x="1" y="139"/>
                      <a:pt x="27" y="161"/>
                    </a:cubicBezTo>
                    <a:cubicBezTo>
                      <a:pt x="60" y="187"/>
                      <a:pt x="76" y="168"/>
                      <a:pt x="107" y="172"/>
                    </a:cubicBezTo>
                    <a:cubicBezTo>
                      <a:pt x="108" y="172"/>
                      <a:pt x="109" y="172"/>
                      <a:pt x="110" y="172"/>
                    </a:cubicBezTo>
                    <a:cubicBezTo>
                      <a:pt x="71" y="273"/>
                      <a:pt x="110" y="390"/>
                      <a:pt x="206" y="446"/>
                    </a:cubicBezTo>
                    <a:cubicBezTo>
                      <a:pt x="327" y="517"/>
                      <a:pt x="575" y="416"/>
                      <a:pt x="598" y="415"/>
                    </a:cubicBezTo>
                    <a:cubicBezTo>
                      <a:pt x="589" y="394"/>
                      <a:pt x="564" y="134"/>
                      <a:pt x="433" y="58"/>
                    </a:cubicBezTo>
                    <a:close/>
                    <a:moveTo>
                      <a:pt x="435" y="320"/>
                    </a:moveTo>
                    <a:cubicBezTo>
                      <a:pt x="409" y="364"/>
                      <a:pt x="361" y="392"/>
                      <a:pt x="309" y="391"/>
                    </a:cubicBezTo>
                    <a:cubicBezTo>
                      <a:pt x="284" y="391"/>
                      <a:pt x="259" y="384"/>
                      <a:pt x="237" y="372"/>
                    </a:cubicBezTo>
                    <a:cubicBezTo>
                      <a:pt x="168" y="331"/>
                      <a:pt x="144" y="242"/>
                      <a:pt x="185" y="173"/>
                    </a:cubicBezTo>
                    <a:cubicBezTo>
                      <a:pt x="211" y="129"/>
                      <a:pt x="259" y="101"/>
                      <a:pt x="311" y="101"/>
                    </a:cubicBezTo>
                    <a:cubicBezTo>
                      <a:pt x="336" y="101"/>
                      <a:pt x="361" y="108"/>
                      <a:pt x="383" y="121"/>
                    </a:cubicBezTo>
                    <a:cubicBezTo>
                      <a:pt x="452" y="162"/>
                      <a:pt x="475" y="251"/>
                      <a:pt x="435" y="320"/>
                    </a:cubicBezTo>
                    <a:close/>
                  </a:path>
                </a:pathLst>
              </a:custGeom>
              <a:solidFill>
                <a:schemeClr val="accent3"/>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82" name="Freeform 22"/>
              <p:cNvSpPr>
                <a:spLocks noEditPoints="1"/>
              </p:cNvSpPr>
              <p:nvPr/>
            </p:nvSpPr>
            <p:spPr bwMode="auto">
              <a:xfrm>
                <a:off x="9709909" y="4442765"/>
                <a:ext cx="1439863" cy="1439863"/>
              </a:xfrm>
              <a:custGeom>
                <a:avLst/>
                <a:gdLst>
                  <a:gd name="T0" fmla="*/ 277 w 383"/>
                  <a:gd name="T1" fmla="*/ 47 h 383"/>
                  <a:gd name="T2" fmla="*/ 47 w 383"/>
                  <a:gd name="T3" fmla="*/ 107 h 383"/>
                  <a:gd name="T4" fmla="*/ 107 w 383"/>
                  <a:gd name="T5" fmla="*/ 336 h 383"/>
                  <a:gd name="T6" fmla="*/ 337 w 383"/>
                  <a:gd name="T7" fmla="*/ 276 h 383"/>
                  <a:gd name="T8" fmla="*/ 277 w 383"/>
                  <a:gd name="T9" fmla="*/ 47 h 383"/>
                  <a:gd name="T10" fmla="*/ 317 w 383"/>
                  <a:gd name="T11" fmla="*/ 265 h 383"/>
                  <a:gd name="T12" fmla="*/ 191 w 383"/>
                  <a:gd name="T13" fmla="*/ 336 h 383"/>
                  <a:gd name="T14" fmla="*/ 119 w 383"/>
                  <a:gd name="T15" fmla="*/ 317 h 383"/>
                  <a:gd name="T16" fmla="*/ 67 w 383"/>
                  <a:gd name="T17" fmla="*/ 118 h 383"/>
                  <a:gd name="T18" fmla="*/ 193 w 383"/>
                  <a:gd name="T19" fmla="*/ 46 h 383"/>
                  <a:gd name="T20" fmla="*/ 265 w 383"/>
                  <a:gd name="T21" fmla="*/ 66 h 383"/>
                  <a:gd name="T22" fmla="*/ 317 w 383"/>
                  <a:gd name="T23" fmla="*/ 26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383">
                    <a:moveTo>
                      <a:pt x="277" y="47"/>
                    </a:moveTo>
                    <a:cubicBezTo>
                      <a:pt x="197" y="0"/>
                      <a:pt x="94" y="27"/>
                      <a:pt x="47" y="107"/>
                    </a:cubicBezTo>
                    <a:cubicBezTo>
                      <a:pt x="0" y="187"/>
                      <a:pt x="27" y="289"/>
                      <a:pt x="107" y="336"/>
                    </a:cubicBezTo>
                    <a:cubicBezTo>
                      <a:pt x="187" y="383"/>
                      <a:pt x="290" y="356"/>
                      <a:pt x="337" y="276"/>
                    </a:cubicBezTo>
                    <a:cubicBezTo>
                      <a:pt x="383" y="196"/>
                      <a:pt x="357" y="93"/>
                      <a:pt x="277" y="47"/>
                    </a:cubicBezTo>
                    <a:close/>
                    <a:moveTo>
                      <a:pt x="317" y="265"/>
                    </a:moveTo>
                    <a:cubicBezTo>
                      <a:pt x="291" y="309"/>
                      <a:pt x="243" y="337"/>
                      <a:pt x="191" y="336"/>
                    </a:cubicBezTo>
                    <a:cubicBezTo>
                      <a:pt x="166" y="336"/>
                      <a:pt x="141" y="329"/>
                      <a:pt x="119" y="317"/>
                    </a:cubicBezTo>
                    <a:cubicBezTo>
                      <a:pt x="50" y="276"/>
                      <a:pt x="26" y="187"/>
                      <a:pt x="67" y="118"/>
                    </a:cubicBezTo>
                    <a:cubicBezTo>
                      <a:pt x="93" y="74"/>
                      <a:pt x="141" y="46"/>
                      <a:pt x="193" y="46"/>
                    </a:cubicBezTo>
                    <a:cubicBezTo>
                      <a:pt x="218" y="46"/>
                      <a:pt x="243" y="53"/>
                      <a:pt x="265" y="66"/>
                    </a:cubicBezTo>
                    <a:cubicBezTo>
                      <a:pt x="334" y="107"/>
                      <a:pt x="357" y="196"/>
                      <a:pt x="317" y="265"/>
                    </a:cubicBezTo>
                    <a:close/>
                  </a:path>
                </a:pathLst>
              </a:custGeom>
              <a:solidFill>
                <a:schemeClr val="accent3">
                  <a:lumMod val="75000"/>
                </a:schemeClr>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grpSp>
        <p:grpSp>
          <p:nvGrpSpPr>
            <p:cNvPr id="17" name="Group 3"/>
            <p:cNvGrpSpPr/>
            <p:nvPr/>
          </p:nvGrpSpPr>
          <p:grpSpPr>
            <a:xfrm>
              <a:off x="8849243" y="1597024"/>
              <a:ext cx="2255141" cy="1951038"/>
              <a:chOff x="9281284" y="2510777"/>
              <a:chExt cx="2255838" cy="1951038"/>
            </a:xfrm>
          </p:grpSpPr>
          <p:sp>
            <p:nvSpPr>
              <p:cNvPr id="79" name="Freeform 10"/>
              <p:cNvSpPr>
                <a:spLocks noEditPoints="1"/>
              </p:cNvSpPr>
              <p:nvPr/>
            </p:nvSpPr>
            <p:spPr bwMode="auto">
              <a:xfrm>
                <a:off x="9281284" y="2510777"/>
                <a:ext cx="2255838" cy="1951038"/>
              </a:xfrm>
              <a:custGeom>
                <a:avLst/>
                <a:gdLst>
                  <a:gd name="T0" fmla="*/ 209 w 600"/>
                  <a:gd name="T1" fmla="*/ 74 h 519"/>
                  <a:gd name="T2" fmla="*/ 116 w 600"/>
                  <a:gd name="T3" fmla="*/ 365 h 519"/>
                  <a:gd name="T4" fmla="*/ 104 w 600"/>
                  <a:gd name="T5" fmla="*/ 374 h 519"/>
                  <a:gd name="T6" fmla="*/ 24 w 600"/>
                  <a:gd name="T7" fmla="*/ 389 h 519"/>
                  <a:gd name="T8" fmla="*/ 15 w 600"/>
                  <a:gd name="T9" fmla="*/ 471 h 519"/>
                  <a:gd name="T10" fmla="*/ 94 w 600"/>
                  <a:gd name="T11" fmla="*/ 494 h 519"/>
                  <a:gd name="T12" fmla="*/ 139 w 600"/>
                  <a:gd name="T13" fmla="*/ 428 h 519"/>
                  <a:gd name="T14" fmla="*/ 153 w 600"/>
                  <a:gd name="T15" fmla="*/ 420 h 519"/>
                  <a:gd name="T16" fmla="*/ 431 w 600"/>
                  <a:gd name="T17" fmla="*/ 465 h 519"/>
                  <a:gd name="T18" fmla="*/ 600 w 600"/>
                  <a:gd name="T19" fmla="*/ 110 h 519"/>
                  <a:gd name="T20" fmla="*/ 209 w 600"/>
                  <a:gd name="T21" fmla="*/ 74 h 519"/>
                  <a:gd name="T22" fmla="*/ 436 w 600"/>
                  <a:gd name="T23" fmla="*/ 204 h 519"/>
                  <a:gd name="T24" fmla="*/ 382 w 600"/>
                  <a:gd name="T25" fmla="*/ 402 h 519"/>
                  <a:gd name="T26" fmla="*/ 309 w 600"/>
                  <a:gd name="T27" fmla="*/ 421 h 519"/>
                  <a:gd name="T28" fmla="*/ 184 w 600"/>
                  <a:gd name="T29" fmla="*/ 347 h 519"/>
                  <a:gd name="T30" fmla="*/ 238 w 600"/>
                  <a:gd name="T31" fmla="*/ 150 h 519"/>
                  <a:gd name="T32" fmla="*/ 311 w 600"/>
                  <a:gd name="T33" fmla="*/ 130 h 519"/>
                  <a:gd name="T34" fmla="*/ 436 w 600"/>
                  <a:gd name="T35" fmla="*/ 204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0" h="519">
                    <a:moveTo>
                      <a:pt x="209" y="74"/>
                    </a:moveTo>
                    <a:cubicBezTo>
                      <a:pt x="106" y="133"/>
                      <a:pt x="67" y="260"/>
                      <a:pt x="116" y="365"/>
                    </a:cubicBezTo>
                    <a:cubicBezTo>
                      <a:pt x="114" y="370"/>
                      <a:pt x="110" y="373"/>
                      <a:pt x="104" y="374"/>
                    </a:cubicBezTo>
                    <a:cubicBezTo>
                      <a:pt x="73" y="379"/>
                      <a:pt x="56" y="361"/>
                      <a:pt x="24" y="389"/>
                    </a:cubicBezTo>
                    <a:cubicBezTo>
                      <a:pt x="0" y="412"/>
                      <a:pt x="0" y="445"/>
                      <a:pt x="15" y="471"/>
                    </a:cubicBezTo>
                    <a:cubicBezTo>
                      <a:pt x="33" y="494"/>
                      <a:pt x="63" y="508"/>
                      <a:pt x="94" y="494"/>
                    </a:cubicBezTo>
                    <a:cubicBezTo>
                      <a:pt x="132" y="477"/>
                      <a:pt x="122" y="454"/>
                      <a:pt x="139" y="428"/>
                    </a:cubicBezTo>
                    <a:cubicBezTo>
                      <a:pt x="142" y="422"/>
                      <a:pt x="147" y="419"/>
                      <a:pt x="153" y="420"/>
                    </a:cubicBezTo>
                    <a:cubicBezTo>
                      <a:pt x="222" y="497"/>
                      <a:pt x="338" y="519"/>
                      <a:pt x="431" y="465"/>
                    </a:cubicBezTo>
                    <a:cubicBezTo>
                      <a:pt x="553" y="396"/>
                      <a:pt x="590" y="131"/>
                      <a:pt x="600" y="110"/>
                    </a:cubicBezTo>
                    <a:cubicBezTo>
                      <a:pt x="577" y="107"/>
                      <a:pt x="340" y="0"/>
                      <a:pt x="209" y="74"/>
                    </a:cubicBezTo>
                    <a:close/>
                    <a:moveTo>
                      <a:pt x="436" y="204"/>
                    </a:moveTo>
                    <a:cubicBezTo>
                      <a:pt x="476" y="273"/>
                      <a:pt x="451" y="362"/>
                      <a:pt x="382" y="402"/>
                    </a:cubicBezTo>
                    <a:cubicBezTo>
                      <a:pt x="360" y="414"/>
                      <a:pt x="335" y="421"/>
                      <a:pt x="309" y="421"/>
                    </a:cubicBezTo>
                    <a:cubicBezTo>
                      <a:pt x="258" y="420"/>
                      <a:pt x="210" y="392"/>
                      <a:pt x="184" y="347"/>
                    </a:cubicBezTo>
                    <a:cubicBezTo>
                      <a:pt x="144" y="278"/>
                      <a:pt x="169" y="189"/>
                      <a:pt x="238" y="150"/>
                    </a:cubicBezTo>
                    <a:cubicBezTo>
                      <a:pt x="260" y="137"/>
                      <a:pt x="285" y="130"/>
                      <a:pt x="311" y="130"/>
                    </a:cubicBezTo>
                    <a:cubicBezTo>
                      <a:pt x="362" y="131"/>
                      <a:pt x="411" y="159"/>
                      <a:pt x="436" y="204"/>
                    </a:cubicBezTo>
                    <a:close/>
                  </a:path>
                </a:pathLst>
              </a:custGeom>
              <a:solidFill>
                <a:schemeClr val="accent2"/>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80" name="Freeform 23"/>
              <p:cNvSpPr>
                <a:spLocks noEditPoints="1"/>
              </p:cNvSpPr>
              <p:nvPr/>
            </p:nvSpPr>
            <p:spPr bwMode="auto">
              <a:xfrm>
                <a:off x="9728959" y="2826690"/>
                <a:ext cx="1439863" cy="1439863"/>
              </a:xfrm>
              <a:custGeom>
                <a:avLst/>
                <a:gdLst>
                  <a:gd name="T0" fmla="*/ 337 w 383"/>
                  <a:gd name="T1" fmla="*/ 108 h 383"/>
                  <a:gd name="T2" fmla="*/ 108 w 383"/>
                  <a:gd name="T3" fmla="*/ 46 h 383"/>
                  <a:gd name="T4" fmla="*/ 45 w 383"/>
                  <a:gd name="T5" fmla="*/ 275 h 383"/>
                  <a:gd name="T6" fmla="*/ 274 w 383"/>
                  <a:gd name="T7" fmla="*/ 337 h 383"/>
                  <a:gd name="T8" fmla="*/ 337 w 383"/>
                  <a:gd name="T9" fmla="*/ 108 h 383"/>
                  <a:gd name="T10" fmla="*/ 263 w 383"/>
                  <a:gd name="T11" fmla="*/ 318 h 383"/>
                  <a:gd name="T12" fmla="*/ 190 w 383"/>
                  <a:gd name="T13" fmla="*/ 337 h 383"/>
                  <a:gd name="T14" fmla="*/ 65 w 383"/>
                  <a:gd name="T15" fmla="*/ 263 h 383"/>
                  <a:gd name="T16" fmla="*/ 119 w 383"/>
                  <a:gd name="T17" fmla="*/ 66 h 383"/>
                  <a:gd name="T18" fmla="*/ 192 w 383"/>
                  <a:gd name="T19" fmla="*/ 46 h 383"/>
                  <a:gd name="T20" fmla="*/ 317 w 383"/>
                  <a:gd name="T21" fmla="*/ 120 h 383"/>
                  <a:gd name="T22" fmla="*/ 263 w 383"/>
                  <a:gd name="T23" fmla="*/ 31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383">
                    <a:moveTo>
                      <a:pt x="337" y="108"/>
                    </a:moveTo>
                    <a:cubicBezTo>
                      <a:pt x="291" y="28"/>
                      <a:pt x="189" y="0"/>
                      <a:pt x="108" y="46"/>
                    </a:cubicBezTo>
                    <a:cubicBezTo>
                      <a:pt x="28" y="92"/>
                      <a:pt x="0" y="194"/>
                      <a:pt x="45" y="275"/>
                    </a:cubicBezTo>
                    <a:cubicBezTo>
                      <a:pt x="91" y="355"/>
                      <a:pt x="194" y="383"/>
                      <a:pt x="274" y="337"/>
                    </a:cubicBezTo>
                    <a:cubicBezTo>
                      <a:pt x="355" y="291"/>
                      <a:pt x="383" y="189"/>
                      <a:pt x="337" y="108"/>
                    </a:cubicBezTo>
                    <a:close/>
                    <a:moveTo>
                      <a:pt x="263" y="318"/>
                    </a:moveTo>
                    <a:cubicBezTo>
                      <a:pt x="241" y="330"/>
                      <a:pt x="216" y="337"/>
                      <a:pt x="190" y="337"/>
                    </a:cubicBezTo>
                    <a:cubicBezTo>
                      <a:pt x="139" y="336"/>
                      <a:pt x="91" y="308"/>
                      <a:pt x="65" y="263"/>
                    </a:cubicBezTo>
                    <a:cubicBezTo>
                      <a:pt x="25" y="194"/>
                      <a:pt x="50" y="105"/>
                      <a:pt x="119" y="66"/>
                    </a:cubicBezTo>
                    <a:cubicBezTo>
                      <a:pt x="141" y="53"/>
                      <a:pt x="166" y="46"/>
                      <a:pt x="192" y="46"/>
                    </a:cubicBezTo>
                    <a:cubicBezTo>
                      <a:pt x="243" y="47"/>
                      <a:pt x="292" y="75"/>
                      <a:pt x="317" y="120"/>
                    </a:cubicBezTo>
                    <a:cubicBezTo>
                      <a:pt x="357" y="189"/>
                      <a:pt x="332" y="278"/>
                      <a:pt x="263" y="318"/>
                    </a:cubicBezTo>
                    <a:close/>
                  </a:path>
                </a:pathLst>
              </a:custGeom>
              <a:solidFill>
                <a:schemeClr val="accent2">
                  <a:lumMod val="75000"/>
                </a:schemeClr>
              </a:solidFill>
              <a:ln>
                <a:noFill/>
              </a:ln>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grpSp>
        <p:cxnSp>
          <p:nvCxnSpPr>
            <p:cNvPr id="18" name="Straight Connector 31"/>
            <p:cNvCxnSpPr/>
            <p:nvPr/>
          </p:nvCxnSpPr>
          <p:spPr>
            <a:xfrm>
              <a:off x="5513689" y="1336239"/>
              <a:ext cx="0" cy="3898899"/>
            </a:xfrm>
            <a:prstGeom prst="line">
              <a:avLst/>
            </a:prstGeom>
            <a:ln>
              <a:solidFill>
                <a:schemeClr val="bg1">
                  <a:lumMod val="8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9" name="TextBox 33"/>
            <p:cNvSpPr txBox="1"/>
            <p:nvPr/>
          </p:nvSpPr>
          <p:spPr>
            <a:xfrm>
              <a:off x="1119475" y="2529116"/>
              <a:ext cx="1406223" cy="276977"/>
            </a:xfrm>
            <a:prstGeom prst="rect">
              <a:avLst/>
            </a:prstGeom>
            <a:noFill/>
          </p:spPr>
          <p:txBody>
            <a:bodyPr wrap="square" lIns="91417" tIns="45709" rIns="91417"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Raavi" panose="02000500000000000000" pitchFamily="2"/>
                </a:rPr>
                <a:t>添加标题</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Raavi" panose="02000500000000000000" pitchFamily="2"/>
              </a:endParaRPr>
            </a:p>
          </p:txBody>
        </p:sp>
        <p:grpSp>
          <p:nvGrpSpPr>
            <p:cNvPr id="20" name="Group 34"/>
            <p:cNvGrpSpPr/>
            <p:nvPr/>
          </p:nvGrpSpPr>
          <p:grpSpPr>
            <a:xfrm>
              <a:off x="2525695" y="2592395"/>
              <a:ext cx="2351308" cy="150443"/>
              <a:chOff x="5279680" y="3506146"/>
              <a:chExt cx="2352034" cy="150443"/>
            </a:xfrm>
          </p:grpSpPr>
          <p:sp>
            <p:nvSpPr>
              <p:cNvPr id="74" name="Parallelogram 35"/>
              <p:cNvSpPr/>
              <p:nvPr/>
            </p:nvSpPr>
            <p:spPr>
              <a:xfrm>
                <a:off x="7159104" y="3506147"/>
                <a:ext cx="472610" cy="150439"/>
              </a:xfrm>
              <a:prstGeom prst="parallelogram">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Parallelogram 36"/>
              <p:cNvSpPr/>
              <p:nvPr/>
            </p:nvSpPr>
            <p:spPr>
              <a:xfrm>
                <a:off x="6689248" y="3506147"/>
                <a:ext cx="472610" cy="150439"/>
              </a:xfrm>
              <a:prstGeom prst="parallelogram">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6" name="Parallelogram 37"/>
              <p:cNvSpPr/>
              <p:nvPr/>
            </p:nvSpPr>
            <p:spPr>
              <a:xfrm>
                <a:off x="6219392" y="3506147"/>
                <a:ext cx="472610" cy="150439"/>
              </a:xfrm>
              <a:prstGeom prst="parallelogram">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Parallelogram 38"/>
              <p:cNvSpPr/>
              <p:nvPr/>
            </p:nvSpPr>
            <p:spPr>
              <a:xfrm>
                <a:off x="5749536" y="3506148"/>
                <a:ext cx="472610" cy="150441"/>
              </a:xfrm>
              <a:prstGeom prst="parallelogram">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Parallelogram 39"/>
              <p:cNvSpPr/>
              <p:nvPr/>
            </p:nvSpPr>
            <p:spPr>
              <a:xfrm>
                <a:off x="5279680" y="3506146"/>
                <a:ext cx="472610" cy="150440"/>
              </a:xfrm>
              <a:prstGeom prst="parallelogram">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1" name="TextBox 40"/>
            <p:cNvSpPr txBox="1"/>
            <p:nvPr/>
          </p:nvSpPr>
          <p:spPr>
            <a:xfrm>
              <a:off x="1119475" y="2925199"/>
              <a:ext cx="1406223" cy="276977"/>
            </a:xfrm>
            <a:prstGeom prst="rect">
              <a:avLst/>
            </a:prstGeom>
            <a:noFill/>
          </p:spPr>
          <p:txBody>
            <a:bodyPr wrap="square" lIns="91417" tIns="45709" rIns="91417"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Raavi" panose="02000500000000000000" pitchFamily="2"/>
                </a:rPr>
                <a:t>添加标题</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Raavi" panose="02000500000000000000" pitchFamily="2"/>
              </a:endParaRPr>
            </a:p>
          </p:txBody>
        </p:sp>
        <p:grpSp>
          <p:nvGrpSpPr>
            <p:cNvPr id="22" name="Group 41"/>
            <p:cNvGrpSpPr/>
            <p:nvPr/>
          </p:nvGrpSpPr>
          <p:grpSpPr>
            <a:xfrm>
              <a:off x="2525695" y="2988479"/>
              <a:ext cx="2351308" cy="150443"/>
              <a:chOff x="5279680" y="3902230"/>
              <a:chExt cx="2352034" cy="150443"/>
            </a:xfrm>
          </p:grpSpPr>
          <p:sp>
            <p:nvSpPr>
              <p:cNvPr id="69" name="Parallelogram 42"/>
              <p:cNvSpPr/>
              <p:nvPr/>
            </p:nvSpPr>
            <p:spPr>
              <a:xfrm>
                <a:off x="7159104" y="3902231"/>
                <a:ext cx="472610" cy="150439"/>
              </a:xfrm>
              <a:prstGeom prst="parallelogram">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Parallelogram 43"/>
              <p:cNvSpPr/>
              <p:nvPr/>
            </p:nvSpPr>
            <p:spPr>
              <a:xfrm>
                <a:off x="6689248" y="3902231"/>
                <a:ext cx="472610" cy="150439"/>
              </a:xfrm>
              <a:prstGeom prst="parallelogram">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Parallelogram 44"/>
              <p:cNvSpPr/>
              <p:nvPr/>
            </p:nvSpPr>
            <p:spPr>
              <a:xfrm>
                <a:off x="6219392" y="3902231"/>
                <a:ext cx="472610" cy="150439"/>
              </a:xfrm>
              <a:prstGeom prst="parallelogram">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Parallelogram 45"/>
              <p:cNvSpPr/>
              <p:nvPr/>
            </p:nvSpPr>
            <p:spPr>
              <a:xfrm>
                <a:off x="5749536" y="3902232"/>
                <a:ext cx="472610" cy="150441"/>
              </a:xfrm>
              <a:prstGeom prst="parallelogram">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Parallelogram 46"/>
              <p:cNvSpPr/>
              <p:nvPr/>
            </p:nvSpPr>
            <p:spPr>
              <a:xfrm>
                <a:off x="5279680" y="3902230"/>
                <a:ext cx="472610" cy="150440"/>
              </a:xfrm>
              <a:prstGeom prst="parallelogram">
                <a:avLst/>
              </a:prstGeom>
              <a:solidFill>
                <a:schemeClr val="accent2"/>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3" name="TextBox 47"/>
            <p:cNvSpPr txBox="1"/>
            <p:nvPr/>
          </p:nvSpPr>
          <p:spPr>
            <a:xfrm>
              <a:off x="1119475" y="3344767"/>
              <a:ext cx="1406223" cy="276977"/>
            </a:xfrm>
            <a:prstGeom prst="rect">
              <a:avLst/>
            </a:prstGeom>
            <a:noFill/>
          </p:spPr>
          <p:txBody>
            <a:bodyPr wrap="square" lIns="91417" tIns="45709" rIns="91417"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Raavi" panose="02000500000000000000" pitchFamily="2"/>
                </a:rPr>
                <a:t>添加标题</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Raavi" panose="02000500000000000000" pitchFamily="2"/>
              </a:endParaRPr>
            </a:p>
          </p:txBody>
        </p:sp>
        <p:grpSp>
          <p:nvGrpSpPr>
            <p:cNvPr id="24" name="Group 48"/>
            <p:cNvGrpSpPr/>
            <p:nvPr/>
          </p:nvGrpSpPr>
          <p:grpSpPr>
            <a:xfrm>
              <a:off x="2525695" y="3408046"/>
              <a:ext cx="2351308" cy="150443"/>
              <a:chOff x="5279680" y="4321797"/>
              <a:chExt cx="2352034" cy="150443"/>
            </a:xfrm>
          </p:grpSpPr>
          <p:sp>
            <p:nvSpPr>
              <p:cNvPr id="64" name="Parallelogram 49"/>
              <p:cNvSpPr/>
              <p:nvPr/>
            </p:nvSpPr>
            <p:spPr>
              <a:xfrm>
                <a:off x="7159104"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Parallelogram 50"/>
              <p:cNvSpPr/>
              <p:nvPr/>
            </p:nvSpPr>
            <p:spPr>
              <a:xfrm>
                <a:off x="6689248" y="4321798"/>
                <a:ext cx="472610" cy="150439"/>
              </a:xfrm>
              <a:prstGeom prst="parallelogram">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Parallelogram 51"/>
              <p:cNvSpPr/>
              <p:nvPr/>
            </p:nvSpPr>
            <p:spPr>
              <a:xfrm>
                <a:off x="6219392" y="4321798"/>
                <a:ext cx="472610" cy="150439"/>
              </a:xfrm>
              <a:prstGeom prst="parallelogram">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Parallelogram 52"/>
              <p:cNvSpPr/>
              <p:nvPr/>
            </p:nvSpPr>
            <p:spPr>
              <a:xfrm>
                <a:off x="5749536" y="4321799"/>
                <a:ext cx="472610" cy="150441"/>
              </a:xfrm>
              <a:prstGeom prst="parallelogram">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Parallelogram 53"/>
              <p:cNvSpPr/>
              <p:nvPr/>
            </p:nvSpPr>
            <p:spPr>
              <a:xfrm>
                <a:off x="5279680" y="4321797"/>
                <a:ext cx="472610" cy="150440"/>
              </a:xfrm>
              <a:prstGeom prst="parallelogram">
                <a:avLst/>
              </a:prstGeom>
              <a:solidFill>
                <a:schemeClr val="accent3"/>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5" name="TextBox 54"/>
            <p:cNvSpPr txBox="1"/>
            <p:nvPr/>
          </p:nvSpPr>
          <p:spPr>
            <a:xfrm>
              <a:off x="1119475" y="3750375"/>
              <a:ext cx="1406223" cy="276977"/>
            </a:xfrm>
            <a:prstGeom prst="rect">
              <a:avLst/>
            </a:prstGeom>
            <a:noFill/>
          </p:spPr>
          <p:txBody>
            <a:bodyPr wrap="square" lIns="91417" tIns="45709" rIns="91417"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Raavi" panose="02000500000000000000" pitchFamily="2"/>
                </a:rPr>
                <a:t>添加标题</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Raavi" panose="02000500000000000000" pitchFamily="2"/>
              </a:endParaRPr>
            </a:p>
          </p:txBody>
        </p:sp>
        <p:grpSp>
          <p:nvGrpSpPr>
            <p:cNvPr id="26" name="Group 55"/>
            <p:cNvGrpSpPr/>
            <p:nvPr/>
          </p:nvGrpSpPr>
          <p:grpSpPr>
            <a:xfrm>
              <a:off x="2525695" y="3813655"/>
              <a:ext cx="2351308" cy="150443"/>
              <a:chOff x="5279680" y="4727406"/>
              <a:chExt cx="2352034" cy="150443"/>
            </a:xfrm>
          </p:grpSpPr>
          <p:sp>
            <p:nvSpPr>
              <p:cNvPr id="59" name="Parallelogram 56"/>
              <p:cNvSpPr/>
              <p:nvPr/>
            </p:nvSpPr>
            <p:spPr>
              <a:xfrm>
                <a:off x="7159104" y="4727407"/>
                <a:ext cx="472610" cy="150439"/>
              </a:xfrm>
              <a:prstGeom prst="parallelogram">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Parallelogram 57"/>
              <p:cNvSpPr/>
              <p:nvPr/>
            </p:nvSpPr>
            <p:spPr>
              <a:xfrm>
                <a:off x="6689248" y="4727407"/>
                <a:ext cx="472610" cy="150439"/>
              </a:xfrm>
              <a:prstGeom prst="parallelogram">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Parallelogram 58"/>
              <p:cNvSpPr/>
              <p:nvPr/>
            </p:nvSpPr>
            <p:spPr>
              <a:xfrm>
                <a:off x="6219392" y="4727407"/>
                <a:ext cx="472610" cy="150439"/>
              </a:xfrm>
              <a:prstGeom prst="parallelogram">
                <a:avLst/>
              </a:pr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Parallelogram 59"/>
              <p:cNvSpPr/>
              <p:nvPr/>
            </p:nvSpPr>
            <p:spPr>
              <a:xfrm>
                <a:off x="5749536" y="4727408"/>
                <a:ext cx="472610" cy="150441"/>
              </a:xfrm>
              <a:prstGeom prst="parallelogram">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Parallelogram 60"/>
              <p:cNvSpPr/>
              <p:nvPr/>
            </p:nvSpPr>
            <p:spPr>
              <a:xfrm>
                <a:off x="5279680" y="4727406"/>
                <a:ext cx="472610" cy="150440"/>
              </a:xfrm>
              <a:prstGeom prst="parallelogram">
                <a:avLst/>
              </a:prstGeom>
              <a:solidFill>
                <a:schemeClr val="accent4"/>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7" name="TextBox 61"/>
            <p:cNvSpPr txBox="1"/>
            <p:nvPr/>
          </p:nvSpPr>
          <p:spPr>
            <a:xfrm>
              <a:off x="1119475" y="4169938"/>
              <a:ext cx="1406223" cy="276977"/>
            </a:xfrm>
            <a:prstGeom prst="rect">
              <a:avLst/>
            </a:prstGeom>
            <a:noFill/>
          </p:spPr>
          <p:txBody>
            <a:bodyPr wrap="square" lIns="91417" tIns="45709" rIns="91417"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Raavi" panose="02000500000000000000" pitchFamily="2"/>
                </a:rPr>
                <a:t>添加标题</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Raavi" panose="02000500000000000000" pitchFamily="2"/>
              </a:endParaRPr>
            </a:p>
          </p:txBody>
        </p:sp>
        <p:grpSp>
          <p:nvGrpSpPr>
            <p:cNvPr id="28" name="Group 62"/>
            <p:cNvGrpSpPr/>
            <p:nvPr/>
          </p:nvGrpSpPr>
          <p:grpSpPr>
            <a:xfrm>
              <a:off x="2525695" y="4233218"/>
              <a:ext cx="2351308" cy="150443"/>
              <a:chOff x="5279680" y="5146968"/>
              <a:chExt cx="2352034" cy="150443"/>
            </a:xfrm>
          </p:grpSpPr>
          <p:sp>
            <p:nvSpPr>
              <p:cNvPr id="54" name="Parallelogram 63"/>
              <p:cNvSpPr/>
              <p:nvPr/>
            </p:nvSpPr>
            <p:spPr>
              <a:xfrm>
                <a:off x="7159104" y="5146969"/>
                <a:ext cx="472610" cy="150439"/>
              </a:xfrm>
              <a:prstGeom prst="parallelogram">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Parallelogram 64"/>
              <p:cNvSpPr/>
              <p:nvPr/>
            </p:nvSpPr>
            <p:spPr>
              <a:xfrm>
                <a:off x="6689248" y="5146969"/>
                <a:ext cx="472610" cy="150439"/>
              </a:xfrm>
              <a:prstGeom prst="parallelogram">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Parallelogram 65"/>
              <p:cNvSpPr/>
              <p:nvPr/>
            </p:nvSpPr>
            <p:spPr>
              <a:xfrm>
                <a:off x="6219392" y="5146969"/>
                <a:ext cx="472610" cy="150439"/>
              </a:xfrm>
              <a:prstGeom prst="parallelogram">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Parallelogram 66"/>
              <p:cNvSpPr/>
              <p:nvPr/>
            </p:nvSpPr>
            <p:spPr>
              <a:xfrm>
                <a:off x="5749536" y="5146970"/>
                <a:ext cx="472610" cy="150441"/>
              </a:xfrm>
              <a:prstGeom prst="parallelogram">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Parallelogram 67"/>
              <p:cNvSpPr/>
              <p:nvPr/>
            </p:nvSpPr>
            <p:spPr>
              <a:xfrm>
                <a:off x="5279680" y="5146968"/>
                <a:ext cx="472610" cy="150440"/>
              </a:xfrm>
              <a:prstGeom prst="parallelogram">
                <a:avLst/>
              </a:prstGeom>
              <a:solidFill>
                <a:schemeClr val="accent5"/>
              </a:solid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TextBox 68"/>
            <p:cNvSpPr txBox="1"/>
            <p:nvPr/>
          </p:nvSpPr>
          <p:spPr>
            <a:xfrm>
              <a:off x="1081269" y="1573382"/>
              <a:ext cx="1210541" cy="399959"/>
            </a:xfrm>
            <a:prstGeom prst="rect">
              <a:avLst/>
            </a:prstGeom>
            <a:noFill/>
          </p:spPr>
          <p:txBody>
            <a:bodyPr wrap="none" lIns="91417" tIns="45709" rIns="91417"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技能描述</a:t>
              </a:r>
              <a:endParaRPr lang="id-ID"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69"/>
            <p:cNvSpPr txBox="1"/>
            <p:nvPr/>
          </p:nvSpPr>
          <p:spPr>
            <a:xfrm>
              <a:off x="1081269" y="2067450"/>
              <a:ext cx="3824758" cy="297432"/>
            </a:xfrm>
            <a:prstGeom prst="rect">
              <a:avLst/>
            </a:prstGeom>
            <a:noFill/>
          </p:spPr>
          <p:txBody>
            <a:bodyPr wrap="square" lIns="91417" tIns="45709" rIns="91417"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单击此处添加副标题或详细文本描述 </a:t>
              </a:r>
              <a:endParaRPr 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80"/>
            <p:cNvSpPr txBox="1"/>
            <p:nvPr/>
          </p:nvSpPr>
          <p:spPr>
            <a:xfrm>
              <a:off x="1123253" y="4577207"/>
              <a:ext cx="1406223" cy="276977"/>
            </a:xfrm>
            <a:prstGeom prst="rect">
              <a:avLst/>
            </a:prstGeom>
            <a:noFill/>
          </p:spPr>
          <p:txBody>
            <a:bodyPr wrap="square" lIns="91417" tIns="45709" rIns="91417" bIns="45709"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Raavi" panose="02000500000000000000" pitchFamily="2"/>
                </a:rPr>
                <a:t>添加标题</a:t>
              </a:r>
              <a:endParaRPr 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Raavi" panose="02000500000000000000" pitchFamily="2"/>
              </a:endParaRPr>
            </a:p>
          </p:txBody>
        </p:sp>
        <p:grpSp>
          <p:nvGrpSpPr>
            <p:cNvPr id="32" name="Group 81"/>
            <p:cNvGrpSpPr/>
            <p:nvPr/>
          </p:nvGrpSpPr>
          <p:grpSpPr>
            <a:xfrm>
              <a:off x="2529472" y="4640487"/>
              <a:ext cx="2351308" cy="150443"/>
              <a:chOff x="5279680" y="3902230"/>
              <a:chExt cx="2352034" cy="150443"/>
            </a:xfrm>
          </p:grpSpPr>
          <p:sp>
            <p:nvSpPr>
              <p:cNvPr id="49" name="Parallelogram 82"/>
              <p:cNvSpPr/>
              <p:nvPr/>
            </p:nvSpPr>
            <p:spPr>
              <a:xfrm>
                <a:off x="7159104" y="3902231"/>
                <a:ext cx="472610" cy="150439"/>
              </a:xfrm>
              <a:prstGeom prst="parallelogram">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Parallelogram 83"/>
              <p:cNvSpPr/>
              <p:nvPr/>
            </p:nvSpPr>
            <p:spPr>
              <a:xfrm>
                <a:off x="6689248" y="3902231"/>
                <a:ext cx="472610" cy="150439"/>
              </a:xfrm>
              <a:prstGeom prst="parallelogram">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Parallelogram 84"/>
              <p:cNvSpPr/>
              <p:nvPr/>
            </p:nvSpPr>
            <p:spPr>
              <a:xfrm>
                <a:off x="6219392" y="3902231"/>
                <a:ext cx="472610" cy="150439"/>
              </a:xfrm>
              <a:prstGeom prst="parallelogram">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Parallelogram 85"/>
              <p:cNvSpPr/>
              <p:nvPr/>
            </p:nvSpPr>
            <p:spPr>
              <a:xfrm>
                <a:off x="5749536" y="3902232"/>
                <a:ext cx="472610" cy="150441"/>
              </a:xfrm>
              <a:prstGeom prst="parallelogram">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Parallelogram 86"/>
              <p:cNvSpPr/>
              <p:nvPr/>
            </p:nvSpPr>
            <p:spPr>
              <a:xfrm>
                <a:off x="5279680" y="3902230"/>
                <a:ext cx="472610" cy="150440"/>
              </a:xfrm>
              <a:prstGeom prst="parallelogram">
                <a:avLst/>
              </a:prstGeom>
              <a:solidFill>
                <a:schemeClr val="accent6"/>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3" name="Group 87"/>
            <p:cNvGrpSpPr/>
            <p:nvPr/>
          </p:nvGrpSpPr>
          <p:grpSpPr>
            <a:xfrm>
              <a:off x="7013394" y="2472476"/>
              <a:ext cx="419787" cy="288465"/>
              <a:chOff x="9902825" y="4503738"/>
              <a:chExt cx="365125" cy="250825"/>
            </a:xfrm>
            <a:solidFill>
              <a:schemeClr val="accent6"/>
            </a:solidFill>
            <a:effectLst/>
          </p:grpSpPr>
          <p:sp>
            <p:nvSpPr>
              <p:cNvPr id="44" name="Freeform 119"/>
              <p:cNvSpPr/>
              <p:nvPr/>
            </p:nvSpPr>
            <p:spPr bwMode="auto">
              <a:xfrm>
                <a:off x="9948863" y="4549776"/>
                <a:ext cx="107950" cy="95250"/>
              </a:xfrm>
              <a:custGeom>
                <a:avLst/>
                <a:gdLst>
                  <a:gd name="T0" fmla="*/ 18 w 19"/>
                  <a:gd name="T1" fmla="*/ 17 h 17"/>
                  <a:gd name="T2" fmla="*/ 18 w 19"/>
                  <a:gd name="T3" fmla="*/ 14 h 17"/>
                  <a:gd name="T4" fmla="*/ 14 w 19"/>
                  <a:gd name="T5" fmla="*/ 12 h 17"/>
                  <a:gd name="T6" fmla="*/ 12 w 19"/>
                  <a:gd name="T7" fmla="*/ 11 h 17"/>
                  <a:gd name="T8" fmla="*/ 12 w 19"/>
                  <a:gd name="T9" fmla="*/ 9 h 17"/>
                  <a:gd name="T10" fmla="*/ 12 w 19"/>
                  <a:gd name="T11" fmla="*/ 7 h 17"/>
                  <a:gd name="T12" fmla="*/ 13 w 19"/>
                  <a:gd name="T13" fmla="*/ 6 h 17"/>
                  <a:gd name="T14" fmla="*/ 13 w 19"/>
                  <a:gd name="T15" fmla="*/ 5 h 17"/>
                  <a:gd name="T16" fmla="*/ 13 w 19"/>
                  <a:gd name="T17" fmla="*/ 3 h 17"/>
                  <a:gd name="T18" fmla="*/ 9 w 19"/>
                  <a:gd name="T19" fmla="*/ 0 h 17"/>
                  <a:gd name="T20" fmla="*/ 6 w 19"/>
                  <a:gd name="T21" fmla="*/ 3 h 17"/>
                  <a:gd name="T22" fmla="*/ 6 w 19"/>
                  <a:gd name="T23" fmla="*/ 5 h 17"/>
                  <a:gd name="T24" fmla="*/ 5 w 19"/>
                  <a:gd name="T25" fmla="*/ 6 h 17"/>
                  <a:gd name="T26" fmla="*/ 6 w 19"/>
                  <a:gd name="T27" fmla="*/ 7 h 17"/>
                  <a:gd name="T28" fmla="*/ 7 w 19"/>
                  <a:gd name="T29" fmla="*/ 9 h 17"/>
                  <a:gd name="T30" fmla="*/ 7 w 19"/>
                  <a:gd name="T31" fmla="*/ 11 h 17"/>
                  <a:gd name="T32" fmla="*/ 5 w 19"/>
                  <a:gd name="T33" fmla="*/ 12 h 17"/>
                  <a:gd name="T34" fmla="*/ 0 w 19"/>
                  <a:gd name="T35" fmla="*/ 14 h 17"/>
                  <a:gd name="T36" fmla="*/ 0 w 19"/>
                  <a:gd name="T37" fmla="*/ 17 h 17"/>
                  <a:gd name="T38" fmla="*/ 18 w 19"/>
                  <a:gd name="T3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17">
                    <a:moveTo>
                      <a:pt x="18" y="17"/>
                    </a:moveTo>
                    <a:cubicBezTo>
                      <a:pt x="18" y="17"/>
                      <a:pt x="19" y="15"/>
                      <a:pt x="18" y="14"/>
                    </a:cubicBezTo>
                    <a:cubicBezTo>
                      <a:pt x="18" y="14"/>
                      <a:pt x="16" y="13"/>
                      <a:pt x="14" y="12"/>
                    </a:cubicBezTo>
                    <a:cubicBezTo>
                      <a:pt x="12" y="11"/>
                      <a:pt x="12" y="11"/>
                      <a:pt x="12" y="11"/>
                    </a:cubicBezTo>
                    <a:cubicBezTo>
                      <a:pt x="12" y="9"/>
                      <a:pt x="12" y="9"/>
                      <a:pt x="12" y="9"/>
                    </a:cubicBezTo>
                    <a:cubicBezTo>
                      <a:pt x="12" y="9"/>
                      <a:pt x="12" y="9"/>
                      <a:pt x="12" y="7"/>
                    </a:cubicBezTo>
                    <a:cubicBezTo>
                      <a:pt x="13" y="7"/>
                      <a:pt x="13" y="7"/>
                      <a:pt x="13" y="6"/>
                    </a:cubicBezTo>
                    <a:cubicBezTo>
                      <a:pt x="13" y="6"/>
                      <a:pt x="13" y="5"/>
                      <a:pt x="13" y="5"/>
                    </a:cubicBezTo>
                    <a:cubicBezTo>
                      <a:pt x="13" y="4"/>
                      <a:pt x="13" y="3"/>
                      <a:pt x="13" y="3"/>
                    </a:cubicBezTo>
                    <a:cubicBezTo>
                      <a:pt x="13" y="1"/>
                      <a:pt x="11" y="0"/>
                      <a:pt x="9" y="0"/>
                    </a:cubicBezTo>
                    <a:cubicBezTo>
                      <a:pt x="7" y="0"/>
                      <a:pt x="6" y="1"/>
                      <a:pt x="6" y="3"/>
                    </a:cubicBezTo>
                    <a:cubicBezTo>
                      <a:pt x="6" y="3"/>
                      <a:pt x="6" y="4"/>
                      <a:pt x="6" y="5"/>
                    </a:cubicBezTo>
                    <a:cubicBezTo>
                      <a:pt x="5" y="5"/>
                      <a:pt x="5" y="6"/>
                      <a:pt x="5" y="6"/>
                    </a:cubicBezTo>
                    <a:cubicBezTo>
                      <a:pt x="5" y="7"/>
                      <a:pt x="6" y="7"/>
                      <a:pt x="6" y="7"/>
                    </a:cubicBezTo>
                    <a:cubicBezTo>
                      <a:pt x="6" y="9"/>
                      <a:pt x="7" y="9"/>
                      <a:pt x="7" y="9"/>
                    </a:cubicBezTo>
                    <a:cubicBezTo>
                      <a:pt x="7" y="11"/>
                      <a:pt x="7" y="11"/>
                      <a:pt x="7" y="11"/>
                    </a:cubicBezTo>
                    <a:cubicBezTo>
                      <a:pt x="7" y="11"/>
                      <a:pt x="6" y="11"/>
                      <a:pt x="5" y="12"/>
                    </a:cubicBezTo>
                    <a:cubicBezTo>
                      <a:pt x="3" y="13"/>
                      <a:pt x="1" y="14"/>
                      <a:pt x="0" y="14"/>
                    </a:cubicBezTo>
                    <a:cubicBezTo>
                      <a:pt x="0" y="15"/>
                      <a:pt x="0" y="17"/>
                      <a:pt x="0" y="17"/>
                    </a:cubicBezTo>
                    <a:lnTo>
                      <a:pt x="1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45" name="Rectangle 120"/>
              <p:cNvSpPr>
                <a:spLocks noChangeArrowheads="1"/>
              </p:cNvSpPr>
              <p:nvPr/>
            </p:nvSpPr>
            <p:spPr bwMode="auto">
              <a:xfrm>
                <a:off x="10085388" y="4549776"/>
                <a:ext cx="90487"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46" name="Rectangle 121"/>
              <p:cNvSpPr>
                <a:spLocks noChangeArrowheads="1"/>
              </p:cNvSpPr>
              <p:nvPr/>
            </p:nvSpPr>
            <p:spPr bwMode="auto">
              <a:xfrm>
                <a:off x="10085388" y="4594226"/>
                <a:ext cx="13652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47" name="Rectangle 122"/>
              <p:cNvSpPr>
                <a:spLocks noChangeArrowheads="1"/>
              </p:cNvSpPr>
              <p:nvPr/>
            </p:nvSpPr>
            <p:spPr bwMode="auto">
              <a:xfrm>
                <a:off x="10085388" y="4640263"/>
                <a:ext cx="11430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48" name="Freeform 123"/>
              <p:cNvSpPr>
                <a:spLocks noEditPoints="1"/>
              </p:cNvSpPr>
              <p:nvPr/>
            </p:nvSpPr>
            <p:spPr bwMode="auto">
              <a:xfrm>
                <a:off x="9902825" y="4503738"/>
                <a:ext cx="365125" cy="250825"/>
              </a:xfrm>
              <a:custGeom>
                <a:avLst/>
                <a:gdLst>
                  <a:gd name="T0" fmla="*/ 0 w 64"/>
                  <a:gd name="T1" fmla="*/ 0 h 44"/>
                  <a:gd name="T2" fmla="*/ 0 w 64"/>
                  <a:gd name="T3" fmla="*/ 44 h 44"/>
                  <a:gd name="T4" fmla="*/ 64 w 64"/>
                  <a:gd name="T5" fmla="*/ 44 h 44"/>
                  <a:gd name="T6" fmla="*/ 64 w 64"/>
                  <a:gd name="T7" fmla="*/ 0 h 44"/>
                  <a:gd name="T8" fmla="*/ 0 w 64"/>
                  <a:gd name="T9" fmla="*/ 0 h 44"/>
                  <a:gd name="T10" fmla="*/ 60 w 64"/>
                  <a:gd name="T11" fmla="*/ 40 h 44"/>
                  <a:gd name="T12" fmla="*/ 52 w 64"/>
                  <a:gd name="T13" fmla="*/ 40 h 44"/>
                  <a:gd name="T14" fmla="*/ 52 w 64"/>
                  <a:gd name="T15" fmla="*/ 38 h 44"/>
                  <a:gd name="T16" fmla="*/ 46 w 64"/>
                  <a:gd name="T17" fmla="*/ 32 h 44"/>
                  <a:gd name="T18" fmla="*/ 40 w 64"/>
                  <a:gd name="T19" fmla="*/ 38 h 44"/>
                  <a:gd name="T20" fmla="*/ 40 w 64"/>
                  <a:gd name="T21" fmla="*/ 40 h 44"/>
                  <a:gd name="T22" fmla="*/ 24 w 64"/>
                  <a:gd name="T23" fmla="*/ 40 h 44"/>
                  <a:gd name="T24" fmla="*/ 24 w 64"/>
                  <a:gd name="T25" fmla="*/ 38 h 44"/>
                  <a:gd name="T26" fmla="*/ 18 w 64"/>
                  <a:gd name="T27" fmla="*/ 32 h 44"/>
                  <a:gd name="T28" fmla="*/ 12 w 64"/>
                  <a:gd name="T29" fmla="*/ 38 h 44"/>
                  <a:gd name="T30" fmla="*/ 12 w 64"/>
                  <a:gd name="T31" fmla="*/ 40 h 44"/>
                  <a:gd name="T32" fmla="*/ 4 w 64"/>
                  <a:gd name="T33" fmla="*/ 40 h 44"/>
                  <a:gd name="T34" fmla="*/ 4 w 64"/>
                  <a:gd name="T35" fmla="*/ 4 h 44"/>
                  <a:gd name="T36" fmla="*/ 60 w 64"/>
                  <a:gd name="T37" fmla="*/ 4 h 44"/>
                  <a:gd name="T38" fmla="*/ 60 w 64"/>
                  <a:gd name="T39"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44">
                    <a:moveTo>
                      <a:pt x="0" y="0"/>
                    </a:moveTo>
                    <a:cubicBezTo>
                      <a:pt x="0" y="44"/>
                      <a:pt x="0" y="44"/>
                      <a:pt x="0" y="44"/>
                    </a:cubicBezTo>
                    <a:cubicBezTo>
                      <a:pt x="64" y="44"/>
                      <a:pt x="64" y="44"/>
                      <a:pt x="64" y="44"/>
                    </a:cubicBezTo>
                    <a:cubicBezTo>
                      <a:pt x="64" y="0"/>
                      <a:pt x="64" y="0"/>
                      <a:pt x="64" y="0"/>
                    </a:cubicBezTo>
                    <a:lnTo>
                      <a:pt x="0" y="0"/>
                    </a:lnTo>
                    <a:close/>
                    <a:moveTo>
                      <a:pt x="60" y="40"/>
                    </a:moveTo>
                    <a:cubicBezTo>
                      <a:pt x="52" y="40"/>
                      <a:pt x="52" y="40"/>
                      <a:pt x="52" y="40"/>
                    </a:cubicBezTo>
                    <a:cubicBezTo>
                      <a:pt x="52" y="39"/>
                      <a:pt x="52" y="39"/>
                      <a:pt x="52" y="38"/>
                    </a:cubicBezTo>
                    <a:cubicBezTo>
                      <a:pt x="52" y="35"/>
                      <a:pt x="49" y="32"/>
                      <a:pt x="46" y="32"/>
                    </a:cubicBezTo>
                    <a:cubicBezTo>
                      <a:pt x="43" y="32"/>
                      <a:pt x="40" y="35"/>
                      <a:pt x="40" y="38"/>
                    </a:cubicBezTo>
                    <a:cubicBezTo>
                      <a:pt x="40" y="39"/>
                      <a:pt x="40" y="39"/>
                      <a:pt x="40" y="40"/>
                    </a:cubicBezTo>
                    <a:cubicBezTo>
                      <a:pt x="24" y="40"/>
                      <a:pt x="24" y="40"/>
                      <a:pt x="24" y="40"/>
                    </a:cubicBezTo>
                    <a:cubicBezTo>
                      <a:pt x="24" y="39"/>
                      <a:pt x="24" y="39"/>
                      <a:pt x="24" y="38"/>
                    </a:cubicBezTo>
                    <a:cubicBezTo>
                      <a:pt x="24" y="35"/>
                      <a:pt x="21" y="32"/>
                      <a:pt x="18" y="32"/>
                    </a:cubicBezTo>
                    <a:cubicBezTo>
                      <a:pt x="15" y="32"/>
                      <a:pt x="12" y="35"/>
                      <a:pt x="12" y="38"/>
                    </a:cubicBezTo>
                    <a:cubicBezTo>
                      <a:pt x="12" y="39"/>
                      <a:pt x="12" y="39"/>
                      <a:pt x="12" y="40"/>
                    </a:cubicBezTo>
                    <a:cubicBezTo>
                      <a:pt x="4" y="40"/>
                      <a:pt x="4" y="40"/>
                      <a:pt x="4" y="40"/>
                    </a:cubicBezTo>
                    <a:cubicBezTo>
                      <a:pt x="4" y="4"/>
                      <a:pt x="4" y="4"/>
                      <a:pt x="4" y="4"/>
                    </a:cubicBezTo>
                    <a:cubicBezTo>
                      <a:pt x="60" y="4"/>
                      <a:pt x="60" y="4"/>
                      <a:pt x="60" y="4"/>
                    </a:cubicBezTo>
                    <a:lnTo>
                      <a:pt x="6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grpSp>
        <p:sp>
          <p:nvSpPr>
            <p:cNvPr id="34" name="Freeform 33"/>
            <p:cNvSpPr>
              <a:spLocks noEditPoints="1"/>
            </p:cNvSpPr>
            <p:nvPr/>
          </p:nvSpPr>
          <p:spPr bwMode="auto">
            <a:xfrm>
              <a:off x="7053514" y="4046172"/>
              <a:ext cx="322334" cy="322434"/>
            </a:xfrm>
            <a:custGeom>
              <a:avLst/>
              <a:gdLst>
                <a:gd name="T0" fmla="*/ 144 w 201"/>
                <a:gd name="T1" fmla="*/ 57 h 201"/>
                <a:gd name="T2" fmla="*/ 144 w 201"/>
                <a:gd name="T3" fmla="*/ 0 h 201"/>
                <a:gd name="T4" fmla="*/ 0 w 201"/>
                <a:gd name="T5" fmla="*/ 0 h 201"/>
                <a:gd name="T6" fmla="*/ 0 w 201"/>
                <a:gd name="T7" fmla="*/ 143 h 201"/>
                <a:gd name="T8" fmla="*/ 58 w 201"/>
                <a:gd name="T9" fmla="*/ 143 h 201"/>
                <a:gd name="T10" fmla="*/ 58 w 201"/>
                <a:gd name="T11" fmla="*/ 201 h 201"/>
                <a:gd name="T12" fmla="*/ 201 w 201"/>
                <a:gd name="T13" fmla="*/ 201 h 201"/>
                <a:gd name="T14" fmla="*/ 201 w 201"/>
                <a:gd name="T15" fmla="*/ 57 h 201"/>
                <a:gd name="T16" fmla="*/ 144 w 201"/>
                <a:gd name="T17" fmla="*/ 57 h 201"/>
                <a:gd name="T18" fmla="*/ 187 w 201"/>
                <a:gd name="T19" fmla="*/ 187 h 201"/>
                <a:gd name="T20" fmla="*/ 72 w 201"/>
                <a:gd name="T21" fmla="*/ 187 h 201"/>
                <a:gd name="T22" fmla="*/ 72 w 201"/>
                <a:gd name="T23" fmla="*/ 72 h 201"/>
                <a:gd name="T24" fmla="*/ 187 w 201"/>
                <a:gd name="T25" fmla="*/ 72 h 201"/>
                <a:gd name="T26" fmla="*/ 187 w 201"/>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 h="201">
                  <a:moveTo>
                    <a:pt x="144" y="57"/>
                  </a:moveTo>
                  <a:lnTo>
                    <a:pt x="144" y="0"/>
                  </a:lnTo>
                  <a:lnTo>
                    <a:pt x="0" y="0"/>
                  </a:lnTo>
                  <a:lnTo>
                    <a:pt x="0" y="143"/>
                  </a:lnTo>
                  <a:lnTo>
                    <a:pt x="58" y="143"/>
                  </a:lnTo>
                  <a:lnTo>
                    <a:pt x="58" y="201"/>
                  </a:lnTo>
                  <a:lnTo>
                    <a:pt x="201" y="201"/>
                  </a:lnTo>
                  <a:lnTo>
                    <a:pt x="201" y="57"/>
                  </a:lnTo>
                  <a:lnTo>
                    <a:pt x="144" y="57"/>
                  </a:lnTo>
                  <a:close/>
                  <a:moveTo>
                    <a:pt x="187" y="187"/>
                  </a:moveTo>
                  <a:lnTo>
                    <a:pt x="72" y="187"/>
                  </a:lnTo>
                  <a:lnTo>
                    <a:pt x="72" y="72"/>
                  </a:lnTo>
                  <a:lnTo>
                    <a:pt x="187" y="72"/>
                  </a:lnTo>
                  <a:lnTo>
                    <a:pt x="187" y="187"/>
                  </a:lnTo>
                  <a:close/>
                </a:path>
              </a:pathLst>
            </a:custGeom>
            <a:solidFill>
              <a:schemeClr val="accent5"/>
            </a:solidFill>
            <a:ln>
              <a:noFill/>
            </a:ln>
            <a:effectLst/>
          </p:spPr>
          <p:txBody>
            <a:bodyPr vert="horz" wrap="square" lIns="91417" tIns="45709" rIns="91417"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35" name="Freeform 93"/>
            <p:cNvSpPr>
              <a:spLocks noEditPoints="1"/>
            </p:cNvSpPr>
            <p:nvPr/>
          </p:nvSpPr>
          <p:spPr bwMode="auto">
            <a:xfrm>
              <a:off x="8467960" y="1668468"/>
              <a:ext cx="309055" cy="309151"/>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47 w 64"/>
                <a:gd name="T11" fmla="*/ 53 h 64"/>
                <a:gd name="T12" fmla="*/ 32 w 64"/>
                <a:gd name="T13" fmla="*/ 42 h 64"/>
                <a:gd name="T14" fmla="*/ 17 w 64"/>
                <a:gd name="T15" fmla="*/ 53 h 64"/>
                <a:gd name="T16" fmla="*/ 23 w 64"/>
                <a:gd name="T17" fmla="*/ 35 h 64"/>
                <a:gd name="T18" fmla="*/ 8 w 64"/>
                <a:gd name="T19" fmla="*/ 24 h 64"/>
                <a:gd name="T20" fmla="*/ 26 w 64"/>
                <a:gd name="T21" fmla="*/ 24 h 64"/>
                <a:gd name="T22" fmla="*/ 32 w 64"/>
                <a:gd name="T23" fmla="*/ 7 h 64"/>
                <a:gd name="T24" fmla="*/ 38 w 64"/>
                <a:gd name="T25" fmla="*/ 24 h 64"/>
                <a:gd name="T26" fmla="*/ 56 w 64"/>
                <a:gd name="T27" fmla="*/ 24 h 64"/>
                <a:gd name="T28" fmla="*/ 41 w 64"/>
                <a:gd name="T29" fmla="*/ 35 h 64"/>
                <a:gd name="T30" fmla="*/ 47 w 64"/>
                <a:gd name="T31"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47" y="53"/>
                  </a:moveTo>
                  <a:cubicBezTo>
                    <a:pt x="32" y="42"/>
                    <a:pt x="32" y="42"/>
                    <a:pt x="32" y="42"/>
                  </a:cubicBezTo>
                  <a:cubicBezTo>
                    <a:pt x="17" y="53"/>
                    <a:pt x="17" y="53"/>
                    <a:pt x="17" y="53"/>
                  </a:cubicBezTo>
                  <a:cubicBezTo>
                    <a:pt x="23" y="35"/>
                    <a:pt x="23" y="35"/>
                    <a:pt x="23" y="35"/>
                  </a:cubicBezTo>
                  <a:cubicBezTo>
                    <a:pt x="8" y="24"/>
                    <a:pt x="8" y="24"/>
                    <a:pt x="8" y="24"/>
                  </a:cubicBezTo>
                  <a:cubicBezTo>
                    <a:pt x="26" y="24"/>
                    <a:pt x="26" y="24"/>
                    <a:pt x="26" y="24"/>
                  </a:cubicBezTo>
                  <a:cubicBezTo>
                    <a:pt x="32" y="7"/>
                    <a:pt x="32" y="7"/>
                    <a:pt x="32" y="7"/>
                  </a:cubicBezTo>
                  <a:cubicBezTo>
                    <a:pt x="38" y="24"/>
                    <a:pt x="38" y="24"/>
                    <a:pt x="38" y="24"/>
                  </a:cubicBezTo>
                  <a:cubicBezTo>
                    <a:pt x="56" y="24"/>
                    <a:pt x="56" y="24"/>
                    <a:pt x="56" y="24"/>
                  </a:cubicBezTo>
                  <a:cubicBezTo>
                    <a:pt x="41" y="35"/>
                    <a:pt x="41" y="35"/>
                    <a:pt x="41" y="35"/>
                  </a:cubicBezTo>
                  <a:lnTo>
                    <a:pt x="47" y="53"/>
                  </a:lnTo>
                  <a:close/>
                </a:path>
              </a:pathLst>
            </a:custGeom>
            <a:solidFill>
              <a:schemeClr val="accent1"/>
            </a:solidFill>
            <a:ln>
              <a:noFill/>
            </a:ln>
            <a:effectLst/>
          </p:spPr>
          <p:txBody>
            <a:bodyPr vert="horz" wrap="square" lIns="91417" tIns="45709" rIns="91417"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36" name="Freeform 102"/>
            <p:cNvSpPr>
              <a:spLocks noEditPoints="1"/>
            </p:cNvSpPr>
            <p:nvPr/>
          </p:nvSpPr>
          <p:spPr bwMode="auto">
            <a:xfrm>
              <a:off x="8426315" y="4858085"/>
              <a:ext cx="336270" cy="336372"/>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28 w 64"/>
                <a:gd name="T11" fmla="*/ 8 h 64"/>
                <a:gd name="T12" fmla="*/ 36 w 64"/>
                <a:gd name="T13" fmla="*/ 8 h 64"/>
                <a:gd name="T14" fmla="*/ 36 w 64"/>
                <a:gd name="T15" fmla="*/ 28 h 64"/>
                <a:gd name="T16" fmla="*/ 28 w 64"/>
                <a:gd name="T17" fmla="*/ 28 h 64"/>
                <a:gd name="T18" fmla="*/ 28 w 64"/>
                <a:gd name="T19" fmla="*/ 8 h 64"/>
                <a:gd name="T20" fmla="*/ 32 w 64"/>
                <a:gd name="T21" fmla="*/ 53 h 64"/>
                <a:gd name="T22" fmla="*/ 11 w 64"/>
                <a:gd name="T23" fmla="*/ 32 h 64"/>
                <a:gd name="T24" fmla="*/ 24 w 64"/>
                <a:gd name="T25" fmla="*/ 13 h 64"/>
                <a:gd name="T26" fmla="*/ 24 w 64"/>
                <a:gd name="T27" fmla="*/ 12 h 64"/>
                <a:gd name="T28" fmla="*/ 24 w 64"/>
                <a:gd name="T29" fmla="*/ 20 h 64"/>
                <a:gd name="T30" fmla="*/ 17 w 64"/>
                <a:gd name="T31" fmla="*/ 32 h 64"/>
                <a:gd name="T32" fmla="*/ 32 w 64"/>
                <a:gd name="T33" fmla="*/ 47 h 64"/>
                <a:gd name="T34" fmla="*/ 47 w 64"/>
                <a:gd name="T35" fmla="*/ 32 h 64"/>
                <a:gd name="T36" fmla="*/ 40 w 64"/>
                <a:gd name="T37" fmla="*/ 20 h 64"/>
                <a:gd name="T38" fmla="*/ 40 w 64"/>
                <a:gd name="T39" fmla="*/ 12 h 64"/>
                <a:gd name="T40" fmla="*/ 40 w 64"/>
                <a:gd name="T41" fmla="*/ 13 h 64"/>
                <a:gd name="T42" fmla="*/ 53 w 64"/>
                <a:gd name="T43" fmla="*/ 32 h 64"/>
                <a:gd name="T44" fmla="*/ 32 w 64"/>
                <a:gd name="T45" fmla="*/ 5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28" y="8"/>
                  </a:moveTo>
                  <a:cubicBezTo>
                    <a:pt x="36" y="8"/>
                    <a:pt x="36" y="8"/>
                    <a:pt x="36" y="8"/>
                  </a:cubicBezTo>
                  <a:cubicBezTo>
                    <a:pt x="36" y="28"/>
                    <a:pt x="36" y="28"/>
                    <a:pt x="36" y="28"/>
                  </a:cubicBezTo>
                  <a:cubicBezTo>
                    <a:pt x="28" y="28"/>
                    <a:pt x="28" y="28"/>
                    <a:pt x="28" y="28"/>
                  </a:cubicBezTo>
                  <a:lnTo>
                    <a:pt x="28" y="8"/>
                  </a:lnTo>
                  <a:close/>
                  <a:moveTo>
                    <a:pt x="32" y="53"/>
                  </a:moveTo>
                  <a:cubicBezTo>
                    <a:pt x="20" y="53"/>
                    <a:pt x="11" y="44"/>
                    <a:pt x="11" y="32"/>
                  </a:cubicBezTo>
                  <a:cubicBezTo>
                    <a:pt x="11" y="24"/>
                    <a:pt x="16" y="16"/>
                    <a:pt x="24" y="13"/>
                  </a:cubicBezTo>
                  <a:cubicBezTo>
                    <a:pt x="24" y="12"/>
                    <a:pt x="24" y="12"/>
                    <a:pt x="24" y="12"/>
                  </a:cubicBezTo>
                  <a:cubicBezTo>
                    <a:pt x="24" y="20"/>
                    <a:pt x="24" y="20"/>
                    <a:pt x="24" y="20"/>
                  </a:cubicBezTo>
                  <a:cubicBezTo>
                    <a:pt x="20" y="22"/>
                    <a:pt x="17" y="27"/>
                    <a:pt x="17" y="32"/>
                  </a:cubicBezTo>
                  <a:cubicBezTo>
                    <a:pt x="17" y="40"/>
                    <a:pt x="24" y="47"/>
                    <a:pt x="32" y="47"/>
                  </a:cubicBezTo>
                  <a:cubicBezTo>
                    <a:pt x="40" y="47"/>
                    <a:pt x="47" y="40"/>
                    <a:pt x="47" y="32"/>
                  </a:cubicBezTo>
                  <a:cubicBezTo>
                    <a:pt x="47" y="27"/>
                    <a:pt x="44" y="22"/>
                    <a:pt x="40" y="20"/>
                  </a:cubicBezTo>
                  <a:cubicBezTo>
                    <a:pt x="40" y="12"/>
                    <a:pt x="40" y="12"/>
                    <a:pt x="40" y="12"/>
                  </a:cubicBezTo>
                  <a:cubicBezTo>
                    <a:pt x="40" y="13"/>
                    <a:pt x="40" y="13"/>
                    <a:pt x="40" y="13"/>
                  </a:cubicBezTo>
                  <a:cubicBezTo>
                    <a:pt x="48" y="16"/>
                    <a:pt x="53" y="24"/>
                    <a:pt x="53" y="32"/>
                  </a:cubicBezTo>
                  <a:cubicBezTo>
                    <a:pt x="53" y="44"/>
                    <a:pt x="44" y="53"/>
                    <a:pt x="32" y="53"/>
                  </a:cubicBezTo>
                  <a:close/>
                </a:path>
              </a:pathLst>
            </a:custGeom>
            <a:solidFill>
              <a:schemeClr val="accent4"/>
            </a:solidFill>
            <a:ln>
              <a:noFill/>
            </a:ln>
            <a:effectLst/>
          </p:spPr>
          <p:txBody>
            <a:bodyPr vert="horz" wrap="square" lIns="91417" tIns="45709" rIns="91417"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grpSp>
          <p:nvGrpSpPr>
            <p:cNvPr id="37" name="Group 96"/>
            <p:cNvGrpSpPr/>
            <p:nvPr/>
          </p:nvGrpSpPr>
          <p:grpSpPr>
            <a:xfrm>
              <a:off x="9795854" y="4062587"/>
              <a:ext cx="367254" cy="367367"/>
              <a:chOff x="6894513" y="5880100"/>
              <a:chExt cx="376238" cy="376238"/>
            </a:xfrm>
            <a:solidFill>
              <a:schemeClr val="accent3"/>
            </a:solidFill>
            <a:effectLst/>
          </p:grpSpPr>
          <p:sp>
            <p:nvSpPr>
              <p:cNvPr id="39" name="Freeform 103"/>
              <p:cNvSpPr>
                <a:spLocks noEditPoints="1"/>
              </p:cNvSpPr>
              <p:nvPr/>
            </p:nvSpPr>
            <p:spPr bwMode="auto">
              <a:xfrm>
                <a:off x="7005638" y="5880100"/>
                <a:ext cx="265113" cy="265113"/>
              </a:xfrm>
              <a:custGeom>
                <a:avLst/>
                <a:gdLst>
                  <a:gd name="T0" fmla="*/ 31 w 45"/>
                  <a:gd name="T1" fmla="*/ 5 h 45"/>
                  <a:gd name="T2" fmla="*/ 18 w 45"/>
                  <a:gd name="T3" fmla="*/ 13 h 45"/>
                  <a:gd name="T4" fmla="*/ 1 w 45"/>
                  <a:gd name="T5" fmla="*/ 30 h 45"/>
                  <a:gd name="T6" fmla="*/ 1 w 45"/>
                  <a:gd name="T7" fmla="*/ 35 h 45"/>
                  <a:gd name="T8" fmla="*/ 10 w 45"/>
                  <a:gd name="T9" fmla="*/ 44 h 45"/>
                  <a:gd name="T10" fmla="*/ 15 w 45"/>
                  <a:gd name="T11" fmla="*/ 44 h 45"/>
                  <a:gd name="T12" fmla="*/ 32 w 45"/>
                  <a:gd name="T13" fmla="*/ 27 h 45"/>
                  <a:gd name="T14" fmla="*/ 40 w 45"/>
                  <a:gd name="T15" fmla="*/ 14 h 45"/>
                  <a:gd name="T16" fmla="*/ 45 w 45"/>
                  <a:gd name="T17" fmla="*/ 0 h 45"/>
                  <a:gd name="T18" fmla="*/ 31 w 45"/>
                  <a:gd name="T19" fmla="*/ 5 h 45"/>
                  <a:gd name="T20" fmla="*/ 20 w 45"/>
                  <a:gd name="T21" fmla="*/ 34 h 45"/>
                  <a:gd name="T22" fmla="*/ 11 w 45"/>
                  <a:gd name="T23" fmla="*/ 34 h 45"/>
                  <a:gd name="T24" fmla="*/ 11 w 45"/>
                  <a:gd name="T25" fmla="*/ 25 h 45"/>
                  <a:gd name="T26" fmla="*/ 20 w 45"/>
                  <a:gd name="T27" fmla="*/ 25 h 45"/>
                  <a:gd name="T28" fmla="*/ 20 w 45"/>
                  <a:gd name="T29" fmla="*/ 34 h 45"/>
                  <a:gd name="T30" fmla="*/ 31 w 45"/>
                  <a:gd name="T31" fmla="*/ 23 h 45"/>
                  <a:gd name="T32" fmla="*/ 22 w 45"/>
                  <a:gd name="T33" fmla="*/ 23 h 45"/>
                  <a:gd name="T34" fmla="*/ 22 w 45"/>
                  <a:gd name="T35" fmla="*/ 14 h 45"/>
                  <a:gd name="T36" fmla="*/ 31 w 45"/>
                  <a:gd name="T37" fmla="*/ 14 h 45"/>
                  <a:gd name="T38" fmla="*/ 31 w 45"/>
                  <a:gd name="T39"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5">
                    <a:moveTo>
                      <a:pt x="31" y="5"/>
                    </a:moveTo>
                    <a:cubicBezTo>
                      <a:pt x="27" y="6"/>
                      <a:pt x="21" y="10"/>
                      <a:pt x="18" y="13"/>
                    </a:cubicBezTo>
                    <a:cubicBezTo>
                      <a:pt x="1" y="30"/>
                      <a:pt x="1" y="30"/>
                      <a:pt x="1" y="30"/>
                    </a:cubicBezTo>
                    <a:cubicBezTo>
                      <a:pt x="0" y="31"/>
                      <a:pt x="0" y="34"/>
                      <a:pt x="1" y="35"/>
                    </a:cubicBezTo>
                    <a:cubicBezTo>
                      <a:pt x="10" y="44"/>
                      <a:pt x="10" y="44"/>
                      <a:pt x="10" y="44"/>
                    </a:cubicBezTo>
                    <a:cubicBezTo>
                      <a:pt x="11" y="45"/>
                      <a:pt x="14" y="45"/>
                      <a:pt x="15" y="44"/>
                    </a:cubicBezTo>
                    <a:cubicBezTo>
                      <a:pt x="32" y="27"/>
                      <a:pt x="32" y="27"/>
                      <a:pt x="32" y="27"/>
                    </a:cubicBezTo>
                    <a:cubicBezTo>
                      <a:pt x="35" y="24"/>
                      <a:pt x="39" y="18"/>
                      <a:pt x="40" y="14"/>
                    </a:cubicBezTo>
                    <a:cubicBezTo>
                      <a:pt x="45" y="0"/>
                      <a:pt x="45" y="0"/>
                      <a:pt x="45" y="0"/>
                    </a:cubicBezTo>
                    <a:lnTo>
                      <a:pt x="31" y="5"/>
                    </a:lnTo>
                    <a:close/>
                    <a:moveTo>
                      <a:pt x="20" y="34"/>
                    </a:moveTo>
                    <a:cubicBezTo>
                      <a:pt x="17" y="36"/>
                      <a:pt x="13" y="36"/>
                      <a:pt x="11" y="34"/>
                    </a:cubicBezTo>
                    <a:cubicBezTo>
                      <a:pt x="9" y="32"/>
                      <a:pt x="9" y="28"/>
                      <a:pt x="11" y="25"/>
                    </a:cubicBezTo>
                    <a:cubicBezTo>
                      <a:pt x="13" y="23"/>
                      <a:pt x="17" y="23"/>
                      <a:pt x="20" y="25"/>
                    </a:cubicBezTo>
                    <a:cubicBezTo>
                      <a:pt x="22" y="28"/>
                      <a:pt x="22" y="32"/>
                      <a:pt x="20" y="34"/>
                    </a:cubicBezTo>
                    <a:close/>
                    <a:moveTo>
                      <a:pt x="31" y="23"/>
                    </a:moveTo>
                    <a:cubicBezTo>
                      <a:pt x="29" y="25"/>
                      <a:pt x="25" y="25"/>
                      <a:pt x="22" y="23"/>
                    </a:cubicBezTo>
                    <a:cubicBezTo>
                      <a:pt x="20" y="20"/>
                      <a:pt x="20" y="16"/>
                      <a:pt x="22" y="14"/>
                    </a:cubicBezTo>
                    <a:cubicBezTo>
                      <a:pt x="25" y="12"/>
                      <a:pt x="29" y="12"/>
                      <a:pt x="31" y="14"/>
                    </a:cubicBezTo>
                    <a:cubicBezTo>
                      <a:pt x="33" y="16"/>
                      <a:pt x="33" y="20"/>
                      <a:pt x="3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40" name="Freeform 104"/>
              <p:cNvSpPr/>
              <p:nvPr/>
            </p:nvSpPr>
            <p:spPr bwMode="auto">
              <a:xfrm>
                <a:off x="6905626" y="5986463"/>
                <a:ext cx="123825" cy="111125"/>
              </a:xfrm>
              <a:custGeom>
                <a:avLst/>
                <a:gdLst>
                  <a:gd name="T0" fmla="*/ 7 w 21"/>
                  <a:gd name="T1" fmla="*/ 17 h 19"/>
                  <a:gd name="T2" fmla="*/ 21 w 21"/>
                  <a:gd name="T3" fmla="*/ 3 h 19"/>
                  <a:gd name="T4" fmla="*/ 10 w 21"/>
                  <a:gd name="T5" fmla="*/ 3 h 19"/>
                  <a:gd name="T6" fmla="*/ 1 w 21"/>
                  <a:gd name="T7" fmla="*/ 12 h 19"/>
                  <a:gd name="T8" fmla="*/ 1 w 21"/>
                  <a:gd name="T9" fmla="*/ 17 h 19"/>
                  <a:gd name="T10" fmla="*/ 7 w 21"/>
                  <a:gd name="T11" fmla="*/ 17 h 19"/>
                </a:gdLst>
                <a:ahLst/>
                <a:cxnLst>
                  <a:cxn ang="0">
                    <a:pos x="T0" y="T1"/>
                  </a:cxn>
                  <a:cxn ang="0">
                    <a:pos x="T2" y="T3"/>
                  </a:cxn>
                  <a:cxn ang="0">
                    <a:pos x="T4" y="T5"/>
                  </a:cxn>
                  <a:cxn ang="0">
                    <a:pos x="T6" y="T7"/>
                  </a:cxn>
                  <a:cxn ang="0">
                    <a:pos x="T8" y="T9"/>
                  </a:cxn>
                  <a:cxn ang="0">
                    <a:pos x="T10" y="T11"/>
                  </a:cxn>
                </a:cxnLst>
                <a:rect l="0" t="0" r="r" b="b"/>
                <a:pathLst>
                  <a:path w="21" h="19">
                    <a:moveTo>
                      <a:pt x="7" y="17"/>
                    </a:moveTo>
                    <a:cubicBezTo>
                      <a:pt x="21" y="3"/>
                      <a:pt x="21" y="3"/>
                      <a:pt x="21" y="3"/>
                    </a:cubicBezTo>
                    <a:cubicBezTo>
                      <a:pt x="18" y="0"/>
                      <a:pt x="13" y="0"/>
                      <a:pt x="10" y="3"/>
                    </a:cubicBezTo>
                    <a:cubicBezTo>
                      <a:pt x="1" y="12"/>
                      <a:pt x="1" y="12"/>
                      <a:pt x="1" y="12"/>
                    </a:cubicBezTo>
                    <a:cubicBezTo>
                      <a:pt x="0" y="13"/>
                      <a:pt x="0" y="16"/>
                      <a:pt x="1" y="17"/>
                    </a:cubicBezTo>
                    <a:cubicBezTo>
                      <a:pt x="3" y="19"/>
                      <a:pt x="5" y="19"/>
                      <a:pt x="7"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41" name="Freeform 105"/>
              <p:cNvSpPr/>
              <p:nvPr/>
            </p:nvSpPr>
            <p:spPr bwMode="auto">
              <a:xfrm>
                <a:off x="7053263" y="6121400"/>
                <a:ext cx="111125" cy="123825"/>
              </a:xfrm>
              <a:custGeom>
                <a:avLst/>
                <a:gdLst>
                  <a:gd name="T0" fmla="*/ 2 w 19"/>
                  <a:gd name="T1" fmla="*/ 14 h 21"/>
                  <a:gd name="T2" fmla="*/ 2 w 19"/>
                  <a:gd name="T3" fmla="*/ 20 h 21"/>
                  <a:gd name="T4" fmla="*/ 7 w 19"/>
                  <a:gd name="T5" fmla="*/ 20 h 21"/>
                  <a:gd name="T6" fmla="*/ 16 w 19"/>
                  <a:gd name="T7" fmla="*/ 11 h 21"/>
                  <a:gd name="T8" fmla="*/ 16 w 19"/>
                  <a:gd name="T9" fmla="*/ 0 h 21"/>
                  <a:gd name="T10" fmla="*/ 2 w 19"/>
                  <a:gd name="T11" fmla="*/ 14 h 21"/>
                </a:gdLst>
                <a:ahLst/>
                <a:cxnLst>
                  <a:cxn ang="0">
                    <a:pos x="T0" y="T1"/>
                  </a:cxn>
                  <a:cxn ang="0">
                    <a:pos x="T2" y="T3"/>
                  </a:cxn>
                  <a:cxn ang="0">
                    <a:pos x="T4" y="T5"/>
                  </a:cxn>
                  <a:cxn ang="0">
                    <a:pos x="T6" y="T7"/>
                  </a:cxn>
                  <a:cxn ang="0">
                    <a:pos x="T8" y="T9"/>
                  </a:cxn>
                  <a:cxn ang="0">
                    <a:pos x="T10" y="T11"/>
                  </a:cxn>
                </a:cxnLst>
                <a:rect l="0" t="0" r="r" b="b"/>
                <a:pathLst>
                  <a:path w="19" h="21">
                    <a:moveTo>
                      <a:pt x="2" y="14"/>
                    </a:moveTo>
                    <a:cubicBezTo>
                      <a:pt x="0" y="16"/>
                      <a:pt x="0" y="18"/>
                      <a:pt x="2" y="20"/>
                    </a:cubicBezTo>
                    <a:cubicBezTo>
                      <a:pt x="3" y="21"/>
                      <a:pt x="6" y="21"/>
                      <a:pt x="7" y="20"/>
                    </a:cubicBezTo>
                    <a:cubicBezTo>
                      <a:pt x="16" y="11"/>
                      <a:pt x="16" y="11"/>
                      <a:pt x="16" y="11"/>
                    </a:cubicBezTo>
                    <a:cubicBezTo>
                      <a:pt x="19" y="8"/>
                      <a:pt x="19" y="3"/>
                      <a:pt x="16" y="0"/>
                    </a:cubicBezTo>
                    <a:lnTo>
                      <a:pt x="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42" name="Freeform 106"/>
              <p:cNvSpPr/>
              <p:nvPr/>
            </p:nvSpPr>
            <p:spPr bwMode="auto">
              <a:xfrm>
                <a:off x="6981826" y="6103938"/>
                <a:ext cx="65088" cy="63500"/>
              </a:xfrm>
              <a:custGeom>
                <a:avLst/>
                <a:gdLst>
                  <a:gd name="T0" fmla="*/ 1 w 11"/>
                  <a:gd name="T1" fmla="*/ 2 h 11"/>
                  <a:gd name="T2" fmla="*/ 1 w 11"/>
                  <a:gd name="T3" fmla="*/ 4 h 11"/>
                  <a:gd name="T4" fmla="*/ 7 w 11"/>
                  <a:gd name="T5" fmla="*/ 10 h 11"/>
                  <a:gd name="T6" fmla="*/ 9 w 11"/>
                  <a:gd name="T7" fmla="*/ 10 h 11"/>
                  <a:gd name="T8" fmla="*/ 11 w 11"/>
                  <a:gd name="T9" fmla="*/ 9 h 11"/>
                  <a:gd name="T10" fmla="*/ 2 w 11"/>
                  <a:gd name="T11" fmla="*/ 0 h 11"/>
                  <a:gd name="T12" fmla="*/ 1 w 11"/>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 y="2"/>
                    </a:moveTo>
                    <a:cubicBezTo>
                      <a:pt x="0" y="2"/>
                      <a:pt x="0" y="4"/>
                      <a:pt x="1" y="4"/>
                    </a:cubicBezTo>
                    <a:cubicBezTo>
                      <a:pt x="7" y="10"/>
                      <a:pt x="7" y="10"/>
                      <a:pt x="7" y="10"/>
                    </a:cubicBezTo>
                    <a:cubicBezTo>
                      <a:pt x="7" y="11"/>
                      <a:pt x="9" y="11"/>
                      <a:pt x="9" y="10"/>
                    </a:cubicBezTo>
                    <a:cubicBezTo>
                      <a:pt x="11" y="9"/>
                      <a:pt x="11" y="9"/>
                      <a:pt x="11" y="9"/>
                    </a:cubicBezTo>
                    <a:cubicBezTo>
                      <a:pt x="2" y="0"/>
                      <a:pt x="2" y="0"/>
                      <a:pt x="2"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sp>
            <p:nvSpPr>
              <p:cNvPr id="43" name="Freeform 107"/>
              <p:cNvSpPr/>
              <p:nvPr/>
            </p:nvSpPr>
            <p:spPr bwMode="auto">
              <a:xfrm>
                <a:off x="6894513" y="6138863"/>
                <a:ext cx="117475" cy="117475"/>
              </a:xfrm>
              <a:custGeom>
                <a:avLst/>
                <a:gdLst>
                  <a:gd name="T0" fmla="*/ 0 w 20"/>
                  <a:gd name="T1" fmla="*/ 20 h 20"/>
                  <a:gd name="T2" fmla="*/ 16 w 20"/>
                  <a:gd name="T3" fmla="*/ 4 h 20"/>
                  <a:gd name="T4" fmla="*/ 0 w 20"/>
                  <a:gd name="T5" fmla="*/ 20 h 20"/>
                </a:gdLst>
                <a:ahLst/>
                <a:cxnLst>
                  <a:cxn ang="0">
                    <a:pos x="T0" y="T1"/>
                  </a:cxn>
                  <a:cxn ang="0">
                    <a:pos x="T2" y="T3"/>
                  </a:cxn>
                  <a:cxn ang="0">
                    <a:pos x="T4" y="T5"/>
                  </a:cxn>
                </a:cxnLst>
                <a:rect l="0" t="0" r="r" b="b"/>
                <a:pathLst>
                  <a:path w="20" h="20">
                    <a:moveTo>
                      <a:pt x="0" y="20"/>
                    </a:moveTo>
                    <a:cubicBezTo>
                      <a:pt x="8" y="16"/>
                      <a:pt x="20" y="8"/>
                      <a:pt x="16" y="4"/>
                    </a:cubicBezTo>
                    <a:cubicBezTo>
                      <a:pt x="12" y="0"/>
                      <a:pt x="4" y="12"/>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grpSp>
        <p:sp>
          <p:nvSpPr>
            <p:cNvPr id="38" name="Freeform 70"/>
            <p:cNvSpPr>
              <a:spLocks noEditPoints="1"/>
            </p:cNvSpPr>
            <p:nvPr/>
          </p:nvSpPr>
          <p:spPr bwMode="auto">
            <a:xfrm>
              <a:off x="9856431" y="2425767"/>
              <a:ext cx="298225" cy="298319"/>
            </a:xfrm>
            <a:custGeom>
              <a:avLst/>
              <a:gdLst>
                <a:gd name="T0" fmla="*/ 188 w 231"/>
                <a:gd name="T1" fmla="*/ 145 h 231"/>
                <a:gd name="T2" fmla="*/ 188 w 231"/>
                <a:gd name="T3" fmla="*/ 101 h 231"/>
                <a:gd name="T4" fmla="*/ 130 w 231"/>
                <a:gd name="T5" fmla="*/ 101 h 231"/>
                <a:gd name="T6" fmla="*/ 130 w 231"/>
                <a:gd name="T7" fmla="*/ 87 h 231"/>
                <a:gd name="T8" fmla="*/ 173 w 231"/>
                <a:gd name="T9" fmla="*/ 87 h 231"/>
                <a:gd name="T10" fmla="*/ 173 w 231"/>
                <a:gd name="T11" fmla="*/ 0 h 231"/>
                <a:gd name="T12" fmla="*/ 72 w 231"/>
                <a:gd name="T13" fmla="*/ 0 h 231"/>
                <a:gd name="T14" fmla="*/ 72 w 231"/>
                <a:gd name="T15" fmla="*/ 87 h 231"/>
                <a:gd name="T16" fmla="*/ 115 w 231"/>
                <a:gd name="T17" fmla="*/ 87 h 231"/>
                <a:gd name="T18" fmla="*/ 115 w 231"/>
                <a:gd name="T19" fmla="*/ 101 h 231"/>
                <a:gd name="T20" fmla="*/ 43 w 231"/>
                <a:gd name="T21" fmla="*/ 101 h 231"/>
                <a:gd name="T22" fmla="*/ 43 w 231"/>
                <a:gd name="T23" fmla="*/ 145 h 231"/>
                <a:gd name="T24" fmla="*/ 0 w 231"/>
                <a:gd name="T25" fmla="*/ 145 h 231"/>
                <a:gd name="T26" fmla="*/ 0 w 231"/>
                <a:gd name="T27" fmla="*/ 231 h 231"/>
                <a:gd name="T28" fmla="*/ 101 w 231"/>
                <a:gd name="T29" fmla="*/ 231 h 231"/>
                <a:gd name="T30" fmla="*/ 101 w 231"/>
                <a:gd name="T31" fmla="*/ 145 h 231"/>
                <a:gd name="T32" fmla="*/ 58 w 231"/>
                <a:gd name="T33" fmla="*/ 145 h 231"/>
                <a:gd name="T34" fmla="*/ 58 w 231"/>
                <a:gd name="T35" fmla="*/ 116 h 231"/>
                <a:gd name="T36" fmla="*/ 173 w 231"/>
                <a:gd name="T37" fmla="*/ 116 h 231"/>
                <a:gd name="T38" fmla="*/ 173 w 231"/>
                <a:gd name="T39" fmla="*/ 145 h 231"/>
                <a:gd name="T40" fmla="*/ 130 w 231"/>
                <a:gd name="T41" fmla="*/ 145 h 231"/>
                <a:gd name="T42" fmla="*/ 130 w 231"/>
                <a:gd name="T43" fmla="*/ 231 h 231"/>
                <a:gd name="T44" fmla="*/ 231 w 231"/>
                <a:gd name="T45" fmla="*/ 231 h 231"/>
                <a:gd name="T46" fmla="*/ 231 w 231"/>
                <a:gd name="T47" fmla="*/ 145 h 231"/>
                <a:gd name="T48" fmla="*/ 188 w 231"/>
                <a:gd name="T49" fmla="*/ 145 h 231"/>
                <a:gd name="T50" fmla="*/ 87 w 231"/>
                <a:gd name="T51" fmla="*/ 159 h 231"/>
                <a:gd name="T52" fmla="*/ 87 w 231"/>
                <a:gd name="T53" fmla="*/ 173 h 231"/>
                <a:gd name="T54" fmla="*/ 14 w 231"/>
                <a:gd name="T55" fmla="*/ 173 h 231"/>
                <a:gd name="T56" fmla="*/ 14 w 231"/>
                <a:gd name="T57" fmla="*/ 159 h 231"/>
                <a:gd name="T58" fmla="*/ 87 w 231"/>
                <a:gd name="T59" fmla="*/ 159 h 231"/>
                <a:gd name="T60" fmla="*/ 87 w 231"/>
                <a:gd name="T61" fmla="*/ 29 h 231"/>
                <a:gd name="T62" fmla="*/ 87 w 231"/>
                <a:gd name="T63" fmla="*/ 15 h 231"/>
                <a:gd name="T64" fmla="*/ 159 w 231"/>
                <a:gd name="T65" fmla="*/ 15 h 231"/>
                <a:gd name="T66" fmla="*/ 159 w 231"/>
                <a:gd name="T67" fmla="*/ 29 h 231"/>
                <a:gd name="T68" fmla="*/ 87 w 231"/>
                <a:gd name="T69" fmla="*/ 29 h 231"/>
                <a:gd name="T70" fmla="*/ 217 w 231"/>
                <a:gd name="T71" fmla="*/ 173 h 231"/>
                <a:gd name="T72" fmla="*/ 144 w 231"/>
                <a:gd name="T73" fmla="*/ 173 h 231"/>
                <a:gd name="T74" fmla="*/ 144 w 231"/>
                <a:gd name="T75" fmla="*/ 159 h 231"/>
                <a:gd name="T76" fmla="*/ 217 w 231"/>
                <a:gd name="T77" fmla="*/ 159 h 231"/>
                <a:gd name="T78" fmla="*/ 217 w 231"/>
                <a:gd name="T79" fmla="*/ 173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1" h="231">
                  <a:moveTo>
                    <a:pt x="188" y="145"/>
                  </a:moveTo>
                  <a:lnTo>
                    <a:pt x="188" y="101"/>
                  </a:lnTo>
                  <a:lnTo>
                    <a:pt x="130" y="101"/>
                  </a:lnTo>
                  <a:lnTo>
                    <a:pt x="130" y="87"/>
                  </a:lnTo>
                  <a:lnTo>
                    <a:pt x="173" y="87"/>
                  </a:lnTo>
                  <a:lnTo>
                    <a:pt x="173" y="0"/>
                  </a:lnTo>
                  <a:lnTo>
                    <a:pt x="72" y="0"/>
                  </a:lnTo>
                  <a:lnTo>
                    <a:pt x="72" y="87"/>
                  </a:lnTo>
                  <a:lnTo>
                    <a:pt x="115" y="87"/>
                  </a:lnTo>
                  <a:lnTo>
                    <a:pt x="115" y="101"/>
                  </a:lnTo>
                  <a:lnTo>
                    <a:pt x="43" y="101"/>
                  </a:lnTo>
                  <a:lnTo>
                    <a:pt x="43" y="145"/>
                  </a:lnTo>
                  <a:lnTo>
                    <a:pt x="0" y="145"/>
                  </a:lnTo>
                  <a:lnTo>
                    <a:pt x="0" y="231"/>
                  </a:lnTo>
                  <a:lnTo>
                    <a:pt x="101" y="231"/>
                  </a:lnTo>
                  <a:lnTo>
                    <a:pt x="101" y="145"/>
                  </a:lnTo>
                  <a:lnTo>
                    <a:pt x="58" y="145"/>
                  </a:lnTo>
                  <a:lnTo>
                    <a:pt x="58" y="116"/>
                  </a:lnTo>
                  <a:lnTo>
                    <a:pt x="173" y="116"/>
                  </a:lnTo>
                  <a:lnTo>
                    <a:pt x="173" y="145"/>
                  </a:lnTo>
                  <a:lnTo>
                    <a:pt x="130" y="145"/>
                  </a:lnTo>
                  <a:lnTo>
                    <a:pt x="130" y="231"/>
                  </a:lnTo>
                  <a:lnTo>
                    <a:pt x="231" y="231"/>
                  </a:lnTo>
                  <a:lnTo>
                    <a:pt x="231" y="145"/>
                  </a:lnTo>
                  <a:lnTo>
                    <a:pt x="188" y="145"/>
                  </a:lnTo>
                  <a:close/>
                  <a:moveTo>
                    <a:pt x="87" y="159"/>
                  </a:moveTo>
                  <a:lnTo>
                    <a:pt x="87" y="173"/>
                  </a:lnTo>
                  <a:lnTo>
                    <a:pt x="14" y="173"/>
                  </a:lnTo>
                  <a:lnTo>
                    <a:pt x="14" y="159"/>
                  </a:lnTo>
                  <a:lnTo>
                    <a:pt x="87" y="159"/>
                  </a:lnTo>
                  <a:close/>
                  <a:moveTo>
                    <a:pt x="87" y="29"/>
                  </a:moveTo>
                  <a:lnTo>
                    <a:pt x="87" y="15"/>
                  </a:lnTo>
                  <a:lnTo>
                    <a:pt x="159" y="15"/>
                  </a:lnTo>
                  <a:lnTo>
                    <a:pt x="159" y="29"/>
                  </a:lnTo>
                  <a:lnTo>
                    <a:pt x="87" y="29"/>
                  </a:lnTo>
                  <a:close/>
                  <a:moveTo>
                    <a:pt x="217" y="173"/>
                  </a:moveTo>
                  <a:lnTo>
                    <a:pt x="144" y="173"/>
                  </a:lnTo>
                  <a:lnTo>
                    <a:pt x="144" y="159"/>
                  </a:lnTo>
                  <a:lnTo>
                    <a:pt x="217" y="159"/>
                  </a:lnTo>
                  <a:lnTo>
                    <a:pt x="217" y="173"/>
                  </a:lnTo>
                  <a:close/>
                </a:path>
              </a:pathLst>
            </a:custGeom>
            <a:solidFill>
              <a:schemeClr val="accent2"/>
            </a:solidFill>
            <a:ln>
              <a:noFill/>
            </a:ln>
            <a:effectLst/>
          </p:spPr>
          <p:txBody>
            <a:bodyPr vert="horz" wrap="square" lIns="91417" tIns="45709" rIns="91417" bIns="45709"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2400">
                <a:solidFill>
                  <a:srgbClr val="532D24"/>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41120" y="861106"/>
            <a:ext cx="9144000" cy="2387600"/>
          </a:xfrm>
        </p:spPr>
        <p:txBody>
          <a:bodyPr/>
          <a:lstStyle/>
          <a:p>
            <a:endParaRPr lang="zh-CN" altLang="en-US">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sp>
        <p:nvSpPr>
          <p:cNvPr id="8" name="Oval 31"/>
          <p:cNvSpPr>
            <a:spLocks noChangeArrowheads="1"/>
          </p:cNvSpPr>
          <p:nvPr/>
        </p:nvSpPr>
        <p:spPr bwMode="auto">
          <a:xfrm>
            <a:off x="4581785" y="1483201"/>
            <a:ext cx="2044362" cy="2048051"/>
          </a:xfrm>
          <a:prstGeom prst="roundRect">
            <a:avLst/>
          </a:prstGeom>
          <a:solidFill>
            <a:schemeClr val="accent1"/>
          </a:solidFill>
          <a:ln>
            <a:noFill/>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chemeClr val="bg1"/>
                </a:solidFill>
                <a:latin typeface="微软雅黑" panose="020B0503020204020204" pitchFamily="34" charset="-122"/>
                <a:ea typeface="微软雅黑" panose="020B0503020204020204" pitchFamily="34" charset="-122"/>
              </a:rPr>
              <a:t>04</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12" name="文本框 22"/>
          <p:cNvSpPr txBox="1"/>
          <p:nvPr/>
        </p:nvSpPr>
        <p:spPr>
          <a:xfrm>
            <a:off x="3241519" y="4320845"/>
            <a:ext cx="4724892" cy="3450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点击输入您需要的文字内容，点击输入您需要的文字内容。</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793487" y="3763866"/>
            <a:ext cx="1620957" cy="52322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grpSp>
        <p:nvGrpSpPr>
          <p:cNvPr id="2" name="组合 1"/>
          <p:cNvGrpSpPr/>
          <p:nvPr/>
        </p:nvGrpSpPr>
        <p:grpSpPr>
          <a:xfrm>
            <a:off x="652555" y="2346780"/>
            <a:ext cx="10886889" cy="2873235"/>
            <a:chOff x="652555" y="2346780"/>
            <a:chExt cx="10886889" cy="2873235"/>
          </a:xfrm>
        </p:grpSpPr>
        <p:sp>
          <p:nvSpPr>
            <p:cNvPr id="35" name="矩形 34"/>
            <p:cNvSpPr>
              <a:spLocks noChangeArrowheads="1"/>
            </p:cNvSpPr>
            <p:nvPr/>
          </p:nvSpPr>
          <p:spPr bwMode="auto">
            <a:xfrm>
              <a:off x="6410226" y="3574447"/>
              <a:ext cx="2501128" cy="198967"/>
            </a:xfrm>
            <a:prstGeom prst="rect">
              <a:avLst/>
            </a:prstGeom>
            <a:solidFill>
              <a:schemeClr val="accent2"/>
            </a:solidFill>
            <a:ln w="9525">
              <a:solidFill>
                <a:schemeClr val="accent1"/>
              </a:solidFill>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矩形 35"/>
            <p:cNvSpPr>
              <a:spLocks noChangeArrowheads="1"/>
            </p:cNvSpPr>
            <p:nvPr/>
          </p:nvSpPr>
          <p:spPr bwMode="auto">
            <a:xfrm>
              <a:off x="4491004" y="3773413"/>
              <a:ext cx="4420352" cy="230715"/>
            </a:xfrm>
            <a:prstGeom prst="rect">
              <a:avLst/>
            </a:prstGeom>
            <a:solidFill>
              <a:schemeClr val="accent2"/>
            </a:solidFill>
            <a:ln w="9525">
              <a:noFill/>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矩形 36"/>
            <p:cNvSpPr>
              <a:spLocks noChangeArrowheads="1"/>
            </p:cNvSpPr>
            <p:nvPr/>
          </p:nvSpPr>
          <p:spPr bwMode="auto">
            <a:xfrm>
              <a:off x="7660790" y="3997780"/>
              <a:ext cx="1250563" cy="205317"/>
            </a:xfrm>
            <a:prstGeom prst="rect">
              <a:avLst/>
            </a:prstGeom>
            <a:solidFill>
              <a:srgbClr val="F6CF34"/>
            </a:solidFill>
            <a:ln w="9525">
              <a:noFill/>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8" name="直接连接符 37"/>
            <p:cNvCxnSpPr>
              <a:cxnSpLocks noChangeShapeType="1"/>
            </p:cNvCxnSpPr>
            <p:nvPr/>
          </p:nvCxnSpPr>
          <p:spPr bwMode="auto">
            <a:xfrm flipV="1">
              <a:off x="6410226" y="3070679"/>
              <a:ext cx="0" cy="508001"/>
            </a:xfrm>
            <a:prstGeom prst="line">
              <a:avLst/>
            </a:prstGeom>
            <a:noFill/>
            <a:ln w="9525">
              <a:solidFill>
                <a:schemeClr val="tx1"/>
              </a:solidFill>
              <a:round/>
            </a:ln>
          </p:spPr>
        </p:cxnSp>
        <p:grpSp>
          <p:nvGrpSpPr>
            <p:cNvPr id="39" name="组合 38"/>
            <p:cNvGrpSpPr/>
            <p:nvPr/>
          </p:nvGrpSpPr>
          <p:grpSpPr bwMode="auto">
            <a:xfrm>
              <a:off x="6073782" y="2397580"/>
              <a:ext cx="672892" cy="673100"/>
              <a:chOff x="0" y="0"/>
              <a:chExt cx="504056" cy="504056"/>
            </a:xfrm>
          </p:grpSpPr>
          <p:sp>
            <p:nvSpPr>
              <p:cNvPr id="54" name="椭圆 53"/>
              <p:cNvSpPr>
                <a:spLocks noChangeArrowheads="1"/>
              </p:cNvSpPr>
              <p:nvPr/>
            </p:nvSpPr>
            <p:spPr bwMode="auto">
              <a:xfrm>
                <a:off x="0" y="0"/>
                <a:ext cx="504056" cy="504056"/>
              </a:xfrm>
              <a:prstGeom prst="ellipse">
                <a:avLst/>
              </a:prstGeom>
              <a:solidFill>
                <a:schemeClr val="accent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Freeform 6"/>
              <p:cNvSpPr>
                <a:spLocks noEditPoints="1"/>
              </p:cNvSpPr>
              <p:nvPr/>
            </p:nvSpPr>
            <p:spPr bwMode="auto">
              <a:xfrm>
                <a:off x="110569" y="68346"/>
                <a:ext cx="282917" cy="367363"/>
              </a:xfrm>
              <a:custGeom>
                <a:avLst/>
                <a:gdLst>
                  <a:gd name="T0" fmla="*/ 2147483646 w 251"/>
                  <a:gd name="T1" fmla="*/ 2147483646 h 326"/>
                  <a:gd name="T2" fmla="*/ 2147483646 w 251"/>
                  <a:gd name="T3" fmla="*/ 2147483646 h 326"/>
                  <a:gd name="T4" fmla="*/ 2147483646 w 251"/>
                  <a:gd name="T5" fmla="*/ 2147483646 h 326"/>
                  <a:gd name="T6" fmla="*/ 2147483646 w 251"/>
                  <a:gd name="T7" fmla="*/ 2147483646 h 326"/>
                  <a:gd name="T8" fmla="*/ 2147483646 w 251"/>
                  <a:gd name="T9" fmla="*/ 2147483646 h 326"/>
                  <a:gd name="T10" fmla="*/ 2147483646 w 251"/>
                  <a:gd name="T11" fmla="*/ 2147483646 h 326"/>
                  <a:gd name="T12" fmla="*/ 2147483646 w 251"/>
                  <a:gd name="T13" fmla="*/ 2147483646 h 326"/>
                  <a:gd name="T14" fmla="*/ 2147483646 w 251"/>
                  <a:gd name="T15" fmla="*/ 2147483646 h 326"/>
                  <a:gd name="T16" fmla="*/ 2147483646 w 251"/>
                  <a:gd name="T17" fmla="*/ 2147483646 h 326"/>
                  <a:gd name="T18" fmla="*/ 2147483646 w 251"/>
                  <a:gd name="T19" fmla="*/ 2147483646 h 326"/>
                  <a:gd name="T20" fmla="*/ 2147483646 w 251"/>
                  <a:gd name="T21" fmla="*/ 2147483646 h 326"/>
                  <a:gd name="T22" fmla="*/ 2147483646 w 251"/>
                  <a:gd name="T23" fmla="*/ 2147483646 h 326"/>
                  <a:gd name="T24" fmla="*/ 2147483646 w 251"/>
                  <a:gd name="T25" fmla="*/ 2147483646 h 326"/>
                  <a:gd name="T26" fmla="*/ 2147483646 w 251"/>
                  <a:gd name="T27" fmla="*/ 2147483646 h 326"/>
                  <a:gd name="T28" fmla="*/ 2147483646 w 251"/>
                  <a:gd name="T29" fmla="*/ 2147483646 h 326"/>
                  <a:gd name="T30" fmla="*/ 2147483646 w 251"/>
                  <a:gd name="T31" fmla="*/ 2147483646 h 326"/>
                  <a:gd name="T32" fmla="*/ 2147483646 w 251"/>
                  <a:gd name="T33" fmla="*/ 2147483646 h 326"/>
                  <a:gd name="T34" fmla="*/ 2147483646 w 251"/>
                  <a:gd name="T35" fmla="*/ 2147483646 h 326"/>
                  <a:gd name="T36" fmla="*/ 2147483646 w 251"/>
                  <a:gd name="T37" fmla="*/ 2147483646 h 326"/>
                  <a:gd name="T38" fmla="*/ 2147483646 w 251"/>
                  <a:gd name="T39" fmla="*/ 2147483646 h 326"/>
                  <a:gd name="T40" fmla="*/ 2147483646 w 251"/>
                  <a:gd name="T41" fmla="*/ 2147483646 h 326"/>
                  <a:gd name="T42" fmla="*/ 2147483646 w 251"/>
                  <a:gd name="T43" fmla="*/ 2147483646 h 326"/>
                  <a:gd name="T44" fmla="*/ 2147483646 w 251"/>
                  <a:gd name="T45" fmla="*/ 2147483646 h 326"/>
                  <a:gd name="T46" fmla="*/ 2147483646 w 251"/>
                  <a:gd name="T47" fmla="*/ 2147483646 h 326"/>
                  <a:gd name="T48" fmla="*/ 2147483646 w 251"/>
                  <a:gd name="T49" fmla="*/ 2147483646 h 326"/>
                  <a:gd name="T50" fmla="*/ 2147483646 w 251"/>
                  <a:gd name="T51" fmla="*/ 2147483646 h 326"/>
                  <a:gd name="T52" fmla="*/ 2147483646 w 251"/>
                  <a:gd name="T53" fmla="*/ 2147483646 h 326"/>
                  <a:gd name="T54" fmla="*/ 2147483646 w 251"/>
                  <a:gd name="T55" fmla="*/ 2147483646 h 326"/>
                  <a:gd name="T56" fmla="*/ 2147483646 w 251"/>
                  <a:gd name="T57" fmla="*/ 2147483646 h 326"/>
                  <a:gd name="T58" fmla="*/ 2147483646 w 251"/>
                  <a:gd name="T59" fmla="*/ 2147483646 h 326"/>
                  <a:gd name="T60" fmla="*/ 2147483646 w 251"/>
                  <a:gd name="T61" fmla="*/ 2147483646 h 326"/>
                  <a:gd name="T62" fmla="*/ 2147483646 w 251"/>
                  <a:gd name="T63" fmla="*/ 2147483646 h 326"/>
                  <a:gd name="T64" fmla="*/ 2147483646 w 251"/>
                  <a:gd name="T65" fmla="*/ 2147483646 h 326"/>
                  <a:gd name="T66" fmla="*/ 2147483646 w 251"/>
                  <a:gd name="T67" fmla="*/ 2147483646 h 326"/>
                  <a:gd name="T68" fmla="*/ 2147483646 w 251"/>
                  <a:gd name="T69" fmla="*/ 2147483646 h 326"/>
                  <a:gd name="T70" fmla="*/ 2147483646 w 251"/>
                  <a:gd name="T71" fmla="*/ 2147483646 h 326"/>
                  <a:gd name="T72" fmla="*/ 2147483646 w 251"/>
                  <a:gd name="T73" fmla="*/ 2147483646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rgbClr val="FFFFFF"/>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0" name="矩形 39"/>
            <p:cNvSpPr>
              <a:spLocks noChangeArrowheads="1"/>
            </p:cNvSpPr>
            <p:nvPr/>
          </p:nvSpPr>
          <p:spPr bwMode="auto">
            <a:xfrm>
              <a:off x="7565569" y="2346780"/>
              <a:ext cx="2685222" cy="707886"/>
            </a:xfrm>
            <a:prstGeom prst="rect">
              <a:avLst/>
            </a:prstGeom>
            <a:noFill/>
            <a:ln w="9525">
              <a:noFill/>
              <a:miter lim="800000"/>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16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41" name="TextBox 76"/>
            <p:cNvSpPr txBox="1">
              <a:spLocks noChangeArrowheads="1"/>
            </p:cNvSpPr>
            <p:nvPr/>
          </p:nvSpPr>
          <p:spPr bwMode="auto">
            <a:xfrm>
              <a:off x="6786877" y="2484362"/>
              <a:ext cx="821059" cy="461665"/>
            </a:xfrm>
            <a:prstGeom prst="rect">
              <a:avLst/>
            </a:prstGeom>
            <a:noFill/>
            <a:ln w="9525">
              <a:noFill/>
              <a:miter lim="800000"/>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buFont typeface="Arial" panose="020B0604020202020204" pitchFamily="34" charset="0"/>
                <a:buNone/>
              </a:pP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45%</a:t>
              </a:r>
              <a:endPar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2" name="直接连接符 41"/>
            <p:cNvCxnSpPr>
              <a:cxnSpLocks noChangeShapeType="1"/>
            </p:cNvCxnSpPr>
            <p:nvPr/>
          </p:nvCxnSpPr>
          <p:spPr bwMode="auto">
            <a:xfrm flipV="1">
              <a:off x="4491002" y="4004128"/>
              <a:ext cx="0" cy="508001"/>
            </a:xfrm>
            <a:prstGeom prst="line">
              <a:avLst/>
            </a:prstGeom>
            <a:noFill/>
            <a:ln w="9525">
              <a:solidFill>
                <a:schemeClr val="tx1"/>
              </a:solidFill>
              <a:round/>
            </a:ln>
          </p:spPr>
        </p:cxnSp>
        <p:grpSp>
          <p:nvGrpSpPr>
            <p:cNvPr id="43" name="组合 42"/>
            <p:cNvGrpSpPr/>
            <p:nvPr/>
          </p:nvGrpSpPr>
          <p:grpSpPr bwMode="auto">
            <a:xfrm>
              <a:off x="4154557" y="4510013"/>
              <a:ext cx="672892" cy="673100"/>
              <a:chOff x="0" y="0"/>
              <a:chExt cx="504056" cy="504056"/>
            </a:xfrm>
          </p:grpSpPr>
          <p:sp>
            <p:nvSpPr>
              <p:cNvPr id="52" name="椭圆 51"/>
              <p:cNvSpPr>
                <a:spLocks noChangeArrowheads="1"/>
              </p:cNvSpPr>
              <p:nvPr/>
            </p:nvSpPr>
            <p:spPr bwMode="auto">
              <a:xfrm>
                <a:off x="0" y="0"/>
                <a:ext cx="504056" cy="504056"/>
              </a:xfrm>
              <a:prstGeom prst="ellipse">
                <a:avLst/>
              </a:prstGeom>
              <a:solidFill>
                <a:schemeClr val="accent3"/>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Freeform 11"/>
              <p:cNvSpPr>
                <a:spLocks noEditPoints="1"/>
              </p:cNvSpPr>
              <p:nvPr/>
            </p:nvSpPr>
            <p:spPr bwMode="auto">
              <a:xfrm>
                <a:off x="76544" y="107746"/>
                <a:ext cx="350967" cy="288563"/>
              </a:xfrm>
              <a:custGeom>
                <a:avLst/>
                <a:gdLst>
                  <a:gd name="T0" fmla="*/ 2147483646 w 355"/>
                  <a:gd name="T1" fmla="*/ 2147483646 h 292"/>
                  <a:gd name="T2" fmla="*/ 2147483646 w 355"/>
                  <a:gd name="T3" fmla="*/ 2147483646 h 292"/>
                  <a:gd name="T4" fmla="*/ 0 w 355"/>
                  <a:gd name="T5" fmla="*/ 2147483646 h 292"/>
                  <a:gd name="T6" fmla="*/ 2147483646 w 355"/>
                  <a:gd name="T7" fmla="*/ 2147483646 h 292"/>
                  <a:gd name="T8" fmla="*/ 2147483646 w 355"/>
                  <a:gd name="T9" fmla="*/ 2147483646 h 292"/>
                  <a:gd name="T10" fmla="*/ 2147483646 w 355"/>
                  <a:gd name="T11" fmla="*/ 2147483646 h 292"/>
                  <a:gd name="T12" fmla="*/ 2147483646 w 355"/>
                  <a:gd name="T13" fmla="*/ 2147483646 h 292"/>
                  <a:gd name="T14" fmla="*/ 2147483646 w 355"/>
                  <a:gd name="T15" fmla="*/ 2147483646 h 292"/>
                  <a:gd name="T16" fmla="*/ 2147483646 w 355"/>
                  <a:gd name="T17" fmla="*/ 2147483646 h 292"/>
                  <a:gd name="T18" fmla="*/ 2147483646 w 355"/>
                  <a:gd name="T19" fmla="*/ 2147483646 h 292"/>
                  <a:gd name="T20" fmla="*/ 2147483646 w 355"/>
                  <a:gd name="T21" fmla="*/ 2147483646 h 292"/>
                  <a:gd name="T22" fmla="*/ 2147483646 w 355"/>
                  <a:gd name="T23" fmla="*/ 2147483646 h 292"/>
                  <a:gd name="T24" fmla="*/ 2147483646 w 355"/>
                  <a:gd name="T25" fmla="*/ 2147483646 h 292"/>
                  <a:gd name="T26" fmla="*/ 2147483646 w 355"/>
                  <a:gd name="T27" fmla="*/ 2147483646 h 292"/>
                  <a:gd name="T28" fmla="*/ 2147483646 w 355"/>
                  <a:gd name="T29" fmla="*/ 2147483646 h 292"/>
                  <a:gd name="T30" fmla="*/ 2147483646 w 355"/>
                  <a:gd name="T31" fmla="*/ 2147483646 h 292"/>
                  <a:gd name="T32" fmla="*/ 2147483646 w 355"/>
                  <a:gd name="T33" fmla="*/ 2147483646 h 292"/>
                  <a:gd name="T34" fmla="*/ 2147483646 w 355"/>
                  <a:gd name="T35" fmla="*/ 2147483646 h 292"/>
                  <a:gd name="T36" fmla="*/ 2147483646 w 355"/>
                  <a:gd name="T37" fmla="*/ 2147483646 h 292"/>
                  <a:gd name="T38" fmla="*/ 2147483646 w 355"/>
                  <a:gd name="T39" fmla="*/ 2147483646 h 292"/>
                  <a:gd name="T40" fmla="*/ 2147483646 w 355"/>
                  <a:gd name="T41" fmla="*/ 2147483646 h 292"/>
                  <a:gd name="T42" fmla="*/ 2147483646 w 355"/>
                  <a:gd name="T43" fmla="*/ 2147483646 h 292"/>
                  <a:gd name="T44" fmla="*/ 2147483646 w 355"/>
                  <a:gd name="T45" fmla="*/ 2147483646 h 292"/>
                  <a:gd name="T46" fmla="*/ 2147483646 w 355"/>
                  <a:gd name="T47" fmla="*/ 2147483646 h 292"/>
                  <a:gd name="T48" fmla="*/ 2147483646 w 355"/>
                  <a:gd name="T49" fmla="*/ 2147483646 h 292"/>
                  <a:gd name="T50" fmla="*/ 2147483646 w 355"/>
                  <a:gd name="T51" fmla="*/ 2147483646 h 292"/>
                  <a:gd name="T52" fmla="*/ 2147483646 w 355"/>
                  <a:gd name="T53" fmla="*/ 2147483646 h 292"/>
                  <a:gd name="T54" fmla="*/ 2147483646 w 355"/>
                  <a:gd name="T55" fmla="*/ 2147483646 h 292"/>
                  <a:gd name="T56" fmla="*/ 2147483646 w 355"/>
                  <a:gd name="T57" fmla="*/ 2147483646 h 292"/>
                  <a:gd name="T58" fmla="*/ 2147483646 w 355"/>
                  <a:gd name="T59" fmla="*/ 2147483646 h 292"/>
                  <a:gd name="T60" fmla="*/ 2147483646 w 355"/>
                  <a:gd name="T61" fmla="*/ 2147483646 h 292"/>
                  <a:gd name="T62" fmla="*/ 2147483646 w 355"/>
                  <a:gd name="T63" fmla="*/ 2147483646 h 292"/>
                  <a:gd name="T64" fmla="*/ 2147483646 w 355"/>
                  <a:gd name="T65" fmla="*/ 2147483646 h 292"/>
                  <a:gd name="T66" fmla="*/ 2147483646 w 355"/>
                  <a:gd name="T67" fmla="*/ 2147483646 h 292"/>
                  <a:gd name="T68" fmla="*/ 2147483646 w 355"/>
                  <a:gd name="T69" fmla="*/ 2147483646 h 292"/>
                  <a:gd name="T70" fmla="*/ 2147483646 w 355"/>
                  <a:gd name="T71" fmla="*/ 2147483646 h 292"/>
                  <a:gd name="T72" fmla="*/ 2147483646 w 355"/>
                  <a:gd name="T73" fmla="*/ 2147483646 h 292"/>
                  <a:gd name="T74" fmla="*/ 2147483646 w 355"/>
                  <a:gd name="T75" fmla="*/ 2147483646 h 292"/>
                  <a:gd name="T76" fmla="*/ 2147483646 w 355"/>
                  <a:gd name="T77" fmla="*/ 2147483646 h 292"/>
                  <a:gd name="T78" fmla="*/ 2147483646 w 355"/>
                  <a:gd name="T79" fmla="*/ 2147483646 h 292"/>
                  <a:gd name="T80" fmla="*/ 2147483646 w 355"/>
                  <a:gd name="T81" fmla="*/ 2147483646 h 292"/>
                  <a:gd name="T82" fmla="*/ 2147483646 w 355"/>
                  <a:gd name="T83" fmla="*/ 2147483646 h 292"/>
                  <a:gd name="T84" fmla="*/ 2147483646 w 355"/>
                  <a:gd name="T85" fmla="*/ 2147483646 h 292"/>
                  <a:gd name="T86" fmla="*/ 2147483646 w 355"/>
                  <a:gd name="T87" fmla="*/ 2147483646 h 292"/>
                  <a:gd name="T88" fmla="*/ 2147483646 w 355"/>
                  <a:gd name="T89" fmla="*/ 2147483646 h 292"/>
                  <a:gd name="T90" fmla="*/ 2147483646 w 355"/>
                  <a:gd name="T91" fmla="*/ 2147483646 h 292"/>
                  <a:gd name="T92" fmla="*/ 2147483646 w 355"/>
                  <a:gd name="T93" fmla="*/ 2147483646 h 292"/>
                  <a:gd name="T94" fmla="*/ 2147483646 w 355"/>
                  <a:gd name="T95" fmla="*/ 2147483646 h 292"/>
                  <a:gd name="T96" fmla="*/ 2147483646 w 355"/>
                  <a:gd name="T97" fmla="*/ 2147483646 h 292"/>
                  <a:gd name="T98" fmla="*/ 2147483646 w 355"/>
                  <a:gd name="T99" fmla="*/ 2147483646 h 292"/>
                  <a:gd name="T100" fmla="*/ 2147483646 w 355"/>
                  <a:gd name="T101" fmla="*/ 2147483646 h 292"/>
                  <a:gd name="T102" fmla="*/ 2147483646 w 355"/>
                  <a:gd name="T103" fmla="*/ 2147483646 h 292"/>
                  <a:gd name="T104" fmla="*/ 2147483646 w 355"/>
                  <a:gd name="T105" fmla="*/ 2147483646 h 292"/>
                  <a:gd name="T106" fmla="*/ 2147483646 w 355"/>
                  <a:gd name="T107" fmla="*/ 2147483646 h 292"/>
                  <a:gd name="T108" fmla="*/ 2147483646 w 355"/>
                  <a:gd name="T109" fmla="*/ 2147483646 h 292"/>
                  <a:gd name="T110" fmla="*/ 2147483646 w 355"/>
                  <a:gd name="T111" fmla="*/ 2147483646 h 292"/>
                  <a:gd name="T112" fmla="*/ 2147483646 w 355"/>
                  <a:gd name="T113" fmla="*/ 2147483646 h 292"/>
                  <a:gd name="T114" fmla="*/ 2147483646 w 355"/>
                  <a:gd name="T115" fmla="*/ 2147483646 h 292"/>
                  <a:gd name="T116" fmla="*/ 2147483646 w 355"/>
                  <a:gd name="T117" fmla="*/ 2147483646 h 292"/>
                  <a:gd name="T118" fmla="*/ 2147483646 w 355"/>
                  <a:gd name="T119" fmla="*/ 2147483646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rgbClr val="FFFFFF"/>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4" name="矩形 43"/>
            <p:cNvSpPr>
              <a:spLocks noChangeArrowheads="1"/>
            </p:cNvSpPr>
            <p:nvPr/>
          </p:nvSpPr>
          <p:spPr bwMode="auto">
            <a:xfrm>
              <a:off x="652555" y="4512129"/>
              <a:ext cx="2687337" cy="707886"/>
            </a:xfrm>
            <a:prstGeom prst="rect">
              <a:avLst/>
            </a:prstGeom>
            <a:noFill/>
            <a:ln w="9525">
              <a:noFill/>
              <a:miter lim="800000"/>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16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45" name="TextBox 82"/>
            <p:cNvSpPr txBox="1">
              <a:spLocks noChangeArrowheads="1"/>
            </p:cNvSpPr>
            <p:nvPr/>
          </p:nvSpPr>
          <p:spPr bwMode="auto">
            <a:xfrm>
              <a:off x="3267947" y="4594679"/>
              <a:ext cx="821059" cy="461665"/>
            </a:xfrm>
            <a:prstGeom prst="rect">
              <a:avLst/>
            </a:prstGeom>
            <a:noFill/>
            <a:ln w="9525">
              <a:noFill/>
              <a:miter lim="800000"/>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buFont typeface="Arial" panose="020B0604020202020204" pitchFamily="34" charset="0"/>
                <a:buNone/>
              </a:pPr>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85%</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直接连接符 45"/>
            <p:cNvCxnSpPr>
              <a:cxnSpLocks noChangeShapeType="1"/>
              <a:stCxn id="50" idx="0"/>
            </p:cNvCxnSpPr>
            <p:nvPr/>
          </p:nvCxnSpPr>
          <p:spPr bwMode="auto">
            <a:xfrm flipV="1">
              <a:off x="7660790" y="4194628"/>
              <a:ext cx="0" cy="330199"/>
            </a:xfrm>
            <a:prstGeom prst="line">
              <a:avLst/>
            </a:prstGeom>
            <a:noFill/>
            <a:ln w="9525">
              <a:solidFill>
                <a:schemeClr val="tx1"/>
              </a:solidFill>
              <a:round/>
            </a:ln>
          </p:spPr>
        </p:cxnSp>
        <p:grpSp>
          <p:nvGrpSpPr>
            <p:cNvPr id="47" name="组合 46"/>
            <p:cNvGrpSpPr/>
            <p:nvPr/>
          </p:nvGrpSpPr>
          <p:grpSpPr bwMode="auto">
            <a:xfrm>
              <a:off x="7324344" y="4524830"/>
              <a:ext cx="672892" cy="673100"/>
              <a:chOff x="0" y="0"/>
              <a:chExt cx="504056" cy="504056"/>
            </a:xfrm>
          </p:grpSpPr>
          <p:sp>
            <p:nvSpPr>
              <p:cNvPr id="50" name="椭圆 49"/>
              <p:cNvSpPr>
                <a:spLocks noChangeArrowheads="1"/>
              </p:cNvSpPr>
              <p:nvPr/>
            </p:nvSpPr>
            <p:spPr bwMode="auto">
              <a:xfrm>
                <a:off x="0" y="0"/>
                <a:ext cx="504056" cy="504056"/>
              </a:xfrm>
              <a:prstGeom prst="ellipse">
                <a:avLst/>
              </a:prstGeom>
              <a:solidFill>
                <a:schemeClr val="accent2"/>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Freeform 21"/>
              <p:cNvSpPr>
                <a:spLocks noEditPoints="1"/>
              </p:cNvSpPr>
              <p:nvPr/>
            </p:nvSpPr>
            <p:spPr bwMode="auto">
              <a:xfrm>
                <a:off x="56428" y="139487"/>
                <a:ext cx="391200" cy="256623"/>
              </a:xfrm>
              <a:custGeom>
                <a:avLst/>
                <a:gdLst>
                  <a:gd name="T0" fmla="*/ 2147483646 w 357"/>
                  <a:gd name="T1" fmla="*/ 2147483646 h 234"/>
                  <a:gd name="T2" fmla="*/ 2147483646 w 357"/>
                  <a:gd name="T3" fmla="*/ 2147483646 h 234"/>
                  <a:gd name="T4" fmla="*/ 2147483646 w 357"/>
                  <a:gd name="T5" fmla="*/ 2147483646 h 234"/>
                  <a:gd name="T6" fmla="*/ 0 w 357"/>
                  <a:gd name="T7" fmla="*/ 2147483646 h 234"/>
                  <a:gd name="T8" fmla="*/ 2147483646 w 357"/>
                  <a:gd name="T9" fmla="*/ 2147483646 h 234"/>
                  <a:gd name="T10" fmla="*/ 2147483646 w 357"/>
                  <a:gd name="T11" fmla="*/ 2147483646 h 234"/>
                  <a:gd name="T12" fmla="*/ 2147483646 w 357"/>
                  <a:gd name="T13" fmla="*/ 2147483646 h 234"/>
                  <a:gd name="T14" fmla="*/ 2147483646 w 357"/>
                  <a:gd name="T15" fmla="*/ 2147483646 h 234"/>
                  <a:gd name="T16" fmla="*/ 2147483646 w 357"/>
                  <a:gd name="T17" fmla="*/ 2147483646 h 234"/>
                  <a:gd name="T18" fmla="*/ 2147483646 w 357"/>
                  <a:gd name="T19" fmla="*/ 2147483646 h 234"/>
                  <a:gd name="T20" fmla="*/ 2147483646 w 357"/>
                  <a:gd name="T21" fmla="*/ 2147483646 h 234"/>
                  <a:gd name="T22" fmla="*/ 2147483646 w 357"/>
                  <a:gd name="T23" fmla="*/ 0 h 234"/>
                  <a:gd name="T24" fmla="*/ 2147483646 w 357"/>
                  <a:gd name="T25" fmla="*/ 2147483646 h 234"/>
                  <a:gd name="T26" fmla="*/ 2147483646 w 357"/>
                  <a:gd name="T27" fmla="*/ 2147483646 h 234"/>
                  <a:gd name="T28" fmla="*/ 2147483646 w 357"/>
                  <a:gd name="T29" fmla="*/ 2147483646 h 234"/>
                  <a:gd name="T30" fmla="*/ 2147483646 w 357"/>
                  <a:gd name="T31" fmla="*/ 2147483646 h 234"/>
                  <a:gd name="T32" fmla="*/ 2147483646 w 357"/>
                  <a:gd name="T33" fmla="*/ 2147483646 h 234"/>
                  <a:gd name="T34" fmla="*/ 2147483646 w 357"/>
                  <a:gd name="T35" fmla="*/ 2147483646 h 234"/>
                  <a:gd name="T36" fmla="*/ 2147483646 w 357"/>
                  <a:gd name="T37" fmla="*/ 2147483646 h 234"/>
                  <a:gd name="T38" fmla="*/ 2147483646 w 357"/>
                  <a:gd name="T39" fmla="*/ 2147483646 h 234"/>
                  <a:gd name="T40" fmla="*/ 2147483646 w 357"/>
                  <a:gd name="T41" fmla="*/ 2147483646 h 234"/>
                  <a:gd name="T42" fmla="*/ 2147483646 w 357"/>
                  <a:gd name="T43" fmla="*/ 2147483646 h 234"/>
                  <a:gd name="T44" fmla="*/ 2147483646 w 357"/>
                  <a:gd name="T45" fmla="*/ 2147483646 h 234"/>
                  <a:gd name="T46" fmla="*/ 2147483646 w 357"/>
                  <a:gd name="T47" fmla="*/ 2147483646 h 234"/>
                  <a:gd name="T48" fmla="*/ 2147483646 w 357"/>
                  <a:gd name="T49" fmla="*/ 2147483646 h 234"/>
                  <a:gd name="T50" fmla="*/ 2147483646 w 357"/>
                  <a:gd name="T51" fmla="*/ 2147483646 h 234"/>
                  <a:gd name="T52" fmla="*/ 2147483646 w 357"/>
                  <a:gd name="T53" fmla="*/ 2147483646 h 234"/>
                  <a:gd name="T54" fmla="*/ 2147483646 w 357"/>
                  <a:gd name="T55" fmla="*/ 2147483646 h 234"/>
                  <a:gd name="T56" fmla="*/ 2147483646 w 357"/>
                  <a:gd name="T57" fmla="*/ 0 h 234"/>
                  <a:gd name="T58" fmla="*/ 2147483646 w 357"/>
                  <a:gd name="T59" fmla="*/ 2147483646 h 234"/>
                  <a:gd name="T60" fmla="*/ 2147483646 w 357"/>
                  <a:gd name="T61" fmla="*/ 2147483646 h 234"/>
                  <a:gd name="T62" fmla="*/ 2147483646 w 357"/>
                  <a:gd name="T63" fmla="*/ 2147483646 h 234"/>
                  <a:gd name="T64" fmla="*/ 2147483646 w 357"/>
                  <a:gd name="T65" fmla="*/ 2147483646 h 234"/>
                  <a:gd name="T66" fmla="*/ 2147483646 w 357"/>
                  <a:gd name="T67" fmla="*/ 214748364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rgbClr val="FFFFFF"/>
              </a:soli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8" name="矩形 47"/>
            <p:cNvSpPr>
              <a:spLocks noChangeArrowheads="1"/>
            </p:cNvSpPr>
            <p:nvPr/>
          </p:nvSpPr>
          <p:spPr bwMode="auto">
            <a:xfrm>
              <a:off x="8852107" y="4442280"/>
              <a:ext cx="2687337" cy="707886"/>
            </a:xfrm>
            <a:prstGeom prst="rect">
              <a:avLst/>
            </a:prstGeom>
            <a:noFill/>
            <a:ln w="9525">
              <a:noFill/>
              <a:miter lim="800000"/>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16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49" name="TextBox 88"/>
            <p:cNvSpPr txBox="1">
              <a:spLocks noChangeArrowheads="1"/>
            </p:cNvSpPr>
            <p:nvPr/>
          </p:nvSpPr>
          <p:spPr bwMode="auto">
            <a:xfrm>
              <a:off x="8073413" y="4579862"/>
              <a:ext cx="821059" cy="461665"/>
            </a:xfrm>
            <a:prstGeom prst="rect">
              <a:avLst/>
            </a:prstGeom>
            <a:noFill/>
            <a:ln w="9525">
              <a:noFill/>
              <a:miter lim="800000"/>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buFont typeface="Arial" panose="020B0604020202020204" pitchFamily="34" charset="0"/>
                <a:buNone/>
              </a:pPr>
              <a:r>
                <a:rPr lang="en-US" altLang="zh-CN" sz="2400">
                  <a:solidFill>
                    <a:schemeClr val="tx1">
                      <a:lumMod val="75000"/>
                      <a:lumOff val="25000"/>
                    </a:schemeClr>
                  </a:solidFill>
                  <a:latin typeface="微软雅黑" panose="020B0503020204020204" pitchFamily="34" charset="-122"/>
                  <a:ea typeface="微软雅黑" panose="020B0503020204020204" pitchFamily="34" charset="-122"/>
                </a:rPr>
                <a:t>25%</a:t>
              </a: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grpSp>
        <p:nvGrpSpPr>
          <p:cNvPr id="2" name="组合 1"/>
          <p:cNvGrpSpPr/>
          <p:nvPr/>
        </p:nvGrpSpPr>
        <p:grpSpPr>
          <a:xfrm>
            <a:off x="876300" y="1462983"/>
            <a:ext cx="10439400" cy="3932035"/>
            <a:chOff x="876300" y="1462983"/>
            <a:chExt cx="10439400" cy="3932035"/>
          </a:xfrm>
        </p:grpSpPr>
        <p:sp>
          <p:nvSpPr>
            <p:cNvPr id="5" name="Freeform 96"/>
            <p:cNvSpPr/>
            <p:nvPr/>
          </p:nvSpPr>
          <p:spPr>
            <a:xfrm>
              <a:off x="2175322" y="1702585"/>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3615055">
                <a:lnSpc>
                  <a:spcPct val="90000"/>
                </a:lnSpc>
                <a:spcBef>
                  <a:spcPct val="0"/>
                </a:spcBef>
                <a:spcAft>
                  <a:spcPct val="35000"/>
                </a:spcAft>
              </a:pPr>
              <a:endParaRPr lang="en-US" sz="1865" dirty="0">
                <a:latin typeface="微软雅黑" panose="020B0503020204020204" pitchFamily="34" charset="-122"/>
                <a:ea typeface="微软雅黑" panose="020B0503020204020204" pitchFamily="34" charset="-122"/>
                <a:cs typeface="+mn-ea"/>
                <a:sym typeface="+mn-lt"/>
              </a:endParaRPr>
            </a:p>
          </p:txBody>
        </p:sp>
        <p:sp>
          <p:nvSpPr>
            <p:cNvPr id="6" name="Freeform 97"/>
            <p:cNvSpPr/>
            <p:nvPr/>
          </p:nvSpPr>
          <p:spPr>
            <a:xfrm>
              <a:off x="1560876" y="2858903"/>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3851910">
                <a:lnSpc>
                  <a:spcPct val="90000"/>
                </a:lnSpc>
                <a:spcBef>
                  <a:spcPct val="0"/>
                </a:spcBef>
                <a:spcAft>
                  <a:spcPct val="35000"/>
                </a:spcAft>
              </a:pPr>
              <a:endParaRPr lang="en-US" sz="2400" dirty="0">
                <a:latin typeface="微软雅黑" panose="020B0503020204020204" pitchFamily="34" charset="-122"/>
                <a:ea typeface="微软雅黑" panose="020B0503020204020204" pitchFamily="34" charset="-122"/>
                <a:cs typeface="+mn-ea"/>
                <a:sym typeface="+mn-lt"/>
              </a:endParaRPr>
            </a:p>
          </p:txBody>
        </p:sp>
        <p:sp>
          <p:nvSpPr>
            <p:cNvPr id="7" name="Freeform 99"/>
            <p:cNvSpPr/>
            <p:nvPr/>
          </p:nvSpPr>
          <p:spPr>
            <a:xfrm>
              <a:off x="911675" y="4019722"/>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3851910">
                <a:lnSpc>
                  <a:spcPct val="90000"/>
                </a:lnSpc>
                <a:spcBef>
                  <a:spcPct val="0"/>
                </a:spcBef>
                <a:spcAft>
                  <a:spcPct val="35000"/>
                </a:spcAft>
              </a:pPr>
              <a:endParaRPr lang="en-US" sz="4265" dirty="0">
                <a:latin typeface="微软雅黑" panose="020B0503020204020204" pitchFamily="34" charset="-122"/>
                <a:ea typeface="微软雅黑" panose="020B0503020204020204" pitchFamily="34" charset="-122"/>
                <a:cs typeface="+mn-ea"/>
                <a:sym typeface="+mn-lt"/>
              </a:endParaRPr>
            </a:p>
          </p:txBody>
        </p:sp>
        <p:sp>
          <p:nvSpPr>
            <p:cNvPr id="8" name="Text Placeholder 3"/>
            <p:cNvSpPr txBox="1"/>
            <p:nvPr/>
          </p:nvSpPr>
          <p:spPr>
            <a:xfrm>
              <a:off x="2368903" y="4377223"/>
              <a:ext cx="665247"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bg1"/>
                  </a:solidFill>
                  <a:latin typeface="微软雅黑" panose="020B0503020204020204" pitchFamily="34" charset="-122"/>
                  <a:ea typeface="微软雅黑" panose="020B0503020204020204" pitchFamily="34" charset="-122"/>
                  <a:cs typeface="+mn-ea"/>
                  <a:sym typeface="+mn-lt"/>
                </a:rPr>
                <a:t>80%</a:t>
              </a:r>
            </a:p>
          </p:txBody>
        </p:sp>
        <p:sp>
          <p:nvSpPr>
            <p:cNvPr id="10" name="Text Placeholder 3"/>
            <p:cNvSpPr txBox="1"/>
            <p:nvPr/>
          </p:nvSpPr>
          <p:spPr>
            <a:xfrm>
              <a:off x="2368903" y="3295375"/>
              <a:ext cx="665247"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400" dirty="0">
                  <a:solidFill>
                    <a:schemeClr val="bg1"/>
                  </a:solidFill>
                  <a:latin typeface="微软雅黑" panose="020B0503020204020204" pitchFamily="34" charset="-122"/>
                  <a:ea typeface="微软雅黑" panose="020B0503020204020204" pitchFamily="34" charset="-122"/>
                  <a:cs typeface="+mn-ea"/>
                  <a:sym typeface="+mn-lt"/>
                </a:rPr>
                <a:t>70%</a:t>
              </a:r>
            </a:p>
          </p:txBody>
        </p:sp>
        <p:sp>
          <p:nvSpPr>
            <p:cNvPr id="11" name="Text Placeholder 3"/>
            <p:cNvSpPr txBox="1"/>
            <p:nvPr/>
          </p:nvSpPr>
          <p:spPr>
            <a:xfrm>
              <a:off x="2405772" y="2352827"/>
              <a:ext cx="591509" cy="32855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2135" dirty="0">
                  <a:solidFill>
                    <a:schemeClr val="bg1"/>
                  </a:solidFill>
                  <a:latin typeface="微软雅黑" panose="020B0503020204020204" pitchFamily="34" charset="-122"/>
                  <a:ea typeface="微软雅黑" panose="020B0503020204020204" pitchFamily="34" charset="-122"/>
                  <a:cs typeface="+mn-ea"/>
                  <a:sym typeface="+mn-lt"/>
                </a:rPr>
                <a:t>30%</a:t>
              </a:r>
            </a:p>
          </p:txBody>
        </p:sp>
        <p:sp>
          <p:nvSpPr>
            <p:cNvPr id="12" name="Arc 106"/>
            <p:cNvSpPr/>
            <p:nvPr/>
          </p:nvSpPr>
          <p:spPr>
            <a:xfrm rot="1449945">
              <a:off x="2061167" y="1763103"/>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135" dirty="0">
                <a:latin typeface="微软雅黑" panose="020B0503020204020204" pitchFamily="34" charset="-122"/>
                <a:ea typeface="微软雅黑" panose="020B0503020204020204" pitchFamily="34" charset="-122"/>
                <a:cs typeface="+mn-ea"/>
                <a:sym typeface="+mn-lt"/>
              </a:endParaRPr>
            </a:p>
          </p:txBody>
        </p:sp>
        <p:sp>
          <p:nvSpPr>
            <p:cNvPr id="13" name="Arc 107"/>
            <p:cNvSpPr/>
            <p:nvPr/>
          </p:nvSpPr>
          <p:spPr>
            <a:xfrm rot="1311995">
              <a:off x="2854667" y="334165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135" dirty="0">
                <a:latin typeface="微软雅黑" panose="020B0503020204020204" pitchFamily="34" charset="-122"/>
                <a:ea typeface="微软雅黑" panose="020B0503020204020204" pitchFamily="34" charset="-122"/>
                <a:cs typeface="+mn-ea"/>
                <a:sym typeface="+mn-lt"/>
              </a:endParaRPr>
            </a:p>
          </p:txBody>
        </p:sp>
        <p:cxnSp>
          <p:nvCxnSpPr>
            <p:cNvPr id="14" name="Straight Connector 112"/>
            <p:cNvCxnSpPr/>
            <p:nvPr/>
          </p:nvCxnSpPr>
          <p:spPr>
            <a:xfrm>
              <a:off x="5059379" y="1702585"/>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Line buttom"/>
            <p:cNvCxnSpPr/>
            <p:nvPr/>
          </p:nvCxnSpPr>
          <p:spPr>
            <a:xfrm>
              <a:off x="876300" y="5395018"/>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6" name="Freeform 46"/>
            <p:cNvSpPr>
              <a:spLocks noEditPoints="1"/>
            </p:cNvSpPr>
            <p:nvPr/>
          </p:nvSpPr>
          <p:spPr bwMode="auto">
            <a:xfrm>
              <a:off x="8446855" y="1966675"/>
              <a:ext cx="661800" cy="6618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29AE3"/>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7" name="Freeform 46"/>
            <p:cNvSpPr>
              <a:spLocks noEditPoints="1"/>
            </p:cNvSpPr>
            <p:nvPr/>
          </p:nvSpPr>
          <p:spPr bwMode="auto">
            <a:xfrm>
              <a:off x="8446855" y="3134600"/>
              <a:ext cx="661800" cy="6618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lumMod val="60000"/>
                <a:lumOff val="40000"/>
              </a:schemeClr>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8" name="Freeform 46"/>
            <p:cNvSpPr>
              <a:spLocks noEditPoints="1"/>
            </p:cNvSpPr>
            <p:nvPr/>
          </p:nvSpPr>
          <p:spPr bwMode="auto">
            <a:xfrm>
              <a:off x="8446855" y="4278660"/>
              <a:ext cx="661800" cy="6618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29AE3"/>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9" name="TextBox 140"/>
            <p:cNvSpPr txBox="1"/>
            <p:nvPr/>
          </p:nvSpPr>
          <p:spPr>
            <a:xfrm>
              <a:off x="6159617" y="4633223"/>
              <a:ext cx="808831" cy="328551"/>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6</a:t>
              </a:r>
              <a:r>
                <a:rPr lang="en-US" sz="213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5%</a:t>
              </a:r>
            </a:p>
          </p:txBody>
        </p:sp>
        <p:grpSp>
          <p:nvGrpSpPr>
            <p:cNvPr id="20" name="Group 90"/>
            <p:cNvGrpSpPr>
              <a:grpSpLocks noChangeAspect="1"/>
            </p:cNvGrpSpPr>
            <p:nvPr/>
          </p:nvGrpSpPr>
          <p:grpSpPr>
            <a:xfrm>
              <a:off x="5981091" y="3250655"/>
              <a:ext cx="1176216" cy="1176211"/>
              <a:chOff x="4046972" y="1821242"/>
              <a:chExt cx="751216" cy="751214"/>
            </a:xfrm>
            <a:solidFill>
              <a:schemeClr val="accent2"/>
            </a:solidFill>
          </p:grpSpPr>
          <p:sp>
            <p:nvSpPr>
              <p:cNvPr id="31" name="Oval 146"/>
              <p:cNvSpPr/>
              <p:nvPr/>
            </p:nvSpPr>
            <p:spPr>
              <a:xfrm>
                <a:off x="4046972" y="1821242"/>
                <a:ext cx="751216" cy="7512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32" name="Group 179"/>
              <p:cNvGrpSpPr/>
              <p:nvPr/>
            </p:nvGrpSpPr>
            <p:grpSpPr>
              <a:xfrm>
                <a:off x="4321607" y="1938430"/>
                <a:ext cx="201944" cy="516839"/>
                <a:chOff x="5054600" y="1652588"/>
                <a:chExt cx="187325" cy="479424"/>
              </a:xfrm>
              <a:grpFill/>
            </p:grpSpPr>
            <p:sp>
              <p:nvSpPr>
                <p:cNvPr id="3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bg1"/>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4" name="Oval 97"/>
                <p:cNvSpPr>
                  <a:spLocks noChangeArrowheads="1"/>
                </p:cNvSpPr>
                <p:nvPr/>
              </p:nvSpPr>
              <p:spPr bwMode="auto">
                <a:xfrm>
                  <a:off x="5110163" y="1652588"/>
                  <a:ext cx="74613" cy="76200"/>
                </a:xfrm>
                <a:prstGeom prst="ellipse">
                  <a:avLst/>
                </a:prstGeom>
                <a:solidFill>
                  <a:schemeClr val="bg1"/>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21" name="Group 91"/>
            <p:cNvGrpSpPr>
              <a:grpSpLocks noChangeAspect="1"/>
            </p:cNvGrpSpPr>
            <p:nvPr/>
          </p:nvGrpSpPr>
          <p:grpSpPr>
            <a:xfrm>
              <a:off x="5981091" y="1920826"/>
              <a:ext cx="1176216" cy="1176211"/>
              <a:chOff x="5397701" y="1821242"/>
              <a:chExt cx="751216" cy="751214"/>
            </a:xfrm>
          </p:grpSpPr>
          <p:sp>
            <p:nvSpPr>
              <p:cNvPr id="27" name="Oval 161"/>
              <p:cNvSpPr/>
              <p:nvPr/>
            </p:nvSpPr>
            <p:spPr>
              <a:xfrm>
                <a:off x="5397701" y="1821242"/>
                <a:ext cx="751216" cy="75121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28" name="Group 184"/>
              <p:cNvGrpSpPr/>
              <p:nvPr/>
            </p:nvGrpSpPr>
            <p:grpSpPr>
              <a:xfrm>
                <a:off x="5653784" y="1940300"/>
                <a:ext cx="238994" cy="513083"/>
                <a:chOff x="6213475" y="1668463"/>
                <a:chExt cx="227013" cy="487362"/>
              </a:xfrm>
              <a:solidFill>
                <a:schemeClr val="bg1"/>
              </a:solidFill>
            </p:grpSpPr>
            <p:sp>
              <p:nvSpPr>
                <p:cNvPr id="29" name="Oval 98"/>
                <p:cNvSpPr>
                  <a:spLocks noChangeArrowheads="1"/>
                </p:cNvSpPr>
                <p:nvPr/>
              </p:nvSpPr>
              <p:spPr bwMode="auto">
                <a:xfrm>
                  <a:off x="6291263" y="1668463"/>
                  <a:ext cx="73025" cy="73025"/>
                </a:xfrm>
                <a:prstGeom prst="ellipse">
                  <a:avLst/>
                </a:pr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0"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sp>
          <p:nvSpPr>
            <p:cNvPr id="22" name="TextBox 170"/>
            <p:cNvSpPr txBox="1"/>
            <p:nvPr/>
          </p:nvSpPr>
          <p:spPr>
            <a:xfrm>
              <a:off x="6159617" y="1462983"/>
              <a:ext cx="808831" cy="328551"/>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13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8</a:t>
              </a:r>
              <a:r>
                <a:rPr lang="en-US" sz="2135"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5%</a:t>
              </a:r>
            </a:p>
          </p:txBody>
        </p:sp>
        <p:cxnSp>
          <p:nvCxnSpPr>
            <p:cNvPr id="23" name="Straight Connector 171"/>
            <p:cNvCxnSpPr/>
            <p:nvPr/>
          </p:nvCxnSpPr>
          <p:spPr>
            <a:xfrm>
              <a:off x="8054943" y="1702585"/>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9149036" y="1966675"/>
              <a:ext cx="2166664"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请在此处添加详细描述文本，尽量与标题文本语言风格相符合，语言描述尽量简洁生动。</a:t>
              </a:r>
            </a:p>
          </p:txBody>
        </p:sp>
        <p:sp>
          <p:nvSpPr>
            <p:cNvPr id="25" name="矩形 24"/>
            <p:cNvSpPr/>
            <p:nvPr/>
          </p:nvSpPr>
          <p:spPr>
            <a:xfrm>
              <a:off x="9149036" y="3204885"/>
              <a:ext cx="2166664"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请在此处添加详细描述文本，尽量与标题文本语言风格相符合，语言描述尽量简洁生动。</a:t>
              </a:r>
            </a:p>
          </p:txBody>
        </p:sp>
        <p:sp>
          <p:nvSpPr>
            <p:cNvPr id="26" name="矩形 25"/>
            <p:cNvSpPr/>
            <p:nvPr/>
          </p:nvSpPr>
          <p:spPr>
            <a:xfrm>
              <a:off x="9149036" y="4364877"/>
              <a:ext cx="2166664" cy="6463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请在此处添加详细描述文本，尽量与标题文本语言风格相符合，语言描述尽量简洁生动。</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grpSp>
        <p:nvGrpSpPr>
          <p:cNvPr id="2" name="组合 1"/>
          <p:cNvGrpSpPr/>
          <p:nvPr/>
        </p:nvGrpSpPr>
        <p:grpSpPr>
          <a:xfrm>
            <a:off x="1371121" y="1964185"/>
            <a:ext cx="9754558" cy="3234431"/>
            <a:chOff x="1371121" y="1964185"/>
            <a:chExt cx="9754558" cy="3234431"/>
          </a:xfrm>
        </p:grpSpPr>
        <p:grpSp>
          <p:nvGrpSpPr>
            <p:cNvPr id="5" name="组合 4"/>
            <p:cNvGrpSpPr/>
            <p:nvPr/>
          </p:nvGrpSpPr>
          <p:grpSpPr bwMode="auto">
            <a:xfrm>
              <a:off x="6398530" y="1970531"/>
              <a:ext cx="1536697" cy="1328737"/>
              <a:chOff x="6685148" y="1930674"/>
              <a:chExt cx="1535923" cy="1328000"/>
            </a:xfrm>
            <a:solidFill>
              <a:srgbClr val="FFC000"/>
            </a:solidFill>
          </p:grpSpPr>
          <p:sp>
            <p:nvSpPr>
              <p:cNvPr id="51" name="Freeform 5"/>
              <p:cNvSpPr>
                <a:spLocks noEditPoints="1"/>
              </p:cNvSpPr>
              <p:nvPr/>
            </p:nvSpPr>
            <p:spPr bwMode="auto">
              <a:xfrm>
                <a:off x="7563843" y="2475576"/>
                <a:ext cx="257315" cy="25731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0 h 121"/>
                  <a:gd name="T26" fmla="*/ 2147483646 w 121"/>
                  <a:gd name="T27" fmla="*/ 2147483646 h 121"/>
                  <a:gd name="T28" fmla="*/ 2147483646 w 121"/>
                  <a:gd name="T29" fmla="*/ 2147483646 h 121"/>
                  <a:gd name="T30" fmla="*/ 2147483646 w 121"/>
                  <a:gd name="T31" fmla="*/ 2147483646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0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2147483646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1" h="121">
                    <a:moveTo>
                      <a:pt x="104" y="101"/>
                    </a:moveTo>
                    <a:cubicBezTo>
                      <a:pt x="114" y="87"/>
                      <a:pt x="114" y="87"/>
                      <a:pt x="114" y="87"/>
                    </a:cubicBezTo>
                    <a:cubicBezTo>
                      <a:pt x="99" y="77"/>
                      <a:pt x="99" y="77"/>
                      <a:pt x="99" y="77"/>
                    </a:cubicBezTo>
                    <a:cubicBezTo>
                      <a:pt x="102" y="72"/>
                      <a:pt x="103" y="67"/>
                      <a:pt x="103" y="62"/>
                    </a:cubicBezTo>
                    <a:cubicBezTo>
                      <a:pt x="121" y="59"/>
                      <a:pt x="121" y="59"/>
                      <a:pt x="121" y="59"/>
                    </a:cubicBezTo>
                    <a:cubicBezTo>
                      <a:pt x="118" y="42"/>
                      <a:pt x="118" y="42"/>
                      <a:pt x="118" y="42"/>
                    </a:cubicBezTo>
                    <a:cubicBezTo>
                      <a:pt x="100" y="45"/>
                      <a:pt x="100" y="45"/>
                      <a:pt x="100" y="45"/>
                    </a:cubicBezTo>
                    <a:cubicBezTo>
                      <a:pt x="98" y="40"/>
                      <a:pt x="95" y="35"/>
                      <a:pt x="91" y="31"/>
                    </a:cubicBezTo>
                    <a:cubicBezTo>
                      <a:pt x="102" y="16"/>
                      <a:pt x="102" y="16"/>
                      <a:pt x="102" y="16"/>
                    </a:cubicBezTo>
                    <a:cubicBezTo>
                      <a:pt x="88" y="6"/>
                      <a:pt x="88" y="6"/>
                      <a:pt x="88" y="6"/>
                    </a:cubicBezTo>
                    <a:cubicBezTo>
                      <a:pt x="77" y="21"/>
                      <a:pt x="77" y="21"/>
                      <a:pt x="77" y="21"/>
                    </a:cubicBezTo>
                    <a:cubicBezTo>
                      <a:pt x="72" y="19"/>
                      <a:pt x="67" y="17"/>
                      <a:pt x="61" y="17"/>
                    </a:cubicBezTo>
                    <a:cubicBezTo>
                      <a:pt x="58" y="0"/>
                      <a:pt x="58" y="0"/>
                      <a:pt x="58" y="0"/>
                    </a:cubicBezTo>
                    <a:cubicBezTo>
                      <a:pt x="41" y="3"/>
                      <a:pt x="41" y="3"/>
                      <a:pt x="41" y="3"/>
                    </a:cubicBezTo>
                    <a:cubicBezTo>
                      <a:pt x="44" y="20"/>
                      <a:pt x="44" y="20"/>
                      <a:pt x="44" y="20"/>
                    </a:cubicBezTo>
                    <a:cubicBezTo>
                      <a:pt x="39" y="22"/>
                      <a:pt x="35" y="25"/>
                      <a:pt x="31" y="29"/>
                    </a:cubicBezTo>
                    <a:cubicBezTo>
                      <a:pt x="16" y="19"/>
                      <a:pt x="16" y="19"/>
                      <a:pt x="16" y="19"/>
                    </a:cubicBezTo>
                    <a:cubicBezTo>
                      <a:pt x="6" y="33"/>
                      <a:pt x="6" y="33"/>
                      <a:pt x="6" y="33"/>
                    </a:cubicBezTo>
                    <a:cubicBezTo>
                      <a:pt x="21" y="43"/>
                      <a:pt x="21" y="43"/>
                      <a:pt x="21" y="43"/>
                    </a:cubicBezTo>
                    <a:cubicBezTo>
                      <a:pt x="19" y="48"/>
                      <a:pt x="17" y="54"/>
                      <a:pt x="17" y="60"/>
                    </a:cubicBezTo>
                    <a:cubicBezTo>
                      <a:pt x="0" y="63"/>
                      <a:pt x="0" y="63"/>
                      <a:pt x="0" y="63"/>
                    </a:cubicBezTo>
                    <a:cubicBezTo>
                      <a:pt x="3" y="80"/>
                      <a:pt x="3" y="80"/>
                      <a:pt x="3" y="80"/>
                    </a:cubicBezTo>
                    <a:cubicBezTo>
                      <a:pt x="21" y="76"/>
                      <a:pt x="21" y="76"/>
                      <a:pt x="21" y="76"/>
                    </a:cubicBezTo>
                    <a:cubicBezTo>
                      <a:pt x="23" y="81"/>
                      <a:pt x="25" y="86"/>
                      <a:pt x="29" y="90"/>
                    </a:cubicBezTo>
                    <a:cubicBezTo>
                      <a:pt x="19" y="104"/>
                      <a:pt x="19" y="104"/>
                      <a:pt x="19" y="104"/>
                    </a:cubicBezTo>
                    <a:cubicBezTo>
                      <a:pt x="33" y="114"/>
                      <a:pt x="33" y="114"/>
                      <a:pt x="33" y="114"/>
                    </a:cubicBezTo>
                    <a:cubicBezTo>
                      <a:pt x="43" y="99"/>
                      <a:pt x="43" y="99"/>
                      <a:pt x="43" y="99"/>
                    </a:cubicBezTo>
                    <a:cubicBezTo>
                      <a:pt x="48" y="102"/>
                      <a:pt x="54" y="103"/>
                      <a:pt x="59" y="103"/>
                    </a:cubicBezTo>
                    <a:cubicBezTo>
                      <a:pt x="62" y="121"/>
                      <a:pt x="62" y="121"/>
                      <a:pt x="62" y="121"/>
                    </a:cubicBezTo>
                    <a:cubicBezTo>
                      <a:pt x="79" y="118"/>
                      <a:pt x="79" y="118"/>
                      <a:pt x="79" y="118"/>
                    </a:cubicBezTo>
                    <a:cubicBezTo>
                      <a:pt x="76" y="100"/>
                      <a:pt x="76" y="100"/>
                      <a:pt x="76" y="100"/>
                    </a:cubicBezTo>
                    <a:cubicBezTo>
                      <a:pt x="81" y="98"/>
                      <a:pt x="86" y="95"/>
                      <a:pt x="90" y="91"/>
                    </a:cubicBezTo>
                    <a:lnTo>
                      <a:pt x="104" y="101"/>
                    </a:lnTo>
                    <a:close/>
                    <a:moveTo>
                      <a:pt x="46" y="81"/>
                    </a:moveTo>
                    <a:cubicBezTo>
                      <a:pt x="34" y="73"/>
                      <a:pt x="31" y="57"/>
                      <a:pt x="39" y="45"/>
                    </a:cubicBezTo>
                    <a:cubicBezTo>
                      <a:pt x="47" y="34"/>
                      <a:pt x="63" y="31"/>
                      <a:pt x="75" y="39"/>
                    </a:cubicBezTo>
                    <a:cubicBezTo>
                      <a:pt x="87" y="47"/>
                      <a:pt x="89" y="63"/>
                      <a:pt x="81" y="75"/>
                    </a:cubicBezTo>
                    <a:cubicBezTo>
                      <a:pt x="73" y="86"/>
                      <a:pt x="57" y="89"/>
                      <a:pt x="46" y="81"/>
                    </a:cubicBezTo>
                    <a:close/>
                  </a:path>
                </a:pathLst>
              </a:custGeom>
              <a:grpFill/>
              <a:ln w="34925" cap="flat">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2" name="Freeform 6"/>
              <p:cNvSpPr>
                <a:spLocks noEditPoints="1"/>
              </p:cNvSpPr>
              <p:nvPr/>
            </p:nvSpPr>
            <p:spPr bwMode="auto">
              <a:xfrm>
                <a:off x="7325647" y="2669160"/>
                <a:ext cx="342555" cy="342555"/>
              </a:xfrm>
              <a:custGeom>
                <a:avLst/>
                <a:gdLst>
                  <a:gd name="T0" fmla="*/ 2147483646 w 161"/>
                  <a:gd name="T1" fmla="*/ 2147483646 h 161"/>
                  <a:gd name="T2" fmla="*/ 2147483646 w 161"/>
                  <a:gd name="T3" fmla="*/ 2147483646 h 161"/>
                  <a:gd name="T4" fmla="*/ 2147483646 w 161"/>
                  <a:gd name="T5" fmla="*/ 2147483646 h 161"/>
                  <a:gd name="T6" fmla="*/ 2147483646 w 161"/>
                  <a:gd name="T7" fmla="*/ 2147483646 h 161"/>
                  <a:gd name="T8" fmla="*/ 2147483646 w 161"/>
                  <a:gd name="T9" fmla="*/ 2147483646 h 161"/>
                  <a:gd name="T10" fmla="*/ 2147483646 w 161"/>
                  <a:gd name="T11" fmla="*/ 0 h 161"/>
                  <a:gd name="T12" fmla="*/ 2147483646 w 161"/>
                  <a:gd name="T13" fmla="*/ 2147483646 h 161"/>
                  <a:gd name="T14" fmla="*/ 2147483646 w 161"/>
                  <a:gd name="T15" fmla="*/ 2147483646 h 161"/>
                  <a:gd name="T16" fmla="*/ 2147483646 w 161"/>
                  <a:gd name="T17" fmla="*/ 2147483646 h 161"/>
                  <a:gd name="T18" fmla="*/ 2147483646 w 161"/>
                  <a:gd name="T19" fmla="*/ 2147483646 h 161"/>
                  <a:gd name="T20" fmla="*/ 2147483646 w 161"/>
                  <a:gd name="T21" fmla="*/ 2147483646 h 161"/>
                  <a:gd name="T22" fmla="*/ 2147483646 w 161"/>
                  <a:gd name="T23" fmla="*/ 2147483646 h 161"/>
                  <a:gd name="T24" fmla="*/ 2147483646 w 161"/>
                  <a:gd name="T25" fmla="*/ 2147483646 h 161"/>
                  <a:gd name="T26" fmla="*/ 0 w 161"/>
                  <a:gd name="T27" fmla="*/ 2147483646 h 161"/>
                  <a:gd name="T28" fmla="*/ 2147483646 w 161"/>
                  <a:gd name="T29" fmla="*/ 2147483646 h 161"/>
                  <a:gd name="T30" fmla="*/ 2147483646 w 161"/>
                  <a:gd name="T31" fmla="*/ 2147483646 h 161"/>
                  <a:gd name="T32" fmla="*/ 2147483646 w 161"/>
                  <a:gd name="T33" fmla="*/ 2147483646 h 161"/>
                  <a:gd name="T34" fmla="*/ 2147483646 w 161"/>
                  <a:gd name="T35" fmla="*/ 2147483646 h 161"/>
                  <a:gd name="T36" fmla="*/ 2147483646 w 161"/>
                  <a:gd name="T37" fmla="*/ 2147483646 h 161"/>
                  <a:gd name="T38" fmla="*/ 2147483646 w 161"/>
                  <a:gd name="T39" fmla="*/ 2147483646 h 161"/>
                  <a:gd name="T40" fmla="*/ 2147483646 w 161"/>
                  <a:gd name="T41" fmla="*/ 2147483646 h 161"/>
                  <a:gd name="T42" fmla="*/ 2147483646 w 161"/>
                  <a:gd name="T43" fmla="*/ 2147483646 h 161"/>
                  <a:gd name="T44" fmla="*/ 2147483646 w 161"/>
                  <a:gd name="T45" fmla="*/ 2147483646 h 161"/>
                  <a:gd name="T46" fmla="*/ 2147483646 w 161"/>
                  <a:gd name="T47" fmla="*/ 2147483646 h 161"/>
                  <a:gd name="T48" fmla="*/ 2147483646 w 161"/>
                  <a:gd name="T49" fmla="*/ 2147483646 h 161"/>
                  <a:gd name="T50" fmla="*/ 2147483646 w 161"/>
                  <a:gd name="T51" fmla="*/ 2147483646 h 161"/>
                  <a:gd name="T52" fmla="*/ 2147483646 w 161"/>
                  <a:gd name="T53" fmla="*/ 2147483646 h 161"/>
                  <a:gd name="T54" fmla="*/ 2147483646 w 161"/>
                  <a:gd name="T55" fmla="*/ 2147483646 h 161"/>
                  <a:gd name="T56" fmla="*/ 2147483646 w 161"/>
                  <a:gd name="T57" fmla="*/ 2147483646 h 161"/>
                  <a:gd name="T58" fmla="*/ 2147483646 w 161"/>
                  <a:gd name="T59" fmla="*/ 2147483646 h 161"/>
                  <a:gd name="T60" fmla="*/ 2147483646 w 161"/>
                  <a:gd name="T61" fmla="*/ 2147483646 h 161"/>
                  <a:gd name="T62" fmla="*/ 2147483646 w 161"/>
                  <a:gd name="T63" fmla="*/ 2147483646 h 161"/>
                  <a:gd name="T64" fmla="*/ 2147483646 w 161"/>
                  <a:gd name="T65" fmla="*/ 2147483646 h 161"/>
                  <a:gd name="T66" fmla="*/ 2147483646 w 161"/>
                  <a:gd name="T67" fmla="*/ 2147483646 h 161"/>
                  <a:gd name="T68" fmla="*/ 2147483646 w 161"/>
                  <a:gd name="T69" fmla="*/ 2147483646 h 161"/>
                  <a:gd name="T70" fmla="*/ 2147483646 w 161"/>
                  <a:gd name="T71" fmla="*/ 2147483646 h 161"/>
                  <a:gd name="T72" fmla="*/ 2147483646 w 161"/>
                  <a:gd name="T73" fmla="*/ 2147483646 h 161"/>
                  <a:gd name="T74" fmla="*/ 2147483646 w 161"/>
                  <a:gd name="T75" fmla="*/ 2147483646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161">
                    <a:moveTo>
                      <a:pt x="159" y="57"/>
                    </a:moveTo>
                    <a:cubicBezTo>
                      <a:pt x="149" y="36"/>
                      <a:pt x="149" y="36"/>
                      <a:pt x="149" y="36"/>
                    </a:cubicBezTo>
                    <a:cubicBezTo>
                      <a:pt x="127" y="46"/>
                      <a:pt x="127" y="46"/>
                      <a:pt x="127" y="46"/>
                    </a:cubicBezTo>
                    <a:cubicBezTo>
                      <a:pt x="123" y="40"/>
                      <a:pt x="117" y="35"/>
                      <a:pt x="112" y="31"/>
                    </a:cubicBezTo>
                    <a:cubicBezTo>
                      <a:pt x="120" y="8"/>
                      <a:pt x="120" y="8"/>
                      <a:pt x="120" y="8"/>
                    </a:cubicBezTo>
                    <a:cubicBezTo>
                      <a:pt x="98" y="0"/>
                      <a:pt x="98" y="0"/>
                      <a:pt x="98" y="0"/>
                    </a:cubicBezTo>
                    <a:cubicBezTo>
                      <a:pt x="90" y="23"/>
                      <a:pt x="90" y="23"/>
                      <a:pt x="90" y="23"/>
                    </a:cubicBezTo>
                    <a:cubicBezTo>
                      <a:pt x="82" y="21"/>
                      <a:pt x="75" y="22"/>
                      <a:pt x="67" y="23"/>
                    </a:cubicBezTo>
                    <a:cubicBezTo>
                      <a:pt x="57" y="1"/>
                      <a:pt x="57" y="1"/>
                      <a:pt x="57" y="1"/>
                    </a:cubicBezTo>
                    <a:cubicBezTo>
                      <a:pt x="36" y="11"/>
                      <a:pt x="36" y="11"/>
                      <a:pt x="36" y="11"/>
                    </a:cubicBezTo>
                    <a:cubicBezTo>
                      <a:pt x="46" y="33"/>
                      <a:pt x="46" y="33"/>
                      <a:pt x="46" y="33"/>
                    </a:cubicBezTo>
                    <a:cubicBezTo>
                      <a:pt x="40" y="37"/>
                      <a:pt x="34" y="43"/>
                      <a:pt x="31" y="49"/>
                    </a:cubicBezTo>
                    <a:cubicBezTo>
                      <a:pt x="8" y="41"/>
                      <a:pt x="8" y="41"/>
                      <a:pt x="8" y="41"/>
                    </a:cubicBezTo>
                    <a:cubicBezTo>
                      <a:pt x="0" y="63"/>
                      <a:pt x="0" y="63"/>
                      <a:pt x="0" y="63"/>
                    </a:cubicBezTo>
                    <a:cubicBezTo>
                      <a:pt x="22" y="71"/>
                      <a:pt x="22" y="71"/>
                      <a:pt x="22" y="71"/>
                    </a:cubicBezTo>
                    <a:cubicBezTo>
                      <a:pt x="21" y="78"/>
                      <a:pt x="21" y="86"/>
                      <a:pt x="23" y="93"/>
                    </a:cubicBezTo>
                    <a:cubicBezTo>
                      <a:pt x="1" y="103"/>
                      <a:pt x="1" y="103"/>
                      <a:pt x="1" y="103"/>
                    </a:cubicBezTo>
                    <a:cubicBezTo>
                      <a:pt x="10" y="124"/>
                      <a:pt x="10" y="124"/>
                      <a:pt x="10" y="124"/>
                    </a:cubicBezTo>
                    <a:cubicBezTo>
                      <a:pt x="33" y="114"/>
                      <a:pt x="33" y="114"/>
                      <a:pt x="33" y="114"/>
                    </a:cubicBezTo>
                    <a:cubicBezTo>
                      <a:pt x="37" y="121"/>
                      <a:pt x="43" y="126"/>
                      <a:pt x="50" y="130"/>
                    </a:cubicBezTo>
                    <a:cubicBezTo>
                      <a:pt x="41" y="153"/>
                      <a:pt x="41" y="153"/>
                      <a:pt x="41" y="153"/>
                    </a:cubicBezTo>
                    <a:cubicBezTo>
                      <a:pt x="63" y="161"/>
                      <a:pt x="63" y="161"/>
                      <a:pt x="63" y="161"/>
                    </a:cubicBezTo>
                    <a:cubicBezTo>
                      <a:pt x="72" y="138"/>
                      <a:pt x="72" y="138"/>
                      <a:pt x="72" y="138"/>
                    </a:cubicBezTo>
                    <a:cubicBezTo>
                      <a:pt x="79" y="139"/>
                      <a:pt x="86" y="138"/>
                      <a:pt x="93" y="137"/>
                    </a:cubicBezTo>
                    <a:cubicBezTo>
                      <a:pt x="103" y="159"/>
                      <a:pt x="103" y="159"/>
                      <a:pt x="103" y="159"/>
                    </a:cubicBezTo>
                    <a:cubicBezTo>
                      <a:pt x="124" y="150"/>
                      <a:pt x="124" y="150"/>
                      <a:pt x="124" y="150"/>
                    </a:cubicBezTo>
                    <a:cubicBezTo>
                      <a:pt x="114" y="127"/>
                      <a:pt x="114" y="127"/>
                      <a:pt x="114" y="127"/>
                    </a:cubicBezTo>
                    <a:cubicBezTo>
                      <a:pt x="120" y="123"/>
                      <a:pt x="125" y="117"/>
                      <a:pt x="129" y="111"/>
                    </a:cubicBezTo>
                    <a:cubicBezTo>
                      <a:pt x="153" y="120"/>
                      <a:pt x="153" y="120"/>
                      <a:pt x="153" y="120"/>
                    </a:cubicBezTo>
                    <a:cubicBezTo>
                      <a:pt x="161" y="98"/>
                      <a:pt x="161" y="98"/>
                      <a:pt x="161" y="98"/>
                    </a:cubicBezTo>
                    <a:cubicBezTo>
                      <a:pt x="137" y="89"/>
                      <a:pt x="137" y="89"/>
                      <a:pt x="137" y="89"/>
                    </a:cubicBezTo>
                    <a:cubicBezTo>
                      <a:pt x="139" y="82"/>
                      <a:pt x="138" y="74"/>
                      <a:pt x="137" y="67"/>
                    </a:cubicBezTo>
                    <a:lnTo>
                      <a:pt x="159" y="57"/>
                    </a:lnTo>
                    <a:close/>
                    <a:moveTo>
                      <a:pt x="94" y="112"/>
                    </a:moveTo>
                    <a:cubicBezTo>
                      <a:pt x="77" y="120"/>
                      <a:pt x="56" y="112"/>
                      <a:pt x="48" y="94"/>
                    </a:cubicBezTo>
                    <a:cubicBezTo>
                      <a:pt x="40" y="77"/>
                      <a:pt x="48" y="56"/>
                      <a:pt x="65" y="48"/>
                    </a:cubicBezTo>
                    <a:cubicBezTo>
                      <a:pt x="83" y="40"/>
                      <a:pt x="104" y="48"/>
                      <a:pt x="112" y="66"/>
                    </a:cubicBezTo>
                    <a:cubicBezTo>
                      <a:pt x="120" y="83"/>
                      <a:pt x="112" y="104"/>
                      <a:pt x="94" y="112"/>
                    </a:cubicBezTo>
                    <a:close/>
                  </a:path>
                </a:pathLst>
              </a:custGeom>
              <a:grpFill/>
              <a:ln w="34925" cap="flat">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3" name="Freeform 7"/>
              <p:cNvSpPr>
                <a:spLocks noEditPoints="1"/>
              </p:cNvSpPr>
              <p:nvPr/>
            </p:nvSpPr>
            <p:spPr bwMode="auto">
              <a:xfrm>
                <a:off x="7085062" y="2176039"/>
                <a:ext cx="480374" cy="480374"/>
              </a:xfrm>
              <a:custGeom>
                <a:avLst/>
                <a:gdLst>
                  <a:gd name="T0" fmla="*/ 2147483646 w 226"/>
                  <a:gd name="T1" fmla="*/ 2147483646 h 226"/>
                  <a:gd name="T2" fmla="*/ 2147483646 w 226"/>
                  <a:gd name="T3" fmla="*/ 2147483646 h 226"/>
                  <a:gd name="T4" fmla="*/ 2147483646 w 226"/>
                  <a:gd name="T5" fmla="*/ 2147483646 h 226"/>
                  <a:gd name="T6" fmla="*/ 2147483646 w 226"/>
                  <a:gd name="T7" fmla="*/ 2147483646 h 226"/>
                  <a:gd name="T8" fmla="*/ 2147483646 w 226"/>
                  <a:gd name="T9" fmla="*/ 2147483646 h 226"/>
                  <a:gd name="T10" fmla="*/ 0 w 226"/>
                  <a:gd name="T11" fmla="*/ 2147483646 h 226"/>
                  <a:gd name="T12" fmla="*/ 2147483646 w 226"/>
                  <a:gd name="T13" fmla="*/ 2147483646 h 226"/>
                  <a:gd name="T14" fmla="*/ 2147483646 w 226"/>
                  <a:gd name="T15" fmla="*/ 2147483646 h 226"/>
                  <a:gd name="T16" fmla="*/ 2147483646 w 226"/>
                  <a:gd name="T17" fmla="*/ 2147483646 h 226"/>
                  <a:gd name="T18" fmla="*/ 2147483646 w 226"/>
                  <a:gd name="T19" fmla="*/ 2147483646 h 226"/>
                  <a:gd name="T20" fmla="*/ 2147483646 w 226"/>
                  <a:gd name="T21" fmla="*/ 2147483646 h 226"/>
                  <a:gd name="T22" fmla="*/ 2147483646 w 226"/>
                  <a:gd name="T23" fmla="*/ 2147483646 h 226"/>
                  <a:gd name="T24" fmla="*/ 2147483646 w 226"/>
                  <a:gd name="T25" fmla="*/ 2147483646 h 226"/>
                  <a:gd name="T26" fmla="*/ 2147483646 w 226"/>
                  <a:gd name="T27" fmla="*/ 2147483646 h 226"/>
                  <a:gd name="T28" fmla="*/ 2147483646 w 226"/>
                  <a:gd name="T29" fmla="*/ 2147483646 h 226"/>
                  <a:gd name="T30" fmla="*/ 2147483646 w 226"/>
                  <a:gd name="T31" fmla="*/ 2147483646 h 226"/>
                  <a:gd name="T32" fmla="*/ 2147483646 w 226"/>
                  <a:gd name="T33" fmla="*/ 2147483646 h 226"/>
                  <a:gd name="T34" fmla="*/ 2147483646 w 226"/>
                  <a:gd name="T35" fmla="*/ 2147483646 h 226"/>
                  <a:gd name="T36" fmla="*/ 2147483646 w 226"/>
                  <a:gd name="T37" fmla="*/ 2147483646 h 226"/>
                  <a:gd name="T38" fmla="*/ 2147483646 w 226"/>
                  <a:gd name="T39" fmla="*/ 2147483646 h 226"/>
                  <a:gd name="T40" fmla="*/ 2147483646 w 226"/>
                  <a:gd name="T41" fmla="*/ 2147483646 h 226"/>
                  <a:gd name="T42" fmla="*/ 2147483646 w 226"/>
                  <a:gd name="T43" fmla="*/ 2147483646 h 226"/>
                  <a:gd name="T44" fmla="*/ 2147483646 w 226"/>
                  <a:gd name="T45" fmla="*/ 2147483646 h 226"/>
                  <a:gd name="T46" fmla="*/ 2147483646 w 226"/>
                  <a:gd name="T47" fmla="*/ 2147483646 h 226"/>
                  <a:gd name="T48" fmla="*/ 2147483646 w 226"/>
                  <a:gd name="T49" fmla="*/ 2147483646 h 226"/>
                  <a:gd name="T50" fmla="*/ 2147483646 w 226"/>
                  <a:gd name="T51" fmla="*/ 2147483646 h 226"/>
                  <a:gd name="T52" fmla="*/ 2147483646 w 226"/>
                  <a:gd name="T53" fmla="*/ 2147483646 h 226"/>
                  <a:gd name="T54" fmla="*/ 2147483646 w 226"/>
                  <a:gd name="T55" fmla="*/ 2147483646 h 226"/>
                  <a:gd name="T56" fmla="*/ 2147483646 w 226"/>
                  <a:gd name="T57" fmla="*/ 2147483646 h 226"/>
                  <a:gd name="T58" fmla="*/ 2147483646 w 226"/>
                  <a:gd name="T59" fmla="*/ 2147483646 h 226"/>
                  <a:gd name="T60" fmla="*/ 2147483646 w 226"/>
                  <a:gd name="T61" fmla="*/ 2147483646 h 226"/>
                  <a:gd name="T62" fmla="*/ 2147483646 w 226"/>
                  <a:gd name="T63" fmla="*/ 2147483646 h 226"/>
                  <a:gd name="T64" fmla="*/ 2147483646 w 226"/>
                  <a:gd name="T65" fmla="*/ 2147483646 h 226"/>
                  <a:gd name="T66" fmla="*/ 2147483646 w 226"/>
                  <a:gd name="T67" fmla="*/ 2147483646 h 226"/>
                  <a:gd name="T68" fmla="*/ 2147483646 w 226"/>
                  <a:gd name="T69" fmla="*/ 2147483646 h 226"/>
                  <a:gd name="T70" fmla="*/ 2147483646 w 226"/>
                  <a:gd name="T71" fmla="*/ 2147483646 h 226"/>
                  <a:gd name="T72" fmla="*/ 2147483646 w 226"/>
                  <a:gd name="T73" fmla="*/ 2147483646 h 226"/>
                  <a:gd name="T74" fmla="*/ 2147483646 w 226"/>
                  <a:gd name="T75" fmla="*/ 2147483646 h 226"/>
                  <a:gd name="T76" fmla="*/ 2147483646 w 226"/>
                  <a:gd name="T77" fmla="*/ 2147483646 h 226"/>
                  <a:gd name="T78" fmla="*/ 2147483646 w 226"/>
                  <a:gd name="T79" fmla="*/ 2147483646 h 226"/>
                  <a:gd name="T80" fmla="*/ 2147483646 w 226"/>
                  <a:gd name="T81" fmla="*/ 2147483646 h 226"/>
                  <a:gd name="T82" fmla="*/ 2147483646 w 226"/>
                  <a:gd name="T83" fmla="*/ 0 h 226"/>
                  <a:gd name="T84" fmla="*/ 2147483646 w 226"/>
                  <a:gd name="T85" fmla="*/ 2147483646 h 226"/>
                  <a:gd name="T86" fmla="*/ 2147483646 w 226"/>
                  <a:gd name="T87" fmla="*/ 2147483646 h 226"/>
                  <a:gd name="T88" fmla="*/ 2147483646 w 226"/>
                  <a:gd name="T89" fmla="*/ 2147483646 h 226"/>
                  <a:gd name="T90" fmla="*/ 2147483646 w 226"/>
                  <a:gd name="T91" fmla="*/ 2147483646 h 226"/>
                  <a:gd name="T92" fmla="*/ 2147483646 w 226"/>
                  <a:gd name="T93" fmla="*/ 2147483646 h 226"/>
                  <a:gd name="T94" fmla="*/ 2147483646 w 226"/>
                  <a:gd name="T95" fmla="*/ 2147483646 h 226"/>
                  <a:gd name="T96" fmla="*/ 2147483646 w 226"/>
                  <a:gd name="T97" fmla="*/ 2147483646 h 226"/>
                  <a:gd name="T98" fmla="*/ 2147483646 w 226"/>
                  <a:gd name="T99" fmla="*/ 2147483646 h 226"/>
                  <a:gd name="T100" fmla="*/ 2147483646 w 226"/>
                  <a:gd name="T101" fmla="*/ 2147483646 h 2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6" h="226">
                    <a:moveTo>
                      <a:pt x="40" y="57"/>
                    </a:moveTo>
                    <a:cubicBezTo>
                      <a:pt x="37" y="61"/>
                      <a:pt x="35" y="65"/>
                      <a:pt x="33" y="69"/>
                    </a:cubicBezTo>
                    <a:cubicBezTo>
                      <a:pt x="15" y="63"/>
                      <a:pt x="15" y="63"/>
                      <a:pt x="15" y="63"/>
                    </a:cubicBezTo>
                    <a:cubicBezTo>
                      <a:pt x="12" y="62"/>
                      <a:pt x="12" y="62"/>
                      <a:pt x="12" y="62"/>
                    </a:cubicBezTo>
                    <a:cubicBezTo>
                      <a:pt x="11" y="65"/>
                      <a:pt x="11" y="65"/>
                      <a:pt x="11" y="65"/>
                    </a:cubicBezTo>
                    <a:cubicBezTo>
                      <a:pt x="2" y="91"/>
                      <a:pt x="2" y="91"/>
                      <a:pt x="2" y="91"/>
                    </a:cubicBezTo>
                    <a:cubicBezTo>
                      <a:pt x="1" y="94"/>
                      <a:pt x="1" y="94"/>
                      <a:pt x="1" y="94"/>
                    </a:cubicBezTo>
                    <a:cubicBezTo>
                      <a:pt x="5" y="96"/>
                      <a:pt x="5" y="96"/>
                      <a:pt x="5" y="96"/>
                    </a:cubicBezTo>
                    <a:cubicBezTo>
                      <a:pt x="22" y="101"/>
                      <a:pt x="22" y="101"/>
                      <a:pt x="22" y="101"/>
                    </a:cubicBezTo>
                    <a:cubicBezTo>
                      <a:pt x="22" y="106"/>
                      <a:pt x="21" y="110"/>
                      <a:pt x="22" y="115"/>
                    </a:cubicBezTo>
                    <a:cubicBezTo>
                      <a:pt x="3" y="119"/>
                      <a:pt x="3" y="119"/>
                      <a:pt x="3" y="119"/>
                    </a:cubicBezTo>
                    <a:cubicBezTo>
                      <a:pt x="0" y="119"/>
                      <a:pt x="0" y="119"/>
                      <a:pt x="0" y="119"/>
                    </a:cubicBezTo>
                    <a:cubicBezTo>
                      <a:pt x="1" y="123"/>
                      <a:pt x="1" y="123"/>
                      <a:pt x="1" y="123"/>
                    </a:cubicBezTo>
                    <a:cubicBezTo>
                      <a:pt x="6" y="149"/>
                      <a:pt x="6" y="149"/>
                      <a:pt x="6" y="149"/>
                    </a:cubicBezTo>
                    <a:cubicBezTo>
                      <a:pt x="7" y="153"/>
                      <a:pt x="7" y="153"/>
                      <a:pt x="7" y="153"/>
                    </a:cubicBezTo>
                    <a:cubicBezTo>
                      <a:pt x="11" y="152"/>
                      <a:pt x="11" y="152"/>
                      <a:pt x="11" y="152"/>
                    </a:cubicBezTo>
                    <a:cubicBezTo>
                      <a:pt x="29" y="148"/>
                      <a:pt x="29" y="148"/>
                      <a:pt x="29" y="148"/>
                    </a:cubicBezTo>
                    <a:cubicBezTo>
                      <a:pt x="30" y="152"/>
                      <a:pt x="33" y="157"/>
                      <a:pt x="35" y="160"/>
                    </a:cubicBezTo>
                    <a:cubicBezTo>
                      <a:pt x="21" y="173"/>
                      <a:pt x="21" y="173"/>
                      <a:pt x="21" y="173"/>
                    </a:cubicBezTo>
                    <a:cubicBezTo>
                      <a:pt x="19" y="175"/>
                      <a:pt x="19" y="175"/>
                      <a:pt x="19" y="175"/>
                    </a:cubicBezTo>
                    <a:cubicBezTo>
                      <a:pt x="21" y="178"/>
                      <a:pt x="21" y="178"/>
                      <a:pt x="21" y="178"/>
                    </a:cubicBezTo>
                    <a:cubicBezTo>
                      <a:pt x="39" y="198"/>
                      <a:pt x="39" y="198"/>
                      <a:pt x="39" y="198"/>
                    </a:cubicBezTo>
                    <a:cubicBezTo>
                      <a:pt x="41" y="201"/>
                      <a:pt x="41" y="201"/>
                      <a:pt x="41" y="201"/>
                    </a:cubicBezTo>
                    <a:cubicBezTo>
                      <a:pt x="44" y="198"/>
                      <a:pt x="44" y="198"/>
                      <a:pt x="44" y="198"/>
                    </a:cubicBezTo>
                    <a:cubicBezTo>
                      <a:pt x="58" y="186"/>
                      <a:pt x="58" y="186"/>
                      <a:pt x="58" y="186"/>
                    </a:cubicBezTo>
                    <a:cubicBezTo>
                      <a:pt x="61" y="188"/>
                      <a:pt x="65" y="191"/>
                      <a:pt x="69" y="193"/>
                    </a:cubicBezTo>
                    <a:cubicBezTo>
                      <a:pt x="64" y="211"/>
                      <a:pt x="64" y="211"/>
                      <a:pt x="64" y="211"/>
                    </a:cubicBezTo>
                    <a:cubicBezTo>
                      <a:pt x="62" y="214"/>
                      <a:pt x="62" y="214"/>
                      <a:pt x="62" y="214"/>
                    </a:cubicBezTo>
                    <a:cubicBezTo>
                      <a:pt x="66" y="215"/>
                      <a:pt x="66" y="215"/>
                      <a:pt x="66" y="215"/>
                    </a:cubicBezTo>
                    <a:cubicBezTo>
                      <a:pt x="92" y="224"/>
                      <a:pt x="92" y="224"/>
                      <a:pt x="92" y="224"/>
                    </a:cubicBezTo>
                    <a:cubicBezTo>
                      <a:pt x="95" y="225"/>
                      <a:pt x="95" y="225"/>
                      <a:pt x="95" y="225"/>
                    </a:cubicBezTo>
                    <a:cubicBezTo>
                      <a:pt x="96" y="221"/>
                      <a:pt x="96" y="221"/>
                      <a:pt x="96" y="221"/>
                    </a:cubicBezTo>
                    <a:cubicBezTo>
                      <a:pt x="102" y="204"/>
                      <a:pt x="102" y="204"/>
                      <a:pt x="102" y="204"/>
                    </a:cubicBezTo>
                    <a:cubicBezTo>
                      <a:pt x="106" y="204"/>
                      <a:pt x="111" y="205"/>
                      <a:pt x="115" y="204"/>
                    </a:cubicBezTo>
                    <a:cubicBezTo>
                      <a:pt x="119" y="223"/>
                      <a:pt x="119" y="223"/>
                      <a:pt x="119" y="223"/>
                    </a:cubicBezTo>
                    <a:cubicBezTo>
                      <a:pt x="120" y="226"/>
                      <a:pt x="120" y="226"/>
                      <a:pt x="120" y="226"/>
                    </a:cubicBezTo>
                    <a:cubicBezTo>
                      <a:pt x="123" y="225"/>
                      <a:pt x="123" y="225"/>
                      <a:pt x="123" y="225"/>
                    </a:cubicBezTo>
                    <a:cubicBezTo>
                      <a:pt x="150" y="220"/>
                      <a:pt x="150" y="220"/>
                      <a:pt x="150" y="220"/>
                    </a:cubicBezTo>
                    <a:cubicBezTo>
                      <a:pt x="153" y="219"/>
                      <a:pt x="153" y="219"/>
                      <a:pt x="153" y="219"/>
                    </a:cubicBezTo>
                    <a:cubicBezTo>
                      <a:pt x="153" y="215"/>
                      <a:pt x="153" y="215"/>
                      <a:pt x="153" y="215"/>
                    </a:cubicBezTo>
                    <a:cubicBezTo>
                      <a:pt x="149" y="197"/>
                      <a:pt x="149" y="197"/>
                      <a:pt x="149" y="197"/>
                    </a:cubicBezTo>
                    <a:cubicBezTo>
                      <a:pt x="153" y="196"/>
                      <a:pt x="157" y="193"/>
                      <a:pt x="161" y="191"/>
                    </a:cubicBezTo>
                    <a:cubicBezTo>
                      <a:pt x="173" y="205"/>
                      <a:pt x="173" y="205"/>
                      <a:pt x="173" y="205"/>
                    </a:cubicBezTo>
                    <a:cubicBezTo>
                      <a:pt x="176" y="207"/>
                      <a:pt x="176" y="207"/>
                      <a:pt x="176" y="207"/>
                    </a:cubicBezTo>
                    <a:cubicBezTo>
                      <a:pt x="178" y="205"/>
                      <a:pt x="178" y="205"/>
                      <a:pt x="178" y="205"/>
                    </a:cubicBezTo>
                    <a:cubicBezTo>
                      <a:pt x="198" y="187"/>
                      <a:pt x="198" y="187"/>
                      <a:pt x="198" y="187"/>
                    </a:cubicBezTo>
                    <a:cubicBezTo>
                      <a:pt x="201" y="185"/>
                      <a:pt x="201" y="185"/>
                      <a:pt x="201" y="185"/>
                    </a:cubicBezTo>
                    <a:cubicBezTo>
                      <a:pt x="199" y="182"/>
                      <a:pt x="199" y="182"/>
                      <a:pt x="199" y="182"/>
                    </a:cubicBezTo>
                    <a:cubicBezTo>
                      <a:pt x="186" y="168"/>
                      <a:pt x="186" y="168"/>
                      <a:pt x="186" y="168"/>
                    </a:cubicBezTo>
                    <a:cubicBezTo>
                      <a:pt x="189" y="165"/>
                      <a:pt x="191" y="161"/>
                      <a:pt x="194" y="157"/>
                    </a:cubicBezTo>
                    <a:cubicBezTo>
                      <a:pt x="211" y="163"/>
                      <a:pt x="211" y="163"/>
                      <a:pt x="211" y="163"/>
                    </a:cubicBezTo>
                    <a:cubicBezTo>
                      <a:pt x="215" y="164"/>
                      <a:pt x="215" y="164"/>
                      <a:pt x="215" y="164"/>
                    </a:cubicBezTo>
                    <a:cubicBezTo>
                      <a:pt x="216" y="160"/>
                      <a:pt x="216" y="160"/>
                      <a:pt x="216" y="160"/>
                    </a:cubicBezTo>
                    <a:cubicBezTo>
                      <a:pt x="224" y="134"/>
                      <a:pt x="224" y="134"/>
                      <a:pt x="224" y="134"/>
                    </a:cubicBezTo>
                    <a:cubicBezTo>
                      <a:pt x="225" y="131"/>
                      <a:pt x="225" y="131"/>
                      <a:pt x="225" y="131"/>
                    </a:cubicBezTo>
                    <a:cubicBezTo>
                      <a:pt x="222" y="130"/>
                      <a:pt x="222" y="130"/>
                      <a:pt x="222" y="130"/>
                    </a:cubicBezTo>
                    <a:cubicBezTo>
                      <a:pt x="204" y="124"/>
                      <a:pt x="204" y="124"/>
                      <a:pt x="204" y="124"/>
                    </a:cubicBezTo>
                    <a:cubicBezTo>
                      <a:pt x="205" y="120"/>
                      <a:pt x="205" y="115"/>
                      <a:pt x="205" y="111"/>
                    </a:cubicBezTo>
                    <a:cubicBezTo>
                      <a:pt x="223" y="107"/>
                      <a:pt x="223" y="107"/>
                      <a:pt x="223" y="107"/>
                    </a:cubicBezTo>
                    <a:cubicBezTo>
                      <a:pt x="226" y="106"/>
                      <a:pt x="226" y="106"/>
                      <a:pt x="226" y="106"/>
                    </a:cubicBezTo>
                    <a:cubicBezTo>
                      <a:pt x="226" y="103"/>
                      <a:pt x="226" y="103"/>
                      <a:pt x="226" y="103"/>
                    </a:cubicBezTo>
                    <a:cubicBezTo>
                      <a:pt x="220" y="76"/>
                      <a:pt x="220" y="76"/>
                      <a:pt x="220" y="76"/>
                    </a:cubicBezTo>
                    <a:cubicBezTo>
                      <a:pt x="219" y="73"/>
                      <a:pt x="219" y="73"/>
                      <a:pt x="219" y="73"/>
                    </a:cubicBezTo>
                    <a:cubicBezTo>
                      <a:pt x="216" y="73"/>
                      <a:pt x="216" y="73"/>
                      <a:pt x="216" y="73"/>
                    </a:cubicBezTo>
                    <a:cubicBezTo>
                      <a:pt x="198" y="77"/>
                      <a:pt x="198" y="77"/>
                      <a:pt x="198" y="77"/>
                    </a:cubicBezTo>
                    <a:cubicBezTo>
                      <a:pt x="196" y="73"/>
                      <a:pt x="194" y="69"/>
                      <a:pt x="191" y="65"/>
                    </a:cubicBezTo>
                    <a:cubicBezTo>
                      <a:pt x="205" y="53"/>
                      <a:pt x="205" y="53"/>
                      <a:pt x="205" y="53"/>
                    </a:cubicBezTo>
                    <a:cubicBezTo>
                      <a:pt x="208" y="50"/>
                      <a:pt x="208" y="50"/>
                      <a:pt x="208" y="50"/>
                    </a:cubicBezTo>
                    <a:cubicBezTo>
                      <a:pt x="206" y="48"/>
                      <a:pt x="206" y="48"/>
                      <a:pt x="206" y="48"/>
                    </a:cubicBezTo>
                    <a:cubicBezTo>
                      <a:pt x="187" y="28"/>
                      <a:pt x="187" y="28"/>
                      <a:pt x="187" y="28"/>
                    </a:cubicBezTo>
                    <a:cubicBezTo>
                      <a:pt x="185" y="25"/>
                      <a:pt x="185" y="25"/>
                      <a:pt x="185" y="25"/>
                    </a:cubicBezTo>
                    <a:cubicBezTo>
                      <a:pt x="182" y="27"/>
                      <a:pt x="182" y="27"/>
                      <a:pt x="182" y="27"/>
                    </a:cubicBezTo>
                    <a:cubicBezTo>
                      <a:pt x="169" y="40"/>
                      <a:pt x="169" y="40"/>
                      <a:pt x="169" y="40"/>
                    </a:cubicBezTo>
                    <a:cubicBezTo>
                      <a:pt x="165" y="37"/>
                      <a:pt x="161" y="35"/>
                      <a:pt x="157" y="32"/>
                    </a:cubicBezTo>
                    <a:cubicBezTo>
                      <a:pt x="163" y="15"/>
                      <a:pt x="163" y="15"/>
                      <a:pt x="163" y="15"/>
                    </a:cubicBezTo>
                    <a:cubicBezTo>
                      <a:pt x="164" y="11"/>
                      <a:pt x="164" y="11"/>
                      <a:pt x="164" y="11"/>
                    </a:cubicBezTo>
                    <a:cubicBezTo>
                      <a:pt x="161" y="10"/>
                      <a:pt x="161" y="10"/>
                      <a:pt x="161" y="10"/>
                    </a:cubicBezTo>
                    <a:cubicBezTo>
                      <a:pt x="135" y="2"/>
                      <a:pt x="135" y="2"/>
                      <a:pt x="135" y="2"/>
                    </a:cubicBezTo>
                    <a:cubicBezTo>
                      <a:pt x="132" y="1"/>
                      <a:pt x="132" y="1"/>
                      <a:pt x="132" y="1"/>
                    </a:cubicBezTo>
                    <a:cubicBezTo>
                      <a:pt x="130" y="4"/>
                      <a:pt x="130" y="4"/>
                      <a:pt x="130" y="4"/>
                    </a:cubicBezTo>
                    <a:cubicBezTo>
                      <a:pt x="125" y="22"/>
                      <a:pt x="125" y="22"/>
                      <a:pt x="125" y="22"/>
                    </a:cubicBezTo>
                    <a:cubicBezTo>
                      <a:pt x="120" y="21"/>
                      <a:pt x="116" y="21"/>
                      <a:pt x="111" y="21"/>
                    </a:cubicBezTo>
                    <a:cubicBezTo>
                      <a:pt x="107" y="3"/>
                      <a:pt x="107" y="3"/>
                      <a:pt x="107" y="3"/>
                    </a:cubicBezTo>
                    <a:cubicBezTo>
                      <a:pt x="107" y="0"/>
                      <a:pt x="107" y="0"/>
                      <a:pt x="107" y="0"/>
                    </a:cubicBezTo>
                    <a:cubicBezTo>
                      <a:pt x="103" y="0"/>
                      <a:pt x="103" y="0"/>
                      <a:pt x="103" y="0"/>
                    </a:cubicBezTo>
                    <a:cubicBezTo>
                      <a:pt x="77" y="6"/>
                      <a:pt x="77" y="6"/>
                      <a:pt x="77" y="6"/>
                    </a:cubicBezTo>
                    <a:cubicBezTo>
                      <a:pt x="73" y="7"/>
                      <a:pt x="73" y="7"/>
                      <a:pt x="73" y="7"/>
                    </a:cubicBezTo>
                    <a:cubicBezTo>
                      <a:pt x="74" y="10"/>
                      <a:pt x="74" y="10"/>
                      <a:pt x="74" y="10"/>
                    </a:cubicBezTo>
                    <a:cubicBezTo>
                      <a:pt x="78" y="28"/>
                      <a:pt x="78" y="28"/>
                      <a:pt x="78" y="28"/>
                    </a:cubicBezTo>
                    <a:cubicBezTo>
                      <a:pt x="74" y="30"/>
                      <a:pt x="70" y="32"/>
                      <a:pt x="66" y="35"/>
                    </a:cubicBezTo>
                    <a:cubicBezTo>
                      <a:pt x="53" y="21"/>
                      <a:pt x="53" y="21"/>
                      <a:pt x="53" y="21"/>
                    </a:cubicBezTo>
                    <a:cubicBezTo>
                      <a:pt x="51" y="18"/>
                      <a:pt x="51" y="18"/>
                      <a:pt x="51" y="18"/>
                    </a:cubicBezTo>
                    <a:cubicBezTo>
                      <a:pt x="48" y="21"/>
                      <a:pt x="48" y="21"/>
                      <a:pt x="48" y="21"/>
                    </a:cubicBezTo>
                    <a:cubicBezTo>
                      <a:pt x="28" y="39"/>
                      <a:pt x="28" y="39"/>
                      <a:pt x="28" y="39"/>
                    </a:cubicBezTo>
                    <a:cubicBezTo>
                      <a:pt x="26" y="41"/>
                      <a:pt x="26" y="41"/>
                      <a:pt x="26" y="41"/>
                    </a:cubicBezTo>
                    <a:cubicBezTo>
                      <a:pt x="28" y="44"/>
                      <a:pt x="28" y="44"/>
                      <a:pt x="28" y="44"/>
                    </a:cubicBezTo>
                    <a:lnTo>
                      <a:pt x="40" y="57"/>
                    </a:lnTo>
                    <a:close/>
                    <a:moveTo>
                      <a:pt x="89" y="85"/>
                    </a:moveTo>
                    <a:cubicBezTo>
                      <a:pt x="104" y="72"/>
                      <a:pt x="127" y="73"/>
                      <a:pt x="141" y="88"/>
                    </a:cubicBezTo>
                    <a:cubicBezTo>
                      <a:pt x="154" y="103"/>
                      <a:pt x="153" y="127"/>
                      <a:pt x="138" y="140"/>
                    </a:cubicBezTo>
                    <a:cubicBezTo>
                      <a:pt x="123" y="154"/>
                      <a:pt x="99" y="153"/>
                      <a:pt x="86" y="137"/>
                    </a:cubicBezTo>
                    <a:cubicBezTo>
                      <a:pt x="72" y="122"/>
                      <a:pt x="73" y="99"/>
                      <a:pt x="89" y="85"/>
                    </a:cubicBezTo>
                    <a:close/>
                  </a:path>
                </a:pathLst>
              </a:custGeom>
              <a:grpFill/>
              <a:ln w="34925" cap="flat">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4" name="Freeform 8"/>
              <p:cNvSpPr/>
              <p:nvPr/>
            </p:nvSpPr>
            <p:spPr bwMode="auto">
              <a:xfrm>
                <a:off x="6685148" y="1930674"/>
                <a:ext cx="1535923" cy="1328000"/>
              </a:xfrm>
              <a:custGeom>
                <a:avLst/>
                <a:gdLst>
                  <a:gd name="T0" fmla="*/ 2147483646 w 1928"/>
                  <a:gd name="T1" fmla="*/ 2147483646 h 1667"/>
                  <a:gd name="T2" fmla="*/ 0 w 1928"/>
                  <a:gd name="T3" fmla="*/ 2147483646 h 1667"/>
                  <a:gd name="T4" fmla="*/ 2147483646 w 1928"/>
                  <a:gd name="T5" fmla="*/ 0 h 1667"/>
                  <a:gd name="T6" fmla="*/ 2147483646 w 1928"/>
                  <a:gd name="T7" fmla="*/ 0 h 1667"/>
                  <a:gd name="T8" fmla="*/ 2147483646 w 1928"/>
                  <a:gd name="T9" fmla="*/ 2147483646 h 1667"/>
                  <a:gd name="T10" fmla="*/ 2147483646 w 1928"/>
                  <a:gd name="T11" fmla="*/ 2147483646 h 1667"/>
                  <a:gd name="T12" fmla="*/ 2147483646 w 1928"/>
                  <a:gd name="T13" fmla="*/ 2147483646 h 16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8" h="1667">
                    <a:moveTo>
                      <a:pt x="483" y="1667"/>
                    </a:moveTo>
                    <a:lnTo>
                      <a:pt x="0" y="834"/>
                    </a:lnTo>
                    <a:lnTo>
                      <a:pt x="483" y="0"/>
                    </a:lnTo>
                    <a:lnTo>
                      <a:pt x="1445" y="0"/>
                    </a:lnTo>
                    <a:lnTo>
                      <a:pt x="1928" y="834"/>
                    </a:lnTo>
                    <a:lnTo>
                      <a:pt x="1445" y="1667"/>
                    </a:lnTo>
                    <a:lnTo>
                      <a:pt x="483" y="1667"/>
                    </a:lnTo>
                    <a:close/>
                  </a:path>
                </a:pathLst>
              </a:custGeom>
              <a:solidFill>
                <a:schemeClr val="accent2">
                  <a:lumMod val="60000"/>
                  <a:lumOff val="40000"/>
                </a:schemeClr>
              </a:solidFill>
              <a:ln w="34925" cap="flat">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 name="组合 5"/>
            <p:cNvGrpSpPr/>
            <p:nvPr/>
          </p:nvGrpSpPr>
          <p:grpSpPr bwMode="auto">
            <a:xfrm>
              <a:off x="6360441" y="3844478"/>
              <a:ext cx="1536700" cy="1328738"/>
              <a:chOff x="6646910" y="4883820"/>
              <a:chExt cx="1535923" cy="1328000"/>
            </a:xfrm>
            <a:solidFill>
              <a:srgbClr val="BE7735"/>
            </a:solidFill>
          </p:grpSpPr>
          <p:sp>
            <p:nvSpPr>
              <p:cNvPr id="46" name="Freeform 9"/>
              <p:cNvSpPr/>
              <p:nvPr/>
            </p:nvSpPr>
            <p:spPr bwMode="auto">
              <a:xfrm>
                <a:off x="6646910" y="4883820"/>
                <a:ext cx="1535923" cy="1328000"/>
              </a:xfrm>
              <a:custGeom>
                <a:avLst/>
                <a:gdLst>
                  <a:gd name="T0" fmla="*/ 2147483646 w 1928"/>
                  <a:gd name="T1" fmla="*/ 2147483646 h 1667"/>
                  <a:gd name="T2" fmla="*/ 0 w 1928"/>
                  <a:gd name="T3" fmla="*/ 2147483646 h 1667"/>
                  <a:gd name="T4" fmla="*/ 2147483646 w 1928"/>
                  <a:gd name="T5" fmla="*/ 0 h 1667"/>
                  <a:gd name="T6" fmla="*/ 2147483646 w 1928"/>
                  <a:gd name="T7" fmla="*/ 0 h 1667"/>
                  <a:gd name="T8" fmla="*/ 2147483646 w 1928"/>
                  <a:gd name="T9" fmla="*/ 2147483646 h 1667"/>
                  <a:gd name="T10" fmla="*/ 2147483646 w 1928"/>
                  <a:gd name="T11" fmla="*/ 2147483646 h 1667"/>
                  <a:gd name="T12" fmla="*/ 2147483646 w 1928"/>
                  <a:gd name="T13" fmla="*/ 2147483646 h 16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8" h="1667">
                    <a:moveTo>
                      <a:pt x="483" y="1667"/>
                    </a:moveTo>
                    <a:lnTo>
                      <a:pt x="0" y="833"/>
                    </a:lnTo>
                    <a:lnTo>
                      <a:pt x="483" y="0"/>
                    </a:lnTo>
                    <a:lnTo>
                      <a:pt x="1444" y="0"/>
                    </a:lnTo>
                    <a:lnTo>
                      <a:pt x="1928" y="833"/>
                    </a:lnTo>
                    <a:lnTo>
                      <a:pt x="1444" y="1667"/>
                    </a:lnTo>
                    <a:lnTo>
                      <a:pt x="483" y="1667"/>
                    </a:lnTo>
                    <a:close/>
                  </a:path>
                </a:pathLst>
              </a:custGeom>
              <a:solidFill>
                <a:srgbClr val="029AE3"/>
              </a:solidFill>
              <a:ln w="34925" cap="flat">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7" name="Freeform 10"/>
              <p:cNvSpPr/>
              <p:nvPr/>
            </p:nvSpPr>
            <p:spPr bwMode="auto">
              <a:xfrm>
                <a:off x="7520824" y="5120422"/>
                <a:ext cx="355302" cy="867542"/>
              </a:xfrm>
              <a:custGeom>
                <a:avLst/>
                <a:gdLst>
                  <a:gd name="T0" fmla="*/ 2147483646 w 167"/>
                  <a:gd name="T1" fmla="*/ 0 h 408"/>
                  <a:gd name="T2" fmla="*/ 2147483646 w 167"/>
                  <a:gd name="T3" fmla="*/ 2147483646 h 408"/>
                  <a:gd name="T4" fmla="*/ 2147483646 w 167"/>
                  <a:gd name="T5" fmla="*/ 2147483646 h 408"/>
                  <a:gd name="T6" fmla="*/ 2147483646 w 167"/>
                  <a:gd name="T7" fmla="*/ 2147483646 h 408"/>
                  <a:gd name="T8" fmla="*/ 0 w 167"/>
                  <a:gd name="T9" fmla="*/ 2147483646 h 408"/>
                  <a:gd name="T10" fmla="*/ 2147483646 w 167"/>
                  <a:gd name="T11" fmla="*/ 2147483646 h 408"/>
                  <a:gd name="T12" fmla="*/ 2147483646 w 167"/>
                  <a:gd name="T13" fmla="*/ 0 h 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408">
                    <a:moveTo>
                      <a:pt x="26" y="0"/>
                    </a:moveTo>
                    <a:cubicBezTo>
                      <a:pt x="24" y="33"/>
                      <a:pt x="24" y="33"/>
                      <a:pt x="24" y="33"/>
                    </a:cubicBezTo>
                    <a:cubicBezTo>
                      <a:pt x="91" y="64"/>
                      <a:pt x="135" y="134"/>
                      <a:pt x="130" y="211"/>
                    </a:cubicBezTo>
                    <a:cubicBezTo>
                      <a:pt x="125" y="289"/>
                      <a:pt x="72" y="353"/>
                      <a:pt x="2" y="375"/>
                    </a:cubicBezTo>
                    <a:cubicBezTo>
                      <a:pt x="0" y="408"/>
                      <a:pt x="0" y="408"/>
                      <a:pt x="0" y="408"/>
                    </a:cubicBezTo>
                    <a:cubicBezTo>
                      <a:pt x="88" y="385"/>
                      <a:pt x="155" y="308"/>
                      <a:pt x="161" y="213"/>
                    </a:cubicBezTo>
                    <a:cubicBezTo>
                      <a:pt x="167" y="118"/>
                      <a:pt x="110" y="34"/>
                      <a:pt x="26" y="0"/>
                    </a:cubicBezTo>
                    <a:close/>
                  </a:path>
                </a:pathLst>
              </a:custGeom>
              <a:solidFill>
                <a:srgbClr val="029AE3"/>
              </a:solidFill>
              <a:ln w="34925" cap="flat">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8" name="Freeform 11"/>
              <p:cNvSpPr/>
              <p:nvPr/>
            </p:nvSpPr>
            <p:spPr bwMode="auto">
              <a:xfrm>
                <a:off x="7383005" y="5862891"/>
                <a:ext cx="146582" cy="169685"/>
              </a:xfrm>
              <a:custGeom>
                <a:avLst/>
                <a:gdLst>
                  <a:gd name="T0" fmla="*/ 0 w 184"/>
                  <a:gd name="T1" fmla="*/ 2147483646 h 213"/>
                  <a:gd name="T2" fmla="*/ 2147483646 w 184"/>
                  <a:gd name="T3" fmla="*/ 2147483646 h 213"/>
                  <a:gd name="T4" fmla="*/ 2147483646 w 184"/>
                  <a:gd name="T5" fmla="*/ 0 h 213"/>
                  <a:gd name="T6" fmla="*/ 2147483646 w 184"/>
                  <a:gd name="T7" fmla="*/ 2147483646 h 213"/>
                  <a:gd name="T8" fmla="*/ 2147483646 w 184"/>
                  <a:gd name="T9" fmla="*/ 2147483646 h 213"/>
                  <a:gd name="T10" fmla="*/ 2147483646 w 184"/>
                  <a:gd name="T11" fmla="*/ 2147483646 h 213"/>
                  <a:gd name="T12" fmla="*/ 0 w 184"/>
                  <a:gd name="T13" fmla="*/ 2147483646 h 2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 h="213">
                    <a:moveTo>
                      <a:pt x="0" y="96"/>
                    </a:moveTo>
                    <a:lnTo>
                      <a:pt x="90" y="48"/>
                    </a:lnTo>
                    <a:lnTo>
                      <a:pt x="184" y="0"/>
                    </a:lnTo>
                    <a:lnTo>
                      <a:pt x="179" y="106"/>
                    </a:lnTo>
                    <a:lnTo>
                      <a:pt x="171" y="213"/>
                    </a:lnTo>
                    <a:lnTo>
                      <a:pt x="85" y="154"/>
                    </a:lnTo>
                    <a:lnTo>
                      <a:pt x="0" y="96"/>
                    </a:lnTo>
                    <a:close/>
                  </a:path>
                </a:pathLst>
              </a:custGeom>
              <a:solidFill>
                <a:srgbClr val="029AE3"/>
              </a:solidFill>
              <a:ln w="34925" cap="flat">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9" name="Freeform 12"/>
              <p:cNvSpPr/>
              <p:nvPr/>
            </p:nvSpPr>
            <p:spPr bwMode="auto">
              <a:xfrm>
                <a:off x="6961583" y="5105286"/>
                <a:ext cx="321046" cy="867542"/>
              </a:xfrm>
              <a:custGeom>
                <a:avLst/>
                <a:gdLst>
                  <a:gd name="T0" fmla="*/ 2147483646 w 151"/>
                  <a:gd name="T1" fmla="*/ 2147483646 h 408"/>
                  <a:gd name="T2" fmla="*/ 2147483646 w 151"/>
                  <a:gd name="T3" fmla="*/ 2147483646 h 408"/>
                  <a:gd name="T4" fmla="*/ 2147483646 w 151"/>
                  <a:gd name="T5" fmla="*/ 2147483646 h 408"/>
                  <a:gd name="T6" fmla="*/ 2147483646 w 151"/>
                  <a:gd name="T7" fmla="*/ 2147483646 h 408"/>
                  <a:gd name="T8" fmla="*/ 2147483646 w 151"/>
                  <a:gd name="T9" fmla="*/ 0 h 408"/>
                  <a:gd name="T10" fmla="*/ 2147483646 w 151"/>
                  <a:gd name="T11" fmla="*/ 2147483646 h 408"/>
                  <a:gd name="T12" fmla="*/ 2147483646 w 151"/>
                  <a:gd name="T13" fmla="*/ 2147483646 h 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 h="408">
                    <a:moveTo>
                      <a:pt x="148" y="408"/>
                    </a:moveTo>
                    <a:cubicBezTo>
                      <a:pt x="148" y="375"/>
                      <a:pt x="148" y="375"/>
                      <a:pt x="148" y="375"/>
                    </a:cubicBezTo>
                    <a:cubicBezTo>
                      <a:pt x="80" y="348"/>
                      <a:pt x="32" y="281"/>
                      <a:pt x="32" y="203"/>
                    </a:cubicBezTo>
                    <a:cubicBezTo>
                      <a:pt x="33" y="125"/>
                      <a:pt x="82" y="59"/>
                      <a:pt x="151" y="33"/>
                    </a:cubicBezTo>
                    <a:cubicBezTo>
                      <a:pt x="151" y="0"/>
                      <a:pt x="151" y="0"/>
                      <a:pt x="151" y="0"/>
                    </a:cubicBezTo>
                    <a:cubicBezTo>
                      <a:pt x="65" y="27"/>
                      <a:pt x="2" y="107"/>
                      <a:pt x="1" y="203"/>
                    </a:cubicBezTo>
                    <a:cubicBezTo>
                      <a:pt x="0" y="298"/>
                      <a:pt x="62" y="379"/>
                      <a:pt x="148" y="408"/>
                    </a:cubicBezTo>
                    <a:close/>
                  </a:path>
                </a:pathLst>
              </a:custGeom>
              <a:solidFill>
                <a:srgbClr val="029AE3"/>
              </a:solidFill>
              <a:ln w="34925" cap="flat">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0" name="Freeform 13"/>
              <p:cNvSpPr/>
              <p:nvPr/>
            </p:nvSpPr>
            <p:spPr bwMode="auto">
              <a:xfrm>
                <a:off x="7286612" y="5060674"/>
                <a:ext cx="142599" cy="169685"/>
              </a:xfrm>
              <a:custGeom>
                <a:avLst/>
                <a:gdLst>
                  <a:gd name="T0" fmla="*/ 2147483646 w 179"/>
                  <a:gd name="T1" fmla="*/ 2147483646 h 213"/>
                  <a:gd name="T2" fmla="*/ 2147483646 w 179"/>
                  <a:gd name="T3" fmla="*/ 2147483646 h 213"/>
                  <a:gd name="T4" fmla="*/ 0 w 179"/>
                  <a:gd name="T5" fmla="*/ 2147483646 h 213"/>
                  <a:gd name="T6" fmla="*/ 0 w 179"/>
                  <a:gd name="T7" fmla="*/ 2147483646 h 213"/>
                  <a:gd name="T8" fmla="*/ 0 w 179"/>
                  <a:gd name="T9" fmla="*/ 0 h 213"/>
                  <a:gd name="T10" fmla="*/ 2147483646 w 179"/>
                  <a:gd name="T11" fmla="*/ 2147483646 h 213"/>
                  <a:gd name="T12" fmla="*/ 2147483646 w 179"/>
                  <a:gd name="T13" fmla="*/ 2147483646 h 2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213">
                    <a:moveTo>
                      <a:pt x="179" y="107"/>
                    </a:moveTo>
                    <a:lnTo>
                      <a:pt x="91" y="160"/>
                    </a:lnTo>
                    <a:lnTo>
                      <a:pt x="0" y="213"/>
                    </a:lnTo>
                    <a:lnTo>
                      <a:pt x="0" y="107"/>
                    </a:lnTo>
                    <a:lnTo>
                      <a:pt x="0" y="0"/>
                    </a:lnTo>
                    <a:lnTo>
                      <a:pt x="91" y="53"/>
                    </a:lnTo>
                    <a:lnTo>
                      <a:pt x="179" y="107"/>
                    </a:lnTo>
                    <a:close/>
                  </a:path>
                </a:pathLst>
              </a:custGeom>
              <a:solidFill>
                <a:srgbClr val="029AE3"/>
              </a:solidFill>
              <a:ln w="34925" cap="flat">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 name="组合 6"/>
            <p:cNvGrpSpPr/>
            <p:nvPr/>
          </p:nvGrpSpPr>
          <p:grpSpPr bwMode="auto">
            <a:xfrm>
              <a:off x="4556029" y="3869878"/>
              <a:ext cx="1536700" cy="1328738"/>
              <a:chOff x="4019550" y="4613275"/>
              <a:chExt cx="1536700" cy="1328738"/>
            </a:xfrm>
            <a:solidFill>
              <a:srgbClr val="FFC000"/>
            </a:solidFill>
          </p:grpSpPr>
          <p:sp>
            <p:nvSpPr>
              <p:cNvPr id="35" name="Freeform 14"/>
              <p:cNvSpPr/>
              <p:nvPr/>
            </p:nvSpPr>
            <p:spPr bwMode="auto">
              <a:xfrm>
                <a:off x="4019550" y="4613275"/>
                <a:ext cx="1536700" cy="1328738"/>
              </a:xfrm>
              <a:custGeom>
                <a:avLst/>
                <a:gdLst>
                  <a:gd name="T0" fmla="*/ 385574 w 1929"/>
                  <a:gd name="T1" fmla="*/ 1328000 h 1667"/>
                  <a:gd name="T2" fmla="*/ 0 w 1929"/>
                  <a:gd name="T3" fmla="*/ 663602 h 1667"/>
                  <a:gd name="T4" fmla="*/ 385574 w 1929"/>
                  <a:gd name="T5" fmla="*/ 0 h 1667"/>
                  <a:gd name="T6" fmla="*/ 1151145 w 1929"/>
                  <a:gd name="T7" fmla="*/ 0 h 1667"/>
                  <a:gd name="T8" fmla="*/ 1536719 w 1929"/>
                  <a:gd name="T9" fmla="*/ 663602 h 1667"/>
                  <a:gd name="T10" fmla="*/ 1151145 w 1929"/>
                  <a:gd name="T11" fmla="*/ 1328000 h 1667"/>
                  <a:gd name="T12" fmla="*/ 385574 w 1929"/>
                  <a:gd name="T13" fmla="*/ 1328000 h 16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9" h="1667">
                    <a:moveTo>
                      <a:pt x="484" y="1667"/>
                    </a:moveTo>
                    <a:lnTo>
                      <a:pt x="0" y="833"/>
                    </a:lnTo>
                    <a:lnTo>
                      <a:pt x="484" y="0"/>
                    </a:lnTo>
                    <a:lnTo>
                      <a:pt x="1445" y="0"/>
                    </a:lnTo>
                    <a:lnTo>
                      <a:pt x="1929" y="833"/>
                    </a:lnTo>
                    <a:lnTo>
                      <a:pt x="1445" y="1667"/>
                    </a:lnTo>
                    <a:lnTo>
                      <a:pt x="484" y="1667"/>
                    </a:lnTo>
                    <a:close/>
                  </a:path>
                </a:pathLst>
              </a:custGeom>
              <a:solidFill>
                <a:schemeClr val="accent2">
                  <a:lumMod val="60000"/>
                  <a:lumOff val="40000"/>
                </a:schemeClr>
              </a:solidFill>
              <a:ln w="34925" cap="flat">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36" name="组合 35"/>
              <p:cNvGrpSpPr/>
              <p:nvPr/>
            </p:nvGrpSpPr>
            <p:grpSpPr bwMode="auto">
              <a:xfrm>
                <a:off x="4478338" y="4876800"/>
                <a:ext cx="612775" cy="809625"/>
                <a:chOff x="4478455" y="5173001"/>
                <a:chExt cx="612617" cy="808590"/>
              </a:xfrm>
              <a:grpFill/>
            </p:grpSpPr>
            <p:sp>
              <p:nvSpPr>
                <p:cNvPr id="37" name="Freeform 15"/>
                <p:cNvSpPr/>
                <p:nvPr/>
              </p:nvSpPr>
              <p:spPr bwMode="auto">
                <a:xfrm>
                  <a:off x="4478455" y="5173001"/>
                  <a:ext cx="612617" cy="808590"/>
                </a:xfrm>
                <a:custGeom>
                  <a:avLst/>
                  <a:gdLst>
                    <a:gd name="T0" fmla="*/ 612617 w 288"/>
                    <a:gd name="T1" fmla="*/ 783056 h 380"/>
                    <a:gd name="T2" fmla="*/ 587091 w 288"/>
                    <a:gd name="T3" fmla="*/ 808590 h 380"/>
                    <a:gd name="T4" fmla="*/ 25526 w 288"/>
                    <a:gd name="T5" fmla="*/ 808590 h 380"/>
                    <a:gd name="T6" fmla="*/ 0 w 288"/>
                    <a:gd name="T7" fmla="*/ 783056 h 380"/>
                    <a:gd name="T8" fmla="*/ 0 w 288"/>
                    <a:gd name="T9" fmla="*/ 25534 h 380"/>
                    <a:gd name="T10" fmla="*/ 25526 w 288"/>
                    <a:gd name="T11" fmla="*/ 0 h 380"/>
                    <a:gd name="T12" fmla="*/ 587091 w 288"/>
                    <a:gd name="T13" fmla="*/ 0 h 380"/>
                    <a:gd name="T14" fmla="*/ 612617 w 288"/>
                    <a:gd name="T15" fmla="*/ 25534 h 380"/>
                    <a:gd name="T16" fmla="*/ 612617 w 288"/>
                    <a:gd name="T17" fmla="*/ 783056 h 3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 h="380">
                      <a:moveTo>
                        <a:pt x="288" y="368"/>
                      </a:moveTo>
                      <a:cubicBezTo>
                        <a:pt x="288" y="375"/>
                        <a:pt x="283" y="380"/>
                        <a:pt x="276" y="380"/>
                      </a:cubicBezTo>
                      <a:cubicBezTo>
                        <a:pt x="12" y="380"/>
                        <a:pt x="12" y="380"/>
                        <a:pt x="12" y="380"/>
                      </a:cubicBezTo>
                      <a:cubicBezTo>
                        <a:pt x="5" y="380"/>
                        <a:pt x="0" y="375"/>
                        <a:pt x="0" y="368"/>
                      </a:cubicBezTo>
                      <a:cubicBezTo>
                        <a:pt x="0" y="12"/>
                        <a:pt x="0" y="12"/>
                        <a:pt x="0" y="12"/>
                      </a:cubicBezTo>
                      <a:cubicBezTo>
                        <a:pt x="0" y="5"/>
                        <a:pt x="5" y="0"/>
                        <a:pt x="12" y="0"/>
                      </a:cubicBezTo>
                      <a:cubicBezTo>
                        <a:pt x="276" y="0"/>
                        <a:pt x="276" y="0"/>
                        <a:pt x="276" y="0"/>
                      </a:cubicBezTo>
                      <a:cubicBezTo>
                        <a:pt x="283" y="0"/>
                        <a:pt x="288" y="5"/>
                        <a:pt x="288" y="12"/>
                      </a:cubicBezTo>
                      <a:lnTo>
                        <a:pt x="288" y="368"/>
                      </a:lnTo>
                      <a:close/>
                    </a:path>
                  </a:pathLst>
                </a:custGeom>
                <a:solidFill>
                  <a:schemeClr val="accent2">
                    <a:lumMod val="60000"/>
                    <a:lumOff val="40000"/>
                  </a:schemeClr>
                </a:solidFill>
                <a:ln w="34925" cap="flat">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8" name="Line 16"/>
                <p:cNvSpPr>
                  <a:spLocks noChangeShapeType="1"/>
                </p:cNvSpPr>
                <p:nvPr/>
              </p:nvSpPr>
              <p:spPr bwMode="auto">
                <a:xfrm>
                  <a:off x="4665732" y="5377527"/>
                  <a:ext cx="247586" cy="0"/>
                </a:xfrm>
                <a:prstGeom prst="line">
                  <a:avLst/>
                </a:prstGeom>
                <a:grpFill/>
                <a:ln w="349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9" name="Line 17"/>
                <p:cNvSpPr>
                  <a:spLocks noChangeShapeType="1"/>
                </p:cNvSpPr>
                <p:nvPr/>
              </p:nvSpPr>
              <p:spPr bwMode="auto">
                <a:xfrm>
                  <a:off x="4554635" y="5496437"/>
                  <a:ext cx="468191" cy="0"/>
                </a:xfrm>
                <a:prstGeom prst="line">
                  <a:avLst/>
                </a:prstGeom>
                <a:grpFill/>
                <a:ln w="349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0" name="Line 18"/>
                <p:cNvSpPr>
                  <a:spLocks noChangeShapeType="1"/>
                </p:cNvSpPr>
                <p:nvPr/>
              </p:nvSpPr>
              <p:spPr bwMode="auto">
                <a:xfrm>
                  <a:off x="4554635" y="5547172"/>
                  <a:ext cx="417404" cy="0"/>
                </a:xfrm>
                <a:prstGeom prst="line">
                  <a:avLst/>
                </a:prstGeom>
                <a:grpFill/>
                <a:ln w="349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1" name="Line 19"/>
                <p:cNvSpPr>
                  <a:spLocks noChangeShapeType="1"/>
                </p:cNvSpPr>
                <p:nvPr/>
              </p:nvSpPr>
              <p:spPr bwMode="auto">
                <a:xfrm>
                  <a:off x="4554635" y="5607420"/>
                  <a:ext cx="374553" cy="0"/>
                </a:xfrm>
                <a:prstGeom prst="line">
                  <a:avLst/>
                </a:prstGeom>
                <a:grpFill/>
                <a:ln w="349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2" name="Line 20"/>
                <p:cNvSpPr>
                  <a:spLocks noChangeShapeType="1"/>
                </p:cNvSpPr>
                <p:nvPr/>
              </p:nvSpPr>
              <p:spPr bwMode="auto">
                <a:xfrm>
                  <a:off x="4554635" y="5667668"/>
                  <a:ext cx="468191" cy="0"/>
                </a:xfrm>
                <a:prstGeom prst="line">
                  <a:avLst/>
                </a:prstGeom>
                <a:grpFill/>
                <a:ln w="349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3" name="Line 21"/>
                <p:cNvSpPr>
                  <a:spLocks noChangeShapeType="1"/>
                </p:cNvSpPr>
                <p:nvPr/>
              </p:nvSpPr>
              <p:spPr bwMode="auto">
                <a:xfrm>
                  <a:off x="4554635" y="5726331"/>
                  <a:ext cx="426927" cy="0"/>
                </a:xfrm>
                <a:prstGeom prst="line">
                  <a:avLst/>
                </a:prstGeom>
                <a:grpFill/>
                <a:ln w="349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4" name="Line 22"/>
                <p:cNvSpPr>
                  <a:spLocks noChangeShapeType="1"/>
                </p:cNvSpPr>
                <p:nvPr/>
              </p:nvSpPr>
              <p:spPr bwMode="auto">
                <a:xfrm>
                  <a:off x="4554635" y="5777066"/>
                  <a:ext cx="468191" cy="0"/>
                </a:xfrm>
                <a:prstGeom prst="line">
                  <a:avLst/>
                </a:prstGeom>
                <a:grpFill/>
                <a:ln w="349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5" name="Line 23"/>
                <p:cNvSpPr>
                  <a:spLocks noChangeShapeType="1"/>
                </p:cNvSpPr>
                <p:nvPr/>
              </p:nvSpPr>
              <p:spPr bwMode="auto">
                <a:xfrm>
                  <a:off x="4665732" y="5895976"/>
                  <a:ext cx="247586" cy="0"/>
                </a:xfrm>
                <a:prstGeom prst="line">
                  <a:avLst/>
                </a:prstGeom>
                <a:grpFill/>
                <a:ln w="34925">
                  <a:solidFill>
                    <a:schemeClr val="bg1"/>
                  </a:solidFill>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grpSp>
          <p:nvGrpSpPr>
            <p:cNvPr id="8" name="组合 7"/>
            <p:cNvGrpSpPr/>
            <p:nvPr/>
          </p:nvGrpSpPr>
          <p:grpSpPr bwMode="auto">
            <a:xfrm>
              <a:off x="4548092" y="1970535"/>
              <a:ext cx="1533525" cy="1328738"/>
              <a:chOff x="4010827" y="1930674"/>
              <a:chExt cx="1533533" cy="1328000"/>
            </a:xfrm>
            <a:solidFill>
              <a:srgbClr val="029AE3"/>
            </a:solidFill>
          </p:grpSpPr>
          <p:sp>
            <p:nvSpPr>
              <p:cNvPr id="19" name="Freeform 24"/>
              <p:cNvSpPr/>
              <p:nvPr/>
            </p:nvSpPr>
            <p:spPr bwMode="auto">
              <a:xfrm>
                <a:off x="4010827" y="1930674"/>
                <a:ext cx="1533533" cy="1328000"/>
              </a:xfrm>
              <a:custGeom>
                <a:avLst/>
                <a:gdLst>
                  <a:gd name="T0" fmla="*/ 2147483646 w 1925"/>
                  <a:gd name="T1" fmla="*/ 2147483646 h 1667"/>
                  <a:gd name="T2" fmla="*/ 0 w 1925"/>
                  <a:gd name="T3" fmla="*/ 2147483646 h 1667"/>
                  <a:gd name="T4" fmla="*/ 2147483646 w 1925"/>
                  <a:gd name="T5" fmla="*/ 0 h 1667"/>
                  <a:gd name="T6" fmla="*/ 2147483646 w 1925"/>
                  <a:gd name="T7" fmla="*/ 0 h 1667"/>
                  <a:gd name="T8" fmla="*/ 2147483646 w 1925"/>
                  <a:gd name="T9" fmla="*/ 2147483646 h 1667"/>
                  <a:gd name="T10" fmla="*/ 2147483646 w 1925"/>
                  <a:gd name="T11" fmla="*/ 2147483646 h 1667"/>
                  <a:gd name="T12" fmla="*/ 2147483646 w 1925"/>
                  <a:gd name="T13" fmla="*/ 2147483646 h 16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5" h="1667">
                    <a:moveTo>
                      <a:pt x="480" y="1667"/>
                    </a:moveTo>
                    <a:lnTo>
                      <a:pt x="0" y="834"/>
                    </a:lnTo>
                    <a:lnTo>
                      <a:pt x="480" y="0"/>
                    </a:lnTo>
                    <a:lnTo>
                      <a:pt x="1445" y="0"/>
                    </a:lnTo>
                    <a:lnTo>
                      <a:pt x="1925" y="834"/>
                    </a:lnTo>
                    <a:lnTo>
                      <a:pt x="1445" y="1667"/>
                    </a:lnTo>
                    <a:lnTo>
                      <a:pt x="480" y="1667"/>
                    </a:lnTo>
                    <a:close/>
                  </a:path>
                </a:pathLst>
              </a:custGeom>
              <a:grpFill/>
              <a:ln w="34925" cap="flat">
                <a:solidFill>
                  <a:schemeClr val="bg1"/>
                </a:solidFill>
                <a:prstDash val="solid"/>
                <a:miter lim="800000"/>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0" name="Freeform 25"/>
              <p:cNvSpPr/>
              <p:nvPr/>
            </p:nvSpPr>
            <p:spPr bwMode="auto">
              <a:xfrm>
                <a:off x="4559712" y="2345724"/>
                <a:ext cx="438152" cy="669975"/>
              </a:xfrm>
              <a:custGeom>
                <a:avLst/>
                <a:gdLst>
                  <a:gd name="T0" fmla="*/ 2147483646 w 206"/>
                  <a:gd name="T1" fmla="*/ 2147483646 h 315"/>
                  <a:gd name="T2" fmla="*/ 2147483646 w 206"/>
                  <a:gd name="T3" fmla="*/ 0 h 315"/>
                  <a:gd name="T4" fmla="*/ 0 w 206"/>
                  <a:gd name="T5" fmla="*/ 2147483646 h 315"/>
                  <a:gd name="T6" fmla="*/ 2147483646 w 206"/>
                  <a:gd name="T7" fmla="*/ 2147483646 h 315"/>
                  <a:gd name="T8" fmla="*/ 2147483646 w 206"/>
                  <a:gd name="T9" fmla="*/ 2147483646 h 315"/>
                  <a:gd name="T10" fmla="*/ 2147483646 w 206"/>
                  <a:gd name="T11" fmla="*/ 2147483646 h 315"/>
                  <a:gd name="T12" fmla="*/ 2147483646 w 206"/>
                  <a:gd name="T13" fmla="*/ 2147483646 h 315"/>
                  <a:gd name="T14" fmla="*/ 2147483646 w 206"/>
                  <a:gd name="T15" fmla="*/ 2147483646 h 31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6" h="315">
                    <a:moveTo>
                      <a:pt x="206" y="103"/>
                    </a:moveTo>
                    <a:cubicBezTo>
                      <a:pt x="206" y="46"/>
                      <a:pt x="160" y="0"/>
                      <a:pt x="103" y="0"/>
                    </a:cubicBezTo>
                    <a:cubicBezTo>
                      <a:pt x="46" y="0"/>
                      <a:pt x="0" y="46"/>
                      <a:pt x="0" y="103"/>
                    </a:cubicBezTo>
                    <a:cubicBezTo>
                      <a:pt x="0" y="148"/>
                      <a:pt x="25" y="171"/>
                      <a:pt x="53" y="204"/>
                    </a:cubicBezTo>
                    <a:cubicBezTo>
                      <a:pt x="66" y="220"/>
                      <a:pt x="54" y="278"/>
                      <a:pt x="69" y="299"/>
                    </a:cubicBezTo>
                    <a:cubicBezTo>
                      <a:pt x="79" y="315"/>
                      <a:pt x="132" y="314"/>
                      <a:pt x="142" y="299"/>
                    </a:cubicBezTo>
                    <a:cubicBezTo>
                      <a:pt x="156" y="279"/>
                      <a:pt x="145" y="219"/>
                      <a:pt x="157" y="203"/>
                    </a:cubicBezTo>
                    <a:cubicBezTo>
                      <a:pt x="180" y="168"/>
                      <a:pt x="206" y="147"/>
                      <a:pt x="206" y="103"/>
                    </a:cubicBezTo>
                    <a:close/>
                  </a:path>
                </a:pathLst>
              </a:custGeom>
              <a:grpFill/>
              <a:ln w="34925" cap="rnd">
                <a:solidFill>
                  <a:schemeClr val="bg1"/>
                </a:solidFill>
                <a:prstDash val="solid"/>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1" name="Freeform 26"/>
              <p:cNvSpPr/>
              <p:nvPr/>
            </p:nvSpPr>
            <p:spPr bwMode="auto">
              <a:xfrm>
                <a:off x="4684785" y="2820521"/>
                <a:ext cx="195974" cy="20713"/>
              </a:xfrm>
              <a:custGeom>
                <a:avLst/>
                <a:gdLst>
                  <a:gd name="T0" fmla="*/ 0 w 92"/>
                  <a:gd name="T1" fmla="*/ 0 h 10"/>
                  <a:gd name="T2" fmla="*/ 2147483646 w 92"/>
                  <a:gd name="T3" fmla="*/ 0 h 10"/>
                  <a:gd name="T4" fmla="*/ 0 60000 65536"/>
                  <a:gd name="T5" fmla="*/ 0 60000 65536"/>
                </a:gdLst>
                <a:ahLst/>
                <a:cxnLst>
                  <a:cxn ang="T4">
                    <a:pos x="T0" y="T1"/>
                  </a:cxn>
                  <a:cxn ang="T5">
                    <a:pos x="T2" y="T3"/>
                  </a:cxn>
                </a:cxnLst>
                <a:rect l="0" t="0" r="r" b="b"/>
                <a:pathLst>
                  <a:path w="92" h="10">
                    <a:moveTo>
                      <a:pt x="0" y="0"/>
                    </a:moveTo>
                    <a:cubicBezTo>
                      <a:pt x="0" y="1"/>
                      <a:pt x="54" y="10"/>
                      <a:pt x="92" y="0"/>
                    </a:cubicBezTo>
                  </a:path>
                </a:pathLst>
              </a:custGeom>
              <a:grpFill/>
              <a:ln w="34925" cap="rnd">
                <a:solidFill>
                  <a:schemeClr val="bg1"/>
                </a:solidFill>
                <a:prstDash val="solid"/>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Freeform 27"/>
              <p:cNvSpPr/>
              <p:nvPr/>
            </p:nvSpPr>
            <p:spPr bwMode="auto">
              <a:xfrm>
                <a:off x="4687175" y="2853980"/>
                <a:ext cx="193584" cy="21510"/>
              </a:xfrm>
              <a:custGeom>
                <a:avLst/>
                <a:gdLst>
                  <a:gd name="T0" fmla="*/ 0 w 91"/>
                  <a:gd name="T1" fmla="*/ 2147483646 h 10"/>
                  <a:gd name="T2" fmla="*/ 2147483646 w 91"/>
                  <a:gd name="T3" fmla="*/ 0 h 10"/>
                  <a:gd name="T4" fmla="*/ 0 60000 65536"/>
                  <a:gd name="T5" fmla="*/ 0 60000 65536"/>
                </a:gdLst>
                <a:ahLst/>
                <a:cxnLst>
                  <a:cxn ang="T4">
                    <a:pos x="T0" y="T1"/>
                  </a:cxn>
                  <a:cxn ang="T5">
                    <a:pos x="T2" y="T3"/>
                  </a:cxn>
                </a:cxnLst>
                <a:rect l="0" t="0" r="r" b="b"/>
                <a:pathLst>
                  <a:path w="91" h="10">
                    <a:moveTo>
                      <a:pt x="0" y="1"/>
                    </a:moveTo>
                    <a:cubicBezTo>
                      <a:pt x="0" y="1"/>
                      <a:pt x="54" y="10"/>
                      <a:pt x="91" y="0"/>
                    </a:cubicBezTo>
                  </a:path>
                </a:pathLst>
              </a:custGeom>
              <a:grpFill/>
              <a:ln w="34925" cap="rnd">
                <a:solidFill>
                  <a:schemeClr val="bg1"/>
                </a:solidFill>
                <a:prstDash val="solid"/>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 name="Freeform 28"/>
              <p:cNvSpPr/>
              <p:nvPr/>
            </p:nvSpPr>
            <p:spPr bwMode="auto">
              <a:xfrm>
                <a:off x="4687175" y="2888236"/>
                <a:ext cx="189600" cy="21510"/>
              </a:xfrm>
              <a:custGeom>
                <a:avLst/>
                <a:gdLst>
                  <a:gd name="T0" fmla="*/ 0 w 89"/>
                  <a:gd name="T1" fmla="*/ 2147483646 h 10"/>
                  <a:gd name="T2" fmla="*/ 2147483646 w 89"/>
                  <a:gd name="T3" fmla="*/ 0 h 10"/>
                  <a:gd name="T4" fmla="*/ 0 60000 65536"/>
                  <a:gd name="T5" fmla="*/ 0 60000 65536"/>
                </a:gdLst>
                <a:ahLst/>
                <a:cxnLst>
                  <a:cxn ang="T4">
                    <a:pos x="T0" y="T1"/>
                  </a:cxn>
                  <a:cxn ang="T5">
                    <a:pos x="T2" y="T3"/>
                  </a:cxn>
                </a:cxnLst>
                <a:rect l="0" t="0" r="r" b="b"/>
                <a:pathLst>
                  <a:path w="89" h="10">
                    <a:moveTo>
                      <a:pt x="0" y="1"/>
                    </a:moveTo>
                    <a:cubicBezTo>
                      <a:pt x="0" y="1"/>
                      <a:pt x="52" y="10"/>
                      <a:pt x="89" y="0"/>
                    </a:cubicBezTo>
                  </a:path>
                </a:pathLst>
              </a:custGeom>
              <a:grpFill/>
              <a:ln w="34925" cap="rnd">
                <a:solidFill>
                  <a:schemeClr val="bg1"/>
                </a:solidFill>
                <a:prstDash val="solid"/>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Freeform 29"/>
              <p:cNvSpPr/>
              <p:nvPr/>
            </p:nvSpPr>
            <p:spPr bwMode="auto">
              <a:xfrm>
                <a:off x="4689565" y="2922491"/>
                <a:ext cx="187211" cy="21510"/>
              </a:xfrm>
              <a:custGeom>
                <a:avLst/>
                <a:gdLst>
                  <a:gd name="T0" fmla="*/ 0 w 88"/>
                  <a:gd name="T1" fmla="*/ 0 h 10"/>
                  <a:gd name="T2" fmla="*/ 2147483646 w 88"/>
                  <a:gd name="T3" fmla="*/ 0 h 10"/>
                  <a:gd name="T4" fmla="*/ 0 60000 65536"/>
                  <a:gd name="T5" fmla="*/ 0 60000 65536"/>
                </a:gdLst>
                <a:ahLst/>
                <a:cxnLst>
                  <a:cxn ang="T4">
                    <a:pos x="T0" y="T1"/>
                  </a:cxn>
                  <a:cxn ang="T5">
                    <a:pos x="T2" y="T3"/>
                  </a:cxn>
                </a:cxnLst>
                <a:rect l="0" t="0" r="r" b="b"/>
                <a:pathLst>
                  <a:path w="88" h="10">
                    <a:moveTo>
                      <a:pt x="0" y="0"/>
                    </a:moveTo>
                    <a:cubicBezTo>
                      <a:pt x="0" y="1"/>
                      <a:pt x="51" y="10"/>
                      <a:pt x="88" y="0"/>
                    </a:cubicBezTo>
                  </a:path>
                </a:pathLst>
              </a:custGeom>
              <a:grpFill/>
              <a:ln w="34925" cap="rnd">
                <a:solidFill>
                  <a:schemeClr val="bg1"/>
                </a:solidFill>
                <a:prstDash val="solid"/>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5" name="Freeform 30"/>
              <p:cNvSpPr/>
              <p:nvPr/>
            </p:nvSpPr>
            <p:spPr bwMode="auto">
              <a:xfrm>
                <a:off x="4695938" y="2956747"/>
                <a:ext cx="176058" cy="20713"/>
              </a:xfrm>
              <a:custGeom>
                <a:avLst/>
                <a:gdLst>
                  <a:gd name="T0" fmla="*/ 0 w 83"/>
                  <a:gd name="T1" fmla="*/ 0 h 10"/>
                  <a:gd name="T2" fmla="*/ 2147483646 w 83"/>
                  <a:gd name="T3" fmla="*/ 0 h 10"/>
                  <a:gd name="T4" fmla="*/ 0 60000 65536"/>
                  <a:gd name="T5" fmla="*/ 0 60000 65536"/>
                </a:gdLst>
                <a:ahLst/>
                <a:cxnLst>
                  <a:cxn ang="T4">
                    <a:pos x="T0" y="T1"/>
                  </a:cxn>
                  <a:cxn ang="T5">
                    <a:pos x="T2" y="T3"/>
                  </a:cxn>
                </a:cxnLst>
                <a:rect l="0" t="0" r="r" b="b"/>
                <a:pathLst>
                  <a:path w="83" h="10">
                    <a:moveTo>
                      <a:pt x="0" y="0"/>
                    </a:moveTo>
                    <a:cubicBezTo>
                      <a:pt x="0" y="1"/>
                      <a:pt x="46" y="10"/>
                      <a:pt x="83" y="0"/>
                    </a:cubicBezTo>
                  </a:path>
                </a:pathLst>
              </a:custGeom>
              <a:grpFill/>
              <a:ln w="34925" cap="rnd">
                <a:solidFill>
                  <a:schemeClr val="bg1"/>
                </a:solidFill>
                <a:prstDash val="solid"/>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 name="Freeform 31"/>
              <p:cNvSpPr/>
              <p:nvPr/>
            </p:nvSpPr>
            <p:spPr bwMode="auto">
              <a:xfrm>
                <a:off x="4683192" y="2509832"/>
                <a:ext cx="101970" cy="152955"/>
              </a:xfrm>
              <a:custGeom>
                <a:avLst/>
                <a:gdLst>
                  <a:gd name="T0" fmla="*/ 2147483646 w 48"/>
                  <a:gd name="T1" fmla="*/ 2147483646 h 72"/>
                  <a:gd name="T2" fmla="*/ 2147483646 w 48"/>
                  <a:gd name="T3" fmla="*/ 0 h 72"/>
                  <a:gd name="T4" fmla="*/ 0 60000 65536"/>
                  <a:gd name="T5" fmla="*/ 0 60000 65536"/>
                </a:gdLst>
                <a:ahLst/>
                <a:cxnLst>
                  <a:cxn ang="T4">
                    <a:pos x="T0" y="T1"/>
                  </a:cxn>
                  <a:cxn ang="T5">
                    <a:pos x="T2" y="T3"/>
                  </a:cxn>
                </a:cxnLst>
                <a:rect l="0" t="0" r="r" b="b"/>
                <a:pathLst>
                  <a:path w="48" h="72">
                    <a:moveTo>
                      <a:pt x="48" y="72"/>
                    </a:moveTo>
                    <a:cubicBezTo>
                      <a:pt x="48" y="72"/>
                      <a:pt x="0" y="0"/>
                      <a:pt x="48" y="0"/>
                    </a:cubicBezTo>
                  </a:path>
                </a:pathLst>
              </a:custGeom>
              <a:grpFill/>
              <a:ln w="34925" cap="rnd">
                <a:solidFill>
                  <a:schemeClr val="bg1"/>
                </a:solidFill>
                <a:prstDash val="solid"/>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7" name="Freeform 32"/>
              <p:cNvSpPr/>
              <p:nvPr/>
            </p:nvSpPr>
            <p:spPr bwMode="auto">
              <a:xfrm>
                <a:off x="4785162" y="2509832"/>
                <a:ext cx="67715" cy="318656"/>
              </a:xfrm>
              <a:custGeom>
                <a:avLst/>
                <a:gdLst>
                  <a:gd name="T0" fmla="*/ 0 w 32"/>
                  <a:gd name="T1" fmla="*/ 2147483646 h 150"/>
                  <a:gd name="T2" fmla="*/ 0 w 32"/>
                  <a:gd name="T3" fmla="*/ 2147483646 h 150"/>
                  <a:gd name="T4" fmla="*/ 0 w 32"/>
                  <a:gd name="T5" fmla="*/ 0 h 150"/>
                  <a:gd name="T6" fmla="*/ 0 60000 65536"/>
                  <a:gd name="T7" fmla="*/ 0 60000 65536"/>
                  <a:gd name="T8" fmla="*/ 0 60000 65536"/>
                </a:gdLst>
                <a:ahLst/>
                <a:cxnLst>
                  <a:cxn ang="T6">
                    <a:pos x="T0" y="T1"/>
                  </a:cxn>
                  <a:cxn ang="T7">
                    <a:pos x="T2" y="T3"/>
                  </a:cxn>
                  <a:cxn ang="T8">
                    <a:pos x="T4" y="T5"/>
                  </a:cxn>
                </a:cxnLst>
                <a:rect l="0" t="0" r="r" b="b"/>
                <a:pathLst>
                  <a:path w="32" h="150">
                    <a:moveTo>
                      <a:pt x="0" y="150"/>
                    </a:moveTo>
                    <a:cubicBezTo>
                      <a:pt x="0" y="71"/>
                      <a:pt x="0" y="71"/>
                      <a:pt x="0" y="71"/>
                    </a:cubicBezTo>
                    <a:cubicBezTo>
                      <a:pt x="0" y="71"/>
                      <a:pt x="32" y="0"/>
                      <a:pt x="0" y="0"/>
                    </a:cubicBezTo>
                  </a:path>
                </a:pathLst>
              </a:custGeom>
              <a:grpFill/>
              <a:ln w="34925" cap="rnd">
                <a:solidFill>
                  <a:schemeClr val="bg1"/>
                </a:solidFill>
                <a:prstDash val="solid"/>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8" name="Line 33"/>
              <p:cNvSpPr>
                <a:spLocks noChangeShapeType="1"/>
              </p:cNvSpPr>
              <p:nvPr/>
            </p:nvSpPr>
            <p:spPr bwMode="auto">
              <a:xfrm>
                <a:off x="4759669" y="2177632"/>
                <a:ext cx="0" cy="76477"/>
              </a:xfrm>
              <a:prstGeom prst="line">
                <a:avLst/>
              </a:prstGeom>
              <a:grpFill/>
              <a:ln w="34925" cap="rnd">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9" name="Line 34"/>
              <p:cNvSpPr>
                <a:spLocks noChangeShapeType="1"/>
              </p:cNvSpPr>
              <p:nvPr/>
            </p:nvSpPr>
            <p:spPr bwMode="auto">
              <a:xfrm flipH="1">
                <a:off x="4981135" y="2260483"/>
                <a:ext cx="31866" cy="49392"/>
              </a:xfrm>
              <a:prstGeom prst="line">
                <a:avLst/>
              </a:prstGeom>
              <a:grpFill/>
              <a:ln w="34925" cap="rnd">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0" name="Line 35"/>
              <p:cNvSpPr>
                <a:spLocks noChangeShapeType="1"/>
              </p:cNvSpPr>
              <p:nvPr/>
            </p:nvSpPr>
            <p:spPr bwMode="auto">
              <a:xfrm flipH="1">
                <a:off x="5103818" y="2437338"/>
                <a:ext cx="51782" cy="23103"/>
              </a:xfrm>
              <a:prstGeom prst="line">
                <a:avLst/>
              </a:prstGeom>
              <a:grpFill/>
              <a:ln w="34925" cap="rnd">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1" name="Line 36"/>
              <p:cNvSpPr>
                <a:spLocks noChangeShapeType="1"/>
              </p:cNvSpPr>
              <p:nvPr/>
            </p:nvSpPr>
            <p:spPr bwMode="auto">
              <a:xfrm flipH="1" flipV="1">
                <a:off x="5125327" y="2656414"/>
                <a:ext cx="57358" cy="6373"/>
              </a:xfrm>
              <a:prstGeom prst="line">
                <a:avLst/>
              </a:prstGeom>
              <a:grpFill/>
              <a:ln w="34925" cap="rnd">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2" name="Line 37"/>
              <p:cNvSpPr>
                <a:spLocks noChangeShapeType="1"/>
              </p:cNvSpPr>
              <p:nvPr/>
            </p:nvSpPr>
            <p:spPr bwMode="auto">
              <a:xfrm flipV="1">
                <a:off x="4374095" y="2652431"/>
                <a:ext cx="57358" cy="12746"/>
              </a:xfrm>
              <a:prstGeom prst="line">
                <a:avLst/>
              </a:prstGeom>
              <a:grpFill/>
              <a:ln w="34925" cap="rnd">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3" name="Line 38"/>
              <p:cNvSpPr>
                <a:spLocks noChangeShapeType="1"/>
              </p:cNvSpPr>
              <p:nvPr/>
            </p:nvSpPr>
            <p:spPr bwMode="auto">
              <a:xfrm>
                <a:off x="4401977" y="2439727"/>
                <a:ext cx="53375" cy="19119"/>
              </a:xfrm>
              <a:prstGeom prst="line">
                <a:avLst/>
              </a:prstGeom>
              <a:grpFill/>
              <a:ln w="34925" cap="rnd">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4" name="Line 39"/>
              <p:cNvSpPr>
                <a:spLocks noChangeShapeType="1"/>
              </p:cNvSpPr>
              <p:nvPr/>
            </p:nvSpPr>
            <p:spPr bwMode="auto">
              <a:xfrm>
                <a:off x="4544576" y="2262873"/>
                <a:ext cx="34256" cy="44612"/>
              </a:xfrm>
              <a:prstGeom prst="line">
                <a:avLst/>
              </a:prstGeom>
              <a:grpFill/>
              <a:ln w="34925" cap="rnd">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
          <p:nvSpPr>
            <p:cNvPr id="10" name="文本框 45"/>
            <p:cNvSpPr txBox="1">
              <a:spLocks noChangeArrowheads="1"/>
            </p:cNvSpPr>
            <p:nvPr/>
          </p:nvSpPr>
          <p:spPr bwMode="auto">
            <a:xfrm>
              <a:off x="8004707" y="1964185"/>
              <a:ext cx="3120972" cy="830997"/>
            </a:xfrm>
            <a:prstGeom prst="rect">
              <a:avLst/>
            </a:prstGeom>
            <a:solidFill>
              <a:schemeClr val="bg1"/>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请在此处添加详细描述文本，尽量与标题文本语言风格相符合，语言描述尽量简洁生动。</a:t>
              </a:r>
            </a:p>
          </p:txBody>
        </p:sp>
        <p:sp>
          <p:nvSpPr>
            <p:cNvPr id="11" name="文本框 46"/>
            <p:cNvSpPr txBox="1">
              <a:spLocks noChangeArrowheads="1"/>
            </p:cNvSpPr>
            <p:nvPr/>
          </p:nvSpPr>
          <p:spPr bwMode="auto">
            <a:xfrm>
              <a:off x="8004707" y="3906391"/>
              <a:ext cx="3120972" cy="830997"/>
            </a:xfrm>
            <a:prstGeom prst="rect">
              <a:avLst/>
            </a:prstGeom>
            <a:solidFill>
              <a:schemeClr val="bg1"/>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请在此处添加详细描述文本，尽量与标题文本语言风格相符合，语言描述尽量简洁生动。</a:t>
              </a:r>
            </a:p>
          </p:txBody>
        </p:sp>
        <p:sp>
          <p:nvSpPr>
            <p:cNvPr id="12" name="文本框 47"/>
            <p:cNvSpPr txBox="1">
              <a:spLocks noChangeArrowheads="1"/>
            </p:cNvSpPr>
            <p:nvPr/>
          </p:nvSpPr>
          <p:spPr bwMode="auto">
            <a:xfrm>
              <a:off x="1371121" y="3906391"/>
              <a:ext cx="3120971" cy="830997"/>
            </a:xfrm>
            <a:prstGeom prst="rect">
              <a:avLst/>
            </a:prstGeom>
            <a:solidFill>
              <a:schemeClr val="bg1"/>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请在此处添加详细描述文本，尽量与标题文本语言风格相符合，语言描述尽量简洁生动。</a:t>
              </a:r>
            </a:p>
          </p:txBody>
        </p:sp>
        <p:sp>
          <p:nvSpPr>
            <p:cNvPr id="13" name="文本框 48"/>
            <p:cNvSpPr txBox="1">
              <a:spLocks noChangeArrowheads="1"/>
            </p:cNvSpPr>
            <p:nvPr/>
          </p:nvSpPr>
          <p:spPr bwMode="auto">
            <a:xfrm>
              <a:off x="1371121" y="2072135"/>
              <a:ext cx="3137936" cy="830997"/>
            </a:xfrm>
            <a:prstGeom prst="rect">
              <a:avLst/>
            </a:prstGeom>
            <a:solidFill>
              <a:schemeClr val="bg1"/>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请在此处添加详细描述文本，尽量与标题文本语言风格相符合，语言描述尽量简洁生动。</a:t>
              </a:r>
            </a:p>
          </p:txBody>
        </p:sp>
        <p:grpSp>
          <p:nvGrpSpPr>
            <p:cNvPr id="14" name="组合 13"/>
            <p:cNvGrpSpPr/>
            <p:nvPr/>
          </p:nvGrpSpPr>
          <p:grpSpPr bwMode="auto">
            <a:xfrm>
              <a:off x="6419886" y="1980095"/>
              <a:ext cx="1536697" cy="1328737"/>
              <a:chOff x="6685148" y="1930674"/>
              <a:chExt cx="1535923" cy="1328000"/>
            </a:xfrm>
          </p:grpSpPr>
          <p:sp>
            <p:nvSpPr>
              <p:cNvPr id="15" name="Freeform 5"/>
              <p:cNvSpPr>
                <a:spLocks noEditPoints="1"/>
              </p:cNvSpPr>
              <p:nvPr/>
            </p:nvSpPr>
            <p:spPr bwMode="auto">
              <a:xfrm>
                <a:off x="7563843" y="2475576"/>
                <a:ext cx="257315" cy="257315"/>
              </a:xfrm>
              <a:custGeom>
                <a:avLst/>
                <a:gdLst>
                  <a:gd name="T0" fmla="*/ 2147483646 w 121"/>
                  <a:gd name="T1" fmla="*/ 2147483646 h 121"/>
                  <a:gd name="T2" fmla="*/ 2147483646 w 121"/>
                  <a:gd name="T3" fmla="*/ 2147483646 h 121"/>
                  <a:gd name="T4" fmla="*/ 2147483646 w 121"/>
                  <a:gd name="T5" fmla="*/ 2147483646 h 121"/>
                  <a:gd name="T6" fmla="*/ 2147483646 w 121"/>
                  <a:gd name="T7" fmla="*/ 2147483646 h 121"/>
                  <a:gd name="T8" fmla="*/ 2147483646 w 121"/>
                  <a:gd name="T9" fmla="*/ 2147483646 h 121"/>
                  <a:gd name="T10" fmla="*/ 2147483646 w 121"/>
                  <a:gd name="T11" fmla="*/ 2147483646 h 121"/>
                  <a:gd name="T12" fmla="*/ 2147483646 w 121"/>
                  <a:gd name="T13" fmla="*/ 2147483646 h 121"/>
                  <a:gd name="T14" fmla="*/ 2147483646 w 121"/>
                  <a:gd name="T15" fmla="*/ 2147483646 h 121"/>
                  <a:gd name="T16" fmla="*/ 2147483646 w 121"/>
                  <a:gd name="T17" fmla="*/ 2147483646 h 121"/>
                  <a:gd name="T18" fmla="*/ 2147483646 w 121"/>
                  <a:gd name="T19" fmla="*/ 2147483646 h 121"/>
                  <a:gd name="T20" fmla="*/ 2147483646 w 121"/>
                  <a:gd name="T21" fmla="*/ 2147483646 h 121"/>
                  <a:gd name="T22" fmla="*/ 2147483646 w 121"/>
                  <a:gd name="T23" fmla="*/ 2147483646 h 121"/>
                  <a:gd name="T24" fmla="*/ 2147483646 w 121"/>
                  <a:gd name="T25" fmla="*/ 0 h 121"/>
                  <a:gd name="T26" fmla="*/ 2147483646 w 121"/>
                  <a:gd name="T27" fmla="*/ 2147483646 h 121"/>
                  <a:gd name="T28" fmla="*/ 2147483646 w 121"/>
                  <a:gd name="T29" fmla="*/ 2147483646 h 121"/>
                  <a:gd name="T30" fmla="*/ 2147483646 w 121"/>
                  <a:gd name="T31" fmla="*/ 2147483646 h 121"/>
                  <a:gd name="T32" fmla="*/ 2147483646 w 121"/>
                  <a:gd name="T33" fmla="*/ 2147483646 h 121"/>
                  <a:gd name="T34" fmla="*/ 2147483646 w 121"/>
                  <a:gd name="T35" fmla="*/ 2147483646 h 121"/>
                  <a:gd name="T36" fmla="*/ 2147483646 w 121"/>
                  <a:gd name="T37" fmla="*/ 2147483646 h 121"/>
                  <a:gd name="T38" fmla="*/ 2147483646 w 121"/>
                  <a:gd name="T39" fmla="*/ 2147483646 h 121"/>
                  <a:gd name="T40" fmla="*/ 0 w 121"/>
                  <a:gd name="T41" fmla="*/ 2147483646 h 121"/>
                  <a:gd name="T42" fmla="*/ 2147483646 w 121"/>
                  <a:gd name="T43" fmla="*/ 2147483646 h 121"/>
                  <a:gd name="T44" fmla="*/ 2147483646 w 121"/>
                  <a:gd name="T45" fmla="*/ 2147483646 h 121"/>
                  <a:gd name="T46" fmla="*/ 2147483646 w 121"/>
                  <a:gd name="T47" fmla="*/ 2147483646 h 121"/>
                  <a:gd name="T48" fmla="*/ 2147483646 w 121"/>
                  <a:gd name="T49" fmla="*/ 2147483646 h 121"/>
                  <a:gd name="T50" fmla="*/ 2147483646 w 121"/>
                  <a:gd name="T51" fmla="*/ 2147483646 h 121"/>
                  <a:gd name="T52" fmla="*/ 2147483646 w 121"/>
                  <a:gd name="T53" fmla="*/ 2147483646 h 121"/>
                  <a:gd name="T54" fmla="*/ 2147483646 w 121"/>
                  <a:gd name="T55" fmla="*/ 2147483646 h 121"/>
                  <a:gd name="T56" fmla="*/ 2147483646 w 121"/>
                  <a:gd name="T57" fmla="*/ 2147483646 h 121"/>
                  <a:gd name="T58" fmla="*/ 2147483646 w 121"/>
                  <a:gd name="T59" fmla="*/ 2147483646 h 121"/>
                  <a:gd name="T60" fmla="*/ 2147483646 w 121"/>
                  <a:gd name="T61" fmla="*/ 2147483646 h 121"/>
                  <a:gd name="T62" fmla="*/ 2147483646 w 121"/>
                  <a:gd name="T63" fmla="*/ 2147483646 h 121"/>
                  <a:gd name="T64" fmla="*/ 2147483646 w 121"/>
                  <a:gd name="T65" fmla="*/ 2147483646 h 121"/>
                  <a:gd name="T66" fmla="*/ 2147483646 w 121"/>
                  <a:gd name="T67" fmla="*/ 2147483646 h 121"/>
                  <a:gd name="T68" fmla="*/ 2147483646 w 121"/>
                  <a:gd name="T69" fmla="*/ 2147483646 h 121"/>
                  <a:gd name="T70" fmla="*/ 2147483646 w 121"/>
                  <a:gd name="T71" fmla="*/ 2147483646 h 121"/>
                  <a:gd name="T72" fmla="*/ 2147483646 w 121"/>
                  <a:gd name="T73" fmla="*/ 2147483646 h 121"/>
                  <a:gd name="T74" fmla="*/ 2147483646 w 121"/>
                  <a:gd name="T75" fmla="*/ 2147483646 h 1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1" h="121">
                    <a:moveTo>
                      <a:pt x="104" y="101"/>
                    </a:moveTo>
                    <a:cubicBezTo>
                      <a:pt x="114" y="87"/>
                      <a:pt x="114" y="87"/>
                      <a:pt x="114" y="87"/>
                    </a:cubicBezTo>
                    <a:cubicBezTo>
                      <a:pt x="99" y="77"/>
                      <a:pt x="99" y="77"/>
                      <a:pt x="99" y="77"/>
                    </a:cubicBezTo>
                    <a:cubicBezTo>
                      <a:pt x="102" y="72"/>
                      <a:pt x="103" y="67"/>
                      <a:pt x="103" y="62"/>
                    </a:cubicBezTo>
                    <a:cubicBezTo>
                      <a:pt x="121" y="59"/>
                      <a:pt x="121" y="59"/>
                      <a:pt x="121" y="59"/>
                    </a:cubicBezTo>
                    <a:cubicBezTo>
                      <a:pt x="118" y="42"/>
                      <a:pt x="118" y="42"/>
                      <a:pt x="118" y="42"/>
                    </a:cubicBezTo>
                    <a:cubicBezTo>
                      <a:pt x="100" y="45"/>
                      <a:pt x="100" y="45"/>
                      <a:pt x="100" y="45"/>
                    </a:cubicBezTo>
                    <a:cubicBezTo>
                      <a:pt x="98" y="40"/>
                      <a:pt x="95" y="35"/>
                      <a:pt x="91" y="31"/>
                    </a:cubicBezTo>
                    <a:cubicBezTo>
                      <a:pt x="102" y="16"/>
                      <a:pt x="102" y="16"/>
                      <a:pt x="102" y="16"/>
                    </a:cubicBezTo>
                    <a:cubicBezTo>
                      <a:pt x="88" y="6"/>
                      <a:pt x="88" y="6"/>
                      <a:pt x="88" y="6"/>
                    </a:cubicBezTo>
                    <a:cubicBezTo>
                      <a:pt x="77" y="21"/>
                      <a:pt x="77" y="21"/>
                      <a:pt x="77" y="21"/>
                    </a:cubicBezTo>
                    <a:cubicBezTo>
                      <a:pt x="72" y="19"/>
                      <a:pt x="67" y="17"/>
                      <a:pt x="61" y="17"/>
                    </a:cubicBezTo>
                    <a:cubicBezTo>
                      <a:pt x="58" y="0"/>
                      <a:pt x="58" y="0"/>
                      <a:pt x="58" y="0"/>
                    </a:cubicBezTo>
                    <a:cubicBezTo>
                      <a:pt x="41" y="3"/>
                      <a:pt x="41" y="3"/>
                      <a:pt x="41" y="3"/>
                    </a:cubicBezTo>
                    <a:cubicBezTo>
                      <a:pt x="44" y="20"/>
                      <a:pt x="44" y="20"/>
                      <a:pt x="44" y="20"/>
                    </a:cubicBezTo>
                    <a:cubicBezTo>
                      <a:pt x="39" y="22"/>
                      <a:pt x="35" y="25"/>
                      <a:pt x="31" y="29"/>
                    </a:cubicBezTo>
                    <a:cubicBezTo>
                      <a:pt x="16" y="19"/>
                      <a:pt x="16" y="19"/>
                      <a:pt x="16" y="19"/>
                    </a:cubicBezTo>
                    <a:cubicBezTo>
                      <a:pt x="6" y="33"/>
                      <a:pt x="6" y="33"/>
                      <a:pt x="6" y="33"/>
                    </a:cubicBezTo>
                    <a:cubicBezTo>
                      <a:pt x="21" y="43"/>
                      <a:pt x="21" y="43"/>
                      <a:pt x="21" y="43"/>
                    </a:cubicBezTo>
                    <a:cubicBezTo>
                      <a:pt x="19" y="48"/>
                      <a:pt x="17" y="54"/>
                      <a:pt x="17" y="60"/>
                    </a:cubicBezTo>
                    <a:cubicBezTo>
                      <a:pt x="0" y="63"/>
                      <a:pt x="0" y="63"/>
                      <a:pt x="0" y="63"/>
                    </a:cubicBezTo>
                    <a:cubicBezTo>
                      <a:pt x="3" y="80"/>
                      <a:pt x="3" y="80"/>
                      <a:pt x="3" y="80"/>
                    </a:cubicBezTo>
                    <a:cubicBezTo>
                      <a:pt x="21" y="76"/>
                      <a:pt x="21" y="76"/>
                      <a:pt x="21" y="76"/>
                    </a:cubicBezTo>
                    <a:cubicBezTo>
                      <a:pt x="23" y="81"/>
                      <a:pt x="25" y="86"/>
                      <a:pt x="29" y="90"/>
                    </a:cubicBezTo>
                    <a:cubicBezTo>
                      <a:pt x="19" y="104"/>
                      <a:pt x="19" y="104"/>
                      <a:pt x="19" y="104"/>
                    </a:cubicBezTo>
                    <a:cubicBezTo>
                      <a:pt x="33" y="114"/>
                      <a:pt x="33" y="114"/>
                      <a:pt x="33" y="114"/>
                    </a:cubicBezTo>
                    <a:cubicBezTo>
                      <a:pt x="43" y="99"/>
                      <a:pt x="43" y="99"/>
                      <a:pt x="43" y="99"/>
                    </a:cubicBezTo>
                    <a:cubicBezTo>
                      <a:pt x="48" y="102"/>
                      <a:pt x="54" y="103"/>
                      <a:pt x="59" y="103"/>
                    </a:cubicBezTo>
                    <a:cubicBezTo>
                      <a:pt x="62" y="121"/>
                      <a:pt x="62" y="121"/>
                      <a:pt x="62" y="121"/>
                    </a:cubicBezTo>
                    <a:cubicBezTo>
                      <a:pt x="79" y="118"/>
                      <a:pt x="79" y="118"/>
                      <a:pt x="79" y="118"/>
                    </a:cubicBezTo>
                    <a:cubicBezTo>
                      <a:pt x="76" y="100"/>
                      <a:pt x="76" y="100"/>
                      <a:pt x="76" y="100"/>
                    </a:cubicBezTo>
                    <a:cubicBezTo>
                      <a:pt x="81" y="98"/>
                      <a:pt x="86" y="95"/>
                      <a:pt x="90" y="91"/>
                    </a:cubicBezTo>
                    <a:lnTo>
                      <a:pt x="104" y="101"/>
                    </a:lnTo>
                    <a:close/>
                    <a:moveTo>
                      <a:pt x="46" y="81"/>
                    </a:moveTo>
                    <a:cubicBezTo>
                      <a:pt x="34" y="73"/>
                      <a:pt x="31" y="57"/>
                      <a:pt x="39" y="45"/>
                    </a:cubicBezTo>
                    <a:cubicBezTo>
                      <a:pt x="47" y="34"/>
                      <a:pt x="63" y="31"/>
                      <a:pt x="75" y="39"/>
                    </a:cubicBezTo>
                    <a:cubicBezTo>
                      <a:pt x="87" y="47"/>
                      <a:pt x="89" y="63"/>
                      <a:pt x="81" y="75"/>
                    </a:cubicBezTo>
                    <a:cubicBezTo>
                      <a:pt x="73" y="86"/>
                      <a:pt x="57" y="89"/>
                      <a:pt x="46" y="81"/>
                    </a:cubicBezTo>
                    <a:close/>
                  </a:path>
                </a:pathLst>
              </a:custGeom>
              <a:noFill/>
              <a:ln w="3492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Freeform 6"/>
              <p:cNvSpPr>
                <a:spLocks noEditPoints="1"/>
              </p:cNvSpPr>
              <p:nvPr/>
            </p:nvSpPr>
            <p:spPr bwMode="auto">
              <a:xfrm>
                <a:off x="7325647" y="2669160"/>
                <a:ext cx="342555" cy="342555"/>
              </a:xfrm>
              <a:custGeom>
                <a:avLst/>
                <a:gdLst>
                  <a:gd name="T0" fmla="*/ 2147483646 w 161"/>
                  <a:gd name="T1" fmla="*/ 2147483646 h 161"/>
                  <a:gd name="T2" fmla="*/ 2147483646 w 161"/>
                  <a:gd name="T3" fmla="*/ 2147483646 h 161"/>
                  <a:gd name="T4" fmla="*/ 2147483646 w 161"/>
                  <a:gd name="T5" fmla="*/ 2147483646 h 161"/>
                  <a:gd name="T6" fmla="*/ 2147483646 w 161"/>
                  <a:gd name="T7" fmla="*/ 2147483646 h 161"/>
                  <a:gd name="T8" fmla="*/ 2147483646 w 161"/>
                  <a:gd name="T9" fmla="*/ 2147483646 h 161"/>
                  <a:gd name="T10" fmla="*/ 2147483646 w 161"/>
                  <a:gd name="T11" fmla="*/ 0 h 161"/>
                  <a:gd name="T12" fmla="*/ 2147483646 w 161"/>
                  <a:gd name="T13" fmla="*/ 2147483646 h 161"/>
                  <a:gd name="T14" fmla="*/ 2147483646 w 161"/>
                  <a:gd name="T15" fmla="*/ 2147483646 h 161"/>
                  <a:gd name="T16" fmla="*/ 2147483646 w 161"/>
                  <a:gd name="T17" fmla="*/ 2147483646 h 161"/>
                  <a:gd name="T18" fmla="*/ 2147483646 w 161"/>
                  <a:gd name="T19" fmla="*/ 2147483646 h 161"/>
                  <a:gd name="T20" fmla="*/ 2147483646 w 161"/>
                  <a:gd name="T21" fmla="*/ 2147483646 h 161"/>
                  <a:gd name="T22" fmla="*/ 2147483646 w 161"/>
                  <a:gd name="T23" fmla="*/ 2147483646 h 161"/>
                  <a:gd name="T24" fmla="*/ 2147483646 w 161"/>
                  <a:gd name="T25" fmla="*/ 2147483646 h 161"/>
                  <a:gd name="T26" fmla="*/ 0 w 161"/>
                  <a:gd name="T27" fmla="*/ 2147483646 h 161"/>
                  <a:gd name="T28" fmla="*/ 2147483646 w 161"/>
                  <a:gd name="T29" fmla="*/ 2147483646 h 161"/>
                  <a:gd name="T30" fmla="*/ 2147483646 w 161"/>
                  <a:gd name="T31" fmla="*/ 2147483646 h 161"/>
                  <a:gd name="T32" fmla="*/ 2147483646 w 161"/>
                  <a:gd name="T33" fmla="*/ 2147483646 h 161"/>
                  <a:gd name="T34" fmla="*/ 2147483646 w 161"/>
                  <a:gd name="T35" fmla="*/ 2147483646 h 161"/>
                  <a:gd name="T36" fmla="*/ 2147483646 w 161"/>
                  <a:gd name="T37" fmla="*/ 2147483646 h 161"/>
                  <a:gd name="T38" fmla="*/ 2147483646 w 161"/>
                  <a:gd name="T39" fmla="*/ 2147483646 h 161"/>
                  <a:gd name="T40" fmla="*/ 2147483646 w 161"/>
                  <a:gd name="T41" fmla="*/ 2147483646 h 161"/>
                  <a:gd name="T42" fmla="*/ 2147483646 w 161"/>
                  <a:gd name="T43" fmla="*/ 2147483646 h 161"/>
                  <a:gd name="T44" fmla="*/ 2147483646 w 161"/>
                  <a:gd name="T45" fmla="*/ 2147483646 h 161"/>
                  <a:gd name="T46" fmla="*/ 2147483646 w 161"/>
                  <a:gd name="T47" fmla="*/ 2147483646 h 161"/>
                  <a:gd name="T48" fmla="*/ 2147483646 w 161"/>
                  <a:gd name="T49" fmla="*/ 2147483646 h 161"/>
                  <a:gd name="T50" fmla="*/ 2147483646 w 161"/>
                  <a:gd name="T51" fmla="*/ 2147483646 h 161"/>
                  <a:gd name="T52" fmla="*/ 2147483646 w 161"/>
                  <a:gd name="T53" fmla="*/ 2147483646 h 161"/>
                  <a:gd name="T54" fmla="*/ 2147483646 w 161"/>
                  <a:gd name="T55" fmla="*/ 2147483646 h 161"/>
                  <a:gd name="T56" fmla="*/ 2147483646 w 161"/>
                  <a:gd name="T57" fmla="*/ 2147483646 h 161"/>
                  <a:gd name="T58" fmla="*/ 2147483646 w 161"/>
                  <a:gd name="T59" fmla="*/ 2147483646 h 161"/>
                  <a:gd name="T60" fmla="*/ 2147483646 w 161"/>
                  <a:gd name="T61" fmla="*/ 2147483646 h 161"/>
                  <a:gd name="T62" fmla="*/ 2147483646 w 161"/>
                  <a:gd name="T63" fmla="*/ 2147483646 h 161"/>
                  <a:gd name="T64" fmla="*/ 2147483646 w 161"/>
                  <a:gd name="T65" fmla="*/ 2147483646 h 161"/>
                  <a:gd name="T66" fmla="*/ 2147483646 w 161"/>
                  <a:gd name="T67" fmla="*/ 2147483646 h 161"/>
                  <a:gd name="T68" fmla="*/ 2147483646 w 161"/>
                  <a:gd name="T69" fmla="*/ 2147483646 h 161"/>
                  <a:gd name="T70" fmla="*/ 2147483646 w 161"/>
                  <a:gd name="T71" fmla="*/ 2147483646 h 161"/>
                  <a:gd name="T72" fmla="*/ 2147483646 w 161"/>
                  <a:gd name="T73" fmla="*/ 2147483646 h 161"/>
                  <a:gd name="T74" fmla="*/ 2147483646 w 161"/>
                  <a:gd name="T75" fmla="*/ 2147483646 h 1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161">
                    <a:moveTo>
                      <a:pt x="159" y="57"/>
                    </a:moveTo>
                    <a:cubicBezTo>
                      <a:pt x="149" y="36"/>
                      <a:pt x="149" y="36"/>
                      <a:pt x="149" y="36"/>
                    </a:cubicBezTo>
                    <a:cubicBezTo>
                      <a:pt x="127" y="46"/>
                      <a:pt x="127" y="46"/>
                      <a:pt x="127" y="46"/>
                    </a:cubicBezTo>
                    <a:cubicBezTo>
                      <a:pt x="123" y="40"/>
                      <a:pt x="117" y="35"/>
                      <a:pt x="112" y="31"/>
                    </a:cubicBezTo>
                    <a:cubicBezTo>
                      <a:pt x="120" y="8"/>
                      <a:pt x="120" y="8"/>
                      <a:pt x="120" y="8"/>
                    </a:cubicBezTo>
                    <a:cubicBezTo>
                      <a:pt x="98" y="0"/>
                      <a:pt x="98" y="0"/>
                      <a:pt x="98" y="0"/>
                    </a:cubicBezTo>
                    <a:cubicBezTo>
                      <a:pt x="90" y="23"/>
                      <a:pt x="90" y="23"/>
                      <a:pt x="90" y="23"/>
                    </a:cubicBezTo>
                    <a:cubicBezTo>
                      <a:pt x="82" y="21"/>
                      <a:pt x="75" y="22"/>
                      <a:pt x="67" y="23"/>
                    </a:cubicBezTo>
                    <a:cubicBezTo>
                      <a:pt x="57" y="1"/>
                      <a:pt x="57" y="1"/>
                      <a:pt x="57" y="1"/>
                    </a:cubicBezTo>
                    <a:cubicBezTo>
                      <a:pt x="36" y="11"/>
                      <a:pt x="36" y="11"/>
                      <a:pt x="36" y="11"/>
                    </a:cubicBezTo>
                    <a:cubicBezTo>
                      <a:pt x="46" y="33"/>
                      <a:pt x="46" y="33"/>
                      <a:pt x="46" y="33"/>
                    </a:cubicBezTo>
                    <a:cubicBezTo>
                      <a:pt x="40" y="37"/>
                      <a:pt x="34" y="43"/>
                      <a:pt x="31" y="49"/>
                    </a:cubicBezTo>
                    <a:cubicBezTo>
                      <a:pt x="8" y="41"/>
                      <a:pt x="8" y="41"/>
                      <a:pt x="8" y="41"/>
                    </a:cubicBezTo>
                    <a:cubicBezTo>
                      <a:pt x="0" y="63"/>
                      <a:pt x="0" y="63"/>
                      <a:pt x="0" y="63"/>
                    </a:cubicBezTo>
                    <a:cubicBezTo>
                      <a:pt x="22" y="71"/>
                      <a:pt x="22" y="71"/>
                      <a:pt x="22" y="71"/>
                    </a:cubicBezTo>
                    <a:cubicBezTo>
                      <a:pt x="21" y="78"/>
                      <a:pt x="21" y="86"/>
                      <a:pt x="23" y="93"/>
                    </a:cubicBezTo>
                    <a:cubicBezTo>
                      <a:pt x="1" y="103"/>
                      <a:pt x="1" y="103"/>
                      <a:pt x="1" y="103"/>
                    </a:cubicBezTo>
                    <a:cubicBezTo>
                      <a:pt x="10" y="124"/>
                      <a:pt x="10" y="124"/>
                      <a:pt x="10" y="124"/>
                    </a:cubicBezTo>
                    <a:cubicBezTo>
                      <a:pt x="33" y="114"/>
                      <a:pt x="33" y="114"/>
                      <a:pt x="33" y="114"/>
                    </a:cubicBezTo>
                    <a:cubicBezTo>
                      <a:pt x="37" y="121"/>
                      <a:pt x="43" y="126"/>
                      <a:pt x="50" y="130"/>
                    </a:cubicBezTo>
                    <a:cubicBezTo>
                      <a:pt x="41" y="153"/>
                      <a:pt x="41" y="153"/>
                      <a:pt x="41" y="153"/>
                    </a:cubicBezTo>
                    <a:cubicBezTo>
                      <a:pt x="63" y="161"/>
                      <a:pt x="63" y="161"/>
                      <a:pt x="63" y="161"/>
                    </a:cubicBezTo>
                    <a:cubicBezTo>
                      <a:pt x="72" y="138"/>
                      <a:pt x="72" y="138"/>
                      <a:pt x="72" y="138"/>
                    </a:cubicBezTo>
                    <a:cubicBezTo>
                      <a:pt x="79" y="139"/>
                      <a:pt x="86" y="138"/>
                      <a:pt x="93" y="137"/>
                    </a:cubicBezTo>
                    <a:cubicBezTo>
                      <a:pt x="103" y="159"/>
                      <a:pt x="103" y="159"/>
                      <a:pt x="103" y="159"/>
                    </a:cubicBezTo>
                    <a:cubicBezTo>
                      <a:pt x="124" y="150"/>
                      <a:pt x="124" y="150"/>
                      <a:pt x="124" y="150"/>
                    </a:cubicBezTo>
                    <a:cubicBezTo>
                      <a:pt x="114" y="127"/>
                      <a:pt x="114" y="127"/>
                      <a:pt x="114" y="127"/>
                    </a:cubicBezTo>
                    <a:cubicBezTo>
                      <a:pt x="120" y="123"/>
                      <a:pt x="125" y="117"/>
                      <a:pt x="129" y="111"/>
                    </a:cubicBezTo>
                    <a:cubicBezTo>
                      <a:pt x="153" y="120"/>
                      <a:pt x="153" y="120"/>
                      <a:pt x="153" y="120"/>
                    </a:cubicBezTo>
                    <a:cubicBezTo>
                      <a:pt x="161" y="98"/>
                      <a:pt x="161" y="98"/>
                      <a:pt x="161" y="98"/>
                    </a:cubicBezTo>
                    <a:cubicBezTo>
                      <a:pt x="137" y="89"/>
                      <a:pt x="137" y="89"/>
                      <a:pt x="137" y="89"/>
                    </a:cubicBezTo>
                    <a:cubicBezTo>
                      <a:pt x="139" y="82"/>
                      <a:pt x="138" y="74"/>
                      <a:pt x="137" y="67"/>
                    </a:cubicBezTo>
                    <a:lnTo>
                      <a:pt x="159" y="57"/>
                    </a:lnTo>
                    <a:close/>
                    <a:moveTo>
                      <a:pt x="94" y="112"/>
                    </a:moveTo>
                    <a:cubicBezTo>
                      <a:pt x="77" y="120"/>
                      <a:pt x="56" y="112"/>
                      <a:pt x="48" y="94"/>
                    </a:cubicBezTo>
                    <a:cubicBezTo>
                      <a:pt x="40" y="77"/>
                      <a:pt x="48" y="56"/>
                      <a:pt x="65" y="48"/>
                    </a:cubicBezTo>
                    <a:cubicBezTo>
                      <a:pt x="83" y="40"/>
                      <a:pt x="104" y="48"/>
                      <a:pt x="112" y="66"/>
                    </a:cubicBezTo>
                    <a:cubicBezTo>
                      <a:pt x="120" y="83"/>
                      <a:pt x="112" y="104"/>
                      <a:pt x="94" y="112"/>
                    </a:cubicBezTo>
                    <a:close/>
                  </a:path>
                </a:pathLst>
              </a:custGeom>
              <a:noFill/>
              <a:ln w="3492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7" name="Freeform 7"/>
              <p:cNvSpPr>
                <a:spLocks noEditPoints="1"/>
              </p:cNvSpPr>
              <p:nvPr/>
            </p:nvSpPr>
            <p:spPr bwMode="auto">
              <a:xfrm>
                <a:off x="7085062" y="2176039"/>
                <a:ext cx="480374" cy="480374"/>
              </a:xfrm>
              <a:custGeom>
                <a:avLst/>
                <a:gdLst>
                  <a:gd name="T0" fmla="*/ 2147483646 w 226"/>
                  <a:gd name="T1" fmla="*/ 2147483646 h 226"/>
                  <a:gd name="T2" fmla="*/ 2147483646 w 226"/>
                  <a:gd name="T3" fmla="*/ 2147483646 h 226"/>
                  <a:gd name="T4" fmla="*/ 2147483646 w 226"/>
                  <a:gd name="T5" fmla="*/ 2147483646 h 226"/>
                  <a:gd name="T6" fmla="*/ 2147483646 w 226"/>
                  <a:gd name="T7" fmla="*/ 2147483646 h 226"/>
                  <a:gd name="T8" fmla="*/ 2147483646 w 226"/>
                  <a:gd name="T9" fmla="*/ 2147483646 h 226"/>
                  <a:gd name="T10" fmla="*/ 0 w 226"/>
                  <a:gd name="T11" fmla="*/ 2147483646 h 226"/>
                  <a:gd name="T12" fmla="*/ 2147483646 w 226"/>
                  <a:gd name="T13" fmla="*/ 2147483646 h 226"/>
                  <a:gd name="T14" fmla="*/ 2147483646 w 226"/>
                  <a:gd name="T15" fmla="*/ 2147483646 h 226"/>
                  <a:gd name="T16" fmla="*/ 2147483646 w 226"/>
                  <a:gd name="T17" fmla="*/ 2147483646 h 226"/>
                  <a:gd name="T18" fmla="*/ 2147483646 w 226"/>
                  <a:gd name="T19" fmla="*/ 2147483646 h 226"/>
                  <a:gd name="T20" fmla="*/ 2147483646 w 226"/>
                  <a:gd name="T21" fmla="*/ 2147483646 h 226"/>
                  <a:gd name="T22" fmla="*/ 2147483646 w 226"/>
                  <a:gd name="T23" fmla="*/ 2147483646 h 226"/>
                  <a:gd name="T24" fmla="*/ 2147483646 w 226"/>
                  <a:gd name="T25" fmla="*/ 2147483646 h 226"/>
                  <a:gd name="T26" fmla="*/ 2147483646 w 226"/>
                  <a:gd name="T27" fmla="*/ 2147483646 h 226"/>
                  <a:gd name="T28" fmla="*/ 2147483646 w 226"/>
                  <a:gd name="T29" fmla="*/ 2147483646 h 226"/>
                  <a:gd name="T30" fmla="*/ 2147483646 w 226"/>
                  <a:gd name="T31" fmla="*/ 2147483646 h 226"/>
                  <a:gd name="T32" fmla="*/ 2147483646 w 226"/>
                  <a:gd name="T33" fmla="*/ 2147483646 h 226"/>
                  <a:gd name="T34" fmla="*/ 2147483646 w 226"/>
                  <a:gd name="T35" fmla="*/ 2147483646 h 226"/>
                  <a:gd name="T36" fmla="*/ 2147483646 w 226"/>
                  <a:gd name="T37" fmla="*/ 2147483646 h 226"/>
                  <a:gd name="T38" fmla="*/ 2147483646 w 226"/>
                  <a:gd name="T39" fmla="*/ 2147483646 h 226"/>
                  <a:gd name="T40" fmla="*/ 2147483646 w 226"/>
                  <a:gd name="T41" fmla="*/ 2147483646 h 226"/>
                  <a:gd name="T42" fmla="*/ 2147483646 w 226"/>
                  <a:gd name="T43" fmla="*/ 2147483646 h 226"/>
                  <a:gd name="T44" fmla="*/ 2147483646 w 226"/>
                  <a:gd name="T45" fmla="*/ 2147483646 h 226"/>
                  <a:gd name="T46" fmla="*/ 2147483646 w 226"/>
                  <a:gd name="T47" fmla="*/ 2147483646 h 226"/>
                  <a:gd name="T48" fmla="*/ 2147483646 w 226"/>
                  <a:gd name="T49" fmla="*/ 2147483646 h 226"/>
                  <a:gd name="T50" fmla="*/ 2147483646 w 226"/>
                  <a:gd name="T51" fmla="*/ 2147483646 h 226"/>
                  <a:gd name="T52" fmla="*/ 2147483646 w 226"/>
                  <a:gd name="T53" fmla="*/ 2147483646 h 226"/>
                  <a:gd name="T54" fmla="*/ 2147483646 w 226"/>
                  <a:gd name="T55" fmla="*/ 2147483646 h 226"/>
                  <a:gd name="T56" fmla="*/ 2147483646 w 226"/>
                  <a:gd name="T57" fmla="*/ 2147483646 h 226"/>
                  <a:gd name="T58" fmla="*/ 2147483646 w 226"/>
                  <a:gd name="T59" fmla="*/ 2147483646 h 226"/>
                  <a:gd name="T60" fmla="*/ 2147483646 w 226"/>
                  <a:gd name="T61" fmla="*/ 2147483646 h 226"/>
                  <a:gd name="T62" fmla="*/ 2147483646 w 226"/>
                  <a:gd name="T63" fmla="*/ 2147483646 h 226"/>
                  <a:gd name="T64" fmla="*/ 2147483646 w 226"/>
                  <a:gd name="T65" fmla="*/ 2147483646 h 226"/>
                  <a:gd name="T66" fmla="*/ 2147483646 w 226"/>
                  <a:gd name="T67" fmla="*/ 2147483646 h 226"/>
                  <a:gd name="T68" fmla="*/ 2147483646 w 226"/>
                  <a:gd name="T69" fmla="*/ 2147483646 h 226"/>
                  <a:gd name="T70" fmla="*/ 2147483646 w 226"/>
                  <a:gd name="T71" fmla="*/ 2147483646 h 226"/>
                  <a:gd name="T72" fmla="*/ 2147483646 w 226"/>
                  <a:gd name="T73" fmla="*/ 2147483646 h 226"/>
                  <a:gd name="T74" fmla="*/ 2147483646 w 226"/>
                  <a:gd name="T75" fmla="*/ 2147483646 h 226"/>
                  <a:gd name="T76" fmla="*/ 2147483646 w 226"/>
                  <a:gd name="T77" fmla="*/ 2147483646 h 226"/>
                  <a:gd name="T78" fmla="*/ 2147483646 w 226"/>
                  <a:gd name="T79" fmla="*/ 2147483646 h 226"/>
                  <a:gd name="T80" fmla="*/ 2147483646 w 226"/>
                  <a:gd name="T81" fmla="*/ 2147483646 h 226"/>
                  <a:gd name="T82" fmla="*/ 2147483646 w 226"/>
                  <a:gd name="T83" fmla="*/ 0 h 226"/>
                  <a:gd name="T84" fmla="*/ 2147483646 w 226"/>
                  <a:gd name="T85" fmla="*/ 2147483646 h 226"/>
                  <a:gd name="T86" fmla="*/ 2147483646 w 226"/>
                  <a:gd name="T87" fmla="*/ 2147483646 h 226"/>
                  <a:gd name="T88" fmla="*/ 2147483646 w 226"/>
                  <a:gd name="T89" fmla="*/ 2147483646 h 226"/>
                  <a:gd name="T90" fmla="*/ 2147483646 w 226"/>
                  <a:gd name="T91" fmla="*/ 2147483646 h 226"/>
                  <a:gd name="T92" fmla="*/ 2147483646 w 226"/>
                  <a:gd name="T93" fmla="*/ 2147483646 h 226"/>
                  <a:gd name="T94" fmla="*/ 2147483646 w 226"/>
                  <a:gd name="T95" fmla="*/ 2147483646 h 226"/>
                  <a:gd name="T96" fmla="*/ 2147483646 w 226"/>
                  <a:gd name="T97" fmla="*/ 2147483646 h 226"/>
                  <a:gd name="T98" fmla="*/ 2147483646 w 226"/>
                  <a:gd name="T99" fmla="*/ 2147483646 h 226"/>
                  <a:gd name="T100" fmla="*/ 2147483646 w 226"/>
                  <a:gd name="T101" fmla="*/ 2147483646 h 2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6" h="226">
                    <a:moveTo>
                      <a:pt x="40" y="57"/>
                    </a:moveTo>
                    <a:cubicBezTo>
                      <a:pt x="37" y="61"/>
                      <a:pt x="35" y="65"/>
                      <a:pt x="33" y="69"/>
                    </a:cubicBezTo>
                    <a:cubicBezTo>
                      <a:pt x="15" y="63"/>
                      <a:pt x="15" y="63"/>
                      <a:pt x="15" y="63"/>
                    </a:cubicBezTo>
                    <a:cubicBezTo>
                      <a:pt x="12" y="62"/>
                      <a:pt x="12" y="62"/>
                      <a:pt x="12" y="62"/>
                    </a:cubicBezTo>
                    <a:cubicBezTo>
                      <a:pt x="11" y="65"/>
                      <a:pt x="11" y="65"/>
                      <a:pt x="11" y="65"/>
                    </a:cubicBezTo>
                    <a:cubicBezTo>
                      <a:pt x="2" y="91"/>
                      <a:pt x="2" y="91"/>
                      <a:pt x="2" y="91"/>
                    </a:cubicBezTo>
                    <a:cubicBezTo>
                      <a:pt x="1" y="94"/>
                      <a:pt x="1" y="94"/>
                      <a:pt x="1" y="94"/>
                    </a:cubicBezTo>
                    <a:cubicBezTo>
                      <a:pt x="5" y="96"/>
                      <a:pt x="5" y="96"/>
                      <a:pt x="5" y="96"/>
                    </a:cubicBezTo>
                    <a:cubicBezTo>
                      <a:pt x="22" y="101"/>
                      <a:pt x="22" y="101"/>
                      <a:pt x="22" y="101"/>
                    </a:cubicBezTo>
                    <a:cubicBezTo>
                      <a:pt x="22" y="106"/>
                      <a:pt x="21" y="110"/>
                      <a:pt x="22" y="115"/>
                    </a:cubicBezTo>
                    <a:cubicBezTo>
                      <a:pt x="3" y="119"/>
                      <a:pt x="3" y="119"/>
                      <a:pt x="3" y="119"/>
                    </a:cubicBezTo>
                    <a:cubicBezTo>
                      <a:pt x="0" y="119"/>
                      <a:pt x="0" y="119"/>
                      <a:pt x="0" y="119"/>
                    </a:cubicBezTo>
                    <a:cubicBezTo>
                      <a:pt x="1" y="123"/>
                      <a:pt x="1" y="123"/>
                      <a:pt x="1" y="123"/>
                    </a:cubicBezTo>
                    <a:cubicBezTo>
                      <a:pt x="6" y="149"/>
                      <a:pt x="6" y="149"/>
                      <a:pt x="6" y="149"/>
                    </a:cubicBezTo>
                    <a:cubicBezTo>
                      <a:pt x="7" y="153"/>
                      <a:pt x="7" y="153"/>
                      <a:pt x="7" y="153"/>
                    </a:cubicBezTo>
                    <a:cubicBezTo>
                      <a:pt x="11" y="152"/>
                      <a:pt x="11" y="152"/>
                      <a:pt x="11" y="152"/>
                    </a:cubicBezTo>
                    <a:cubicBezTo>
                      <a:pt x="29" y="148"/>
                      <a:pt x="29" y="148"/>
                      <a:pt x="29" y="148"/>
                    </a:cubicBezTo>
                    <a:cubicBezTo>
                      <a:pt x="30" y="152"/>
                      <a:pt x="33" y="157"/>
                      <a:pt x="35" y="160"/>
                    </a:cubicBezTo>
                    <a:cubicBezTo>
                      <a:pt x="21" y="173"/>
                      <a:pt x="21" y="173"/>
                      <a:pt x="21" y="173"/>
                    </a:cubicBezTo>
                    <a:cubicBezTo>
                      <a:pt x="19" y="175"/>
                      <a:pt x="19" y="175"/>
                      <a:pt x="19" y="175"/>
                    </a:cubicBezTo>
                    <a:cubicBezTo>
                      <a:pt x="21" y="178"/>
                      <a:pt x="21" y="178"/>
                      <a:pt x="21" y="178"/>
                    </a:cubicBezTo>
                    <a:cubicBezTo>
                      <a:pt x="39" y="198"/>
                      <a:pt x="39" y="198"/>
                      <a:pt x="39" y="198"/>
                    </a:cubicBezTo>
                    <a:cubicBezTo>
                      <a:pt x="41" y="201"/>
                      <a:pt x="41" y="201"/>
                      <a:pt x="41" y="201"/>
                    </a:cubicBezTo>
                    <a:cubicBezTo>
                      <a:pt x="44" y="198"/>
                      <a:pt x="44" y="198"/>
                      <a:pt x="44" y="198"/>
                    </a:cubicBezTo>
                    <a:cubicBezTo>
                      <a:pt x="58" y="186"/>
                      <a:pt x="58" y="186"/>
                      <a:pt x="58" y="186"/>
                    </a:cubicBezTo>
                    <a:cubicBezTo>
                      <a:pt x="61" y="188"/>
                      <a:pt x="65" y="191"/>
                      <a:pt x="69" y="193"/>
                    </a:cubicBezTo>
                    <a:cubicBezTo>
                      <a:pt x="64" y="211"/>
                      <a:pt x="64" y="211"/>
                      <a:pt x="64" y="211"/>
                    </a:cubicBezTo>
                    <a:cubicBezTo>
                      <a:pt x="62" y="214"/>
                      <a:pt x="62" y="214"/>
                      <a:pt x="62" y="214"/>
                    </a:cubicBezTo>
                    <a:cubicBezTo>
                      <a:pt x="66" y="215"/>
                      <a:pt x="66" y="215"/>
                      <a:pt x="66" y="215"/>
                    </a:cubicBezTo>
                    <a:cubicBezTo>
                      <a:pt x="92" y="224"/>
                      <a:pt x="92" y="224"/>
                      <a:pt x="92" y="224"/>
                    </a:cubicBezTo>
                    <a:cubicBezTo>
                      <a:pt x="95" y="225"/>
                      <a:pt x="95" y="225"/>
                      <a:pt x="95" y="225"/>
                    </a:cubicBezTo>
                    <a:cubicBezTo>
                      <a:pt x="96" y="221"/>
                      <a:pt x="96" y="221"/>
                      <a:pt x="96" y="221"/>
                    </a:cubicBezTo>
                    <a:cubicBezTo>
                      <a:pt x="102" y="204"/>
                      <a:pt x="102" y="204"/>
                      <a:pt x="102" y="204"/>
                    </a:cubicBezTo>
                    <a:cubicBezTo>
                      <a:pt x="106" y="204"/>
                      <a:pt x="111" y="205"/>
                      <a:pt x="115" y="204"/>
                    </a:cubicBezTo>
                    <a:cubicBezTo>
                      <a:pt x="119" y="223"/>
                      <a:pt x="119" y="223"/>
                      <a:pt x="119" y="223"/>
                    </a:cubicBezTo>
                    <a:cubicBezTo>
                      <a:pt x="120" y="226"/>
                      <a:pt x="120" y="226"/>
                      <a:pt x="120" y="226"/>
                    </a:cubicBezTo>
                    <a:cubicBezTo>
                      <a:pt x="123" y="225"/>
                      <a:pt x="123" y="225"/>
                      <a:pt x="123" y="225"/>
                    </a:cubicBezTo>
                    <a:cubicBezTo>
                      <a:pt x="150" y="220"/>
                      <a:pt x="150" y="220"/>
                      <a:pt x="150" y="220"/>
                    </a:cubicBezTo>
                    <a:cubicBezTo>
                      <a:pt x="153" y="219"/>
                      <a:pt x="153" y="219"/>
                      <a:pt x="153" y="219"/>
                    </a:cubicBezTo>
                    <a:cubicBezTo>
                      <a:pt x="153" y="215"/>
                      <a:pt x="153" y="215"/>
                      <a:pt x="153" y="215"/>
                    </a:cubicBezTo>
                    <a:cubicBezTo>
                      <a:pt x="149" y="197"/>
                      <a:pt x="149" y="197"/>
                      <a:pt x="149" y="197"/>
                    </a:cubicBezTo>
                    <a:cubicBezTo>
                      <a:pt x="153" y="196"/>
                      <a:pt x="157" y="193"/>
                      <a:pt x="161" y="191"/>
                    </a:cubicBezTo>
                    <a:cubicBezTo>
                      <a:pt x="173" y="205"/>
                      <a:pt x="173" y="205"/>
                      <a:pt x="173" y="205"/>
                    </a:cubicBezTo>
                    <a:cubicBezTo>
                      <a:pt x="176" y="207"/>
                      <a:pt x="176" y="207"/>
                      <a:pt x="176" y="207"/>
                    </a:cubicBezTo>
                    <a:cubicBezTo>
                      <a:pt x="178" y="205"/>
                      <a:pt x="178" y="205"/>
                      <a:pt x="178" y="205"/>
                    </a:cubicBezTo>
                    <a:cubicBezTo>
                      <a:pt x="198" y="187"/>
                      <a:pt x="198" y="187"/>
                      <a:pt x="198" y="187"/>
                    </a:cubicBezTo>
                    <a:cubicBezTo>
                      <a:pt x="201" y="185"/>
                      <a:pt x="201" y="185"/>
                      <a:pt x="201" y="185"/>
                    </a:cubicBezTo>
                    <a:cubicBezTo>
                      <a:pt x="199" y="182"/>
                      <a:pt x="199" y="182"/>
                      <a:pt x="199" y="182"/>
                    </a:cubicBezTo>
                    <a:cubicBezTo>
                      <a:pt x="186" y="168"/>
                      <a:pt x="186" y="168"/>
                      <a:pt x="186" y="168"/>
                    </a:cubicBezTo>
                    <a:cubicBezTo>
                      <a:pt x="189" y="165"/>
                      <a:pt x="191" y="161"/>
                      <a:pt x="194" y="157"/>
                    </a:cubicBezTo>
                    <a:cubicBezTo>
                      <a:pt x="211" y="163"/>
                      <a:pt x="211" y="163"/>
                      <a:pt x="211" y="163"/>
                    </a:cubicBezTo>
                    <a:cubicBezTo>
                      <a:pt x="215" y="164"/>
                      <a:pt x="215" y="164"/>
                      <a:pt x="215" y="164"/>
                    </a:cubicBezTo>
                    <a:cubicBezTo>
                      <a:pt x="216" y="160"/>
                      <a:pt x="216" y="160"/>
                      <a:pt x="216" y="160"/>
                    </a:cubicBezTo>
                    <a:cubicBezTo>
                      <a:pt x="224" y="134"/>
                      <a:pt x="224" y="134"/>
                      <a:pt x="224" y="134"/>
                    </a:cubicBezTo>
                    <a:cubicBezTo>
                      <a:pt x="225" y="131"/>
                      <a:pt x="225" y="131"/>
                      <a:pt x="225" y="131"/>
                    </a:cubicBezTo>
                    <a:cubicBezTo>
                      <a:pt x="222" y="130"/>
                      <a:pt x="222" y="130"/>
                      <a:pt x="222" y="130"/>
                    </a:cubicBezTo>
                    <a:cubicBezTo>
                      <a:pt x="204" y="124"/>
                      <a:pt x="204" y="124"/>
                      <a:pt x="204" y="124"/>
                    </a:cubicBezTo>
                    <a:cubicBezTo>
                      <a:pt x="205" y="120"/>
                      <a:pt x="205" y="115"/>
                      <a:pt x="205" y="111"/>
                    </a:cubicBezTo>
                    <a:cubicBezTo>
                      <a:pt x="223" y="107"/>
                      <a:pt x="223" y="107"/>
                      <a:pt x="223" y="107"/>
                    </a:cubicBezTo>
                    <a:cubicBezTo>
                      <a:pt x="226" y="106"/>
                      <a:pt x="226" y="106"/>
                      <a:pt x="226" y="106"/>
                    </a:cubicBezTo>
                    <a:cubicBezTo>
                      <a:pt x="226" y="103"/>
                      <a:pt x="226" y="103"/>
                      <a:pt x="226" y="103"/>
                    </a:cubicBezTo>
                    <a:cubicBezTo>
                      <a:pt x="220" y="76"/>
                      <a:pt x="220" y="76"/>
                      <a:pt x="220" y="76"/>
                    </a:cubicBezTo>
                    <a:cubicBezTo>
                      <a:pt x="219" y="73"/>
                      <a:pt x="219" y="73"/>
                      <a:pt x="219" y="73"/>
                    </a:cubicBezTo>
                    <a:cubicBezTo>
                      <a:pt x="216" y="73"/>
                      <a:pt x="216" y="73"/>
                      <a:pt x="216" y="73"/>
                    </a:cubicBezTo>
                    <a:cubicBezTo>
                      <a:pt x="198" y="77"/>
                      <a:pt x="198" y="77"/>
                      <a:pt x="198" y="77"/>
                    </a:cubicBezTo>
                    <a:cubicBezTo>
                      <a:pt x="196" y="73"/>
                      <a:pt x="194" y="69"/>
                      <a:pt x="191" y="65"/>
                    </a:cubicBezTo>
                    <a:cubicBezTo>
                      <a:pt x="205" y="53"/>
                      <a:pt x="205" y="53"/>
                      <a:pt x="205" y="53"/>
                    </a:cubicBezTo>
                    <a:cubicBezTo>
                      <a:pt x="208" y="50"/>
                      <a:pt x="208" y="50"/>
                      <a:pt x="208" y="50"/>
                    </a:cubicBezTo>
                    <a:cubicBezTo>
                      <a:pt x="206" y="48"/>
                      <a:pt x="206" y="48"/>
                      <a:pt x="206" y="48"/>
                    </a:cubicBezTo>
                    <a:cubicBezTo>
                      <a:pt x="187" y="28"/>
                      <a:pt x="187" y="28"/>
                      <a:pt x="187" y="28"/>
                    </a:cubicBezTo>
                    <a:cubicBezTo>
                      <a:pt x="185" y="25"/>
                      <a:pt x="185" y="25"/>
                      <a:pt x="185" y="25"/>
                    </a:cubicBezTo>
                    <a:cubicBezTo>
                      <a:pt x="182" y="27"/>
                      <a:pt x="182" y="27"/>
                      <a:pt x="182" y="27"/>
                    </a:cubicBezTo>
                    <a:cubicBezTo>
                      <a:pt x="169" y="40"/>
                      <a:pt x="169" y="40"/>
                      <a:pt x="169" y="40"/>
                    </a:cubicBezTo>
                    <a:cubicBezTo>
                      <a:pt x="165" y="37"/>
                      <a:pt x="161" y="35"/>
                      <a:pt x="157" y="32"/>
                    </a:cubicBezTo>
                    <a:cubicBezTo>
                      <a:pt x="163" y="15"/>
                      <a:pt x="163" y="15"/>
                      <a:pt x="163" y="15"/>
                    </a:cubicBezTo>
                    <a:cubicBezTo>
                      <a:pt x="164" y="11"/>
                      <a:pt x="164" y="11"/>
                      <a:pt x="164" y="11"/>
                    </a:cubicBezTo>
                    <a:cubicBezTo>
                      <a:pt x="161" y="10"/>
                      <a:pt x="161" y="10"/>
                      <a:pt x="161" y="10"/>
                    </a:cubicBezTo>
                    <a:cubicBezTo>
                      <a:pt x="135" y="2"/>
                      <a:pt x="135" y="2"/>
                      <a:pt x="135" y="2"/>
                    </a:cubicBezTo>
                    <a:cubicBezTo>
                      <a:pt x="132" y="1"/>
                      <a:pt x="132" y="1"/>
                      <a:pt x="132" y="1"/>
                    </a:cubicBezTo>
                    <a:cubicBezTo>
                      <a:pt x="130" y="4"/>
                      <a:pt x="130" y="4"/>
                      <a:pt x="130" y="4"/>
                    </a:cubicBezTo>
                    <a:cubicBezTo>
                      <a:pt x="125" y="22"/>
                      <a:pt x="125" y="22"/>
                      <a:pt x="125" y="22"/>
                    </a:cubicBezTo>
                    <a:cubicBezTo>
                      <a:pt x="120" y="21"/>
                      <a:pt x="116" y="21"/>
                      <a:pt x="111" y="21"/>
                    </a:cubicBezTo>
                    <a:cubicBezTo>
                      <a:pt x="107" y="3"/>
                      <a:pt x="107" y="3"/>
                      <a:pt x="107" y="3"/>
                    </a:cubicBezTo>
                    <a:cubicBezTo>
                      <a:pt x="107" y="0"/>
                      <a:pt x="107" y="0"/>
                      <a:pt x="107" y="0"/>
                    </a:cubicBezTo>
                    <a:cubicBezTo>
                      <a:pt x="103" y="0"/>
                      <a:pt x="103" y="0"/>
                      <a:pt x="103" y="0"/>
                    </a:cubicBezTo>
                    <a:cubicBezTo>
                      <a:pt x="77" y="6"/>
                      <a:pt x="77" y="6"/>
                      <a:pt x="77" y="6"/>
                    </a:cubicBezTo>
                    <a:cubicBezTo>
                      <a:pt x="73" y="7"/>
                      <a:pt x="73" y="7"/>
                      <a:pt x="73" y="7"/>
                    </a:cubicBezTo>
                    <a:cubicBezTo>
                      <a:pt x="74" y="10"/>
                      <a:pt x="74" y="10"/>
                      <a:pt x="74" y="10"/>
                    </a:cubicBezTo>
                    <a:cubicBezTo>
                      <a:pt x="78" y="28"/>
                      <a:pt x="78" y="28"/>
                      <a:pt x="78" y="28"/>
                    </a:cubicBezTo>
                    <a:cubicBezTo>
                      <a:pt x="74" y="30"/>
                      <a:pt x="70" y="32"/>
                      <a:pt x="66" y="35"/>
                    </a:cubicBezTo>
                    <a:cubicBezTo>
                      <a:pt x="53" y="21"/>
                      <a:pt x="53" y="21"/>
                      <a:pt x="53" y="21"/>
                    </a:cubicBezTo>
                    <a:cubicBezTo>
                      <a:pt x="51" y="18"/>
                      <a:pt x="51" y="18"/>
                      <a:pt x="51" y="18"/>
                    </a:cubicBezTo>
                    <a:cubicBezTo>
                      <a:pt x="48" y="21"/>
                      <a:pt x="48" y="21"/>
                      <a:pt x="48" y="21"/>
                    </a:cubicBezTo>
                    <a:cubicBezTo>
                      <a:pt x="28" y="39"/>
                      <a:pt x="28" y="39"/>
                      <a:pt x="28" y="39"/>
                    </a:cubicBezTo>
                    <a:cubicBezTo>
                      <a:pt x="26" y="41"/>
                      <a:pt x="26" y="41"/>
                      <a:pt x="26" y="41"/>
                    </a:cubicBezTo>
                    <a:cubicBezTo>
                      <a:pt x="28" y="44"/>
                      <a:pt x="28" y="44"/>
                      <a:pt x="28" y="44"/>
                    </a:cubicBezTo>
                    <a:lnTo>
                      <a:pt x="40" y="57"/>
                    </a:lnTo>
                    <a:close/>
                    <a:moveTo>
                      <a:pt x="89" y="85"/>
                    </a:moveTo>
                    <a:cubicBezTo>
                      <a:pt x="104" y="72"/>
                      <a:pt x="127" y="73"/>
                      <a:pt x="141" y="88"/>
                    </a:cubicBezTo>
                    <a:cubicBezTo>
                      <a:pt x="154" y="103"/>
                      <a:pt x="153" y="127"/>
                      <a:pt x="138" y="140"/>
                    </a:cubicBezTo>
                    <a:cubicBezTo>
                      <a:pt x="123" y="154"/>
                      <a:pt x="99" y="153"/>
                      <a:pt x="86" y="137"/>
                    </a:cubicBezTo>
                    <a:cubicBezTo>
                      <a:pt x="72" y="122"/>
                      <a:pt x="73" y="99"/>
                      <a:pt x="89" y="85"/>
                    </a:cubicBezTo>
                    <a:close/>
                  </a:path>
                </a:pathLst>
              </a:custGeom>
              <a:noFill/>
              <a:ln w="3492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8" name="Freeform 8"/>
              <p:cNvSpPr/>
              <p:nvPr/>
            </p:nvSpPr>
            <p:spPr bwMode="auto">
              <a:xfrm>
                <a:off x="6685148" y="1930674"/>
                <a:ext cx="1535923" cy="1328000"/>
              </a:xfrm>
              <a:custGeom>
                <a:avLst/>
                <a:gdLst>
                  <a:gd name="T0" fmla="*/ 2147483646 w 1928"/>
                  <a:gd name="T1" fmla="*/ 2147483646 h 1667"/>
                  <a:gd name="T2" fmla="*/ 0 w 1928"/>
                  <a:gd name="T3" fmla="*/ 2147483646 h 1667"/>
                  <a:gd name="T4" fmla="*/ 2147483646 w 1928"/>
                  <a:gd name="T5" fmla="*/ 0 h 1667"/>
                  <a:gd name="T6" fmla="*/ 2147483646 w 1928"/>
                  <a:gd name="T7" fmla="*/ 0 h 1667"/>
                  <a:gd name="T8" fmla="*/ 2147483646 w 1928"/>
                  <a:gd name="T9" fmla="*/ 2147483646 h 1667"/>
                  <a:gd name="T10" fmla="*/ 2147483646 w 1928"/>
                  <a:gd name="T11" fmla="*/ 2147483646 h 1667"/>
                  <a:gd name="T12" fmla="*/ 2147483646 w 1928"/>
                  <a:gd name="T13" fmla="*/ 2147483646 h 16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8" h="1667">
                    <a:moveTo>
                      <a:pt x="483" y="1667"/>
                    </a:moveTo>
                    <a:lnTo>
                      <a:pt x="0" y="834"/>
                    </a:lnTo>
                    <a:lnTo>
                      <a:pt x="483" y="0"/>
                    </a:lnTo>
                    <a:lnTo>
                      <a:pt x="1445" y="0"/>
                    </a:lnTo>
                    <a:lnTo>
                      <a:pt x="1928" y="834"/>
                    </a:lnTo>
                    <a:lnTo>
                      <a:pt x="1445" y="1667"/>
                    </a:lnTo>
                    <a:lnTo>
                      <a:pt x="483" y="1667"/>
                    </a:lnTo>
                    <a:close/>
                  </a:path>
                </a:pathLst>
              </a:custGeom>
              <a:noFill/>
              <a:ln w="3492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sp>
        <p:nvSpPr>
          <p:cNvPr id="5" name="文本框 4"/>
          <p:cNvSpPr txBox="1"/>
          <p:nvPr/>
        </p:nvSpPr>
        <p:spPr>
          <a:xfrm rot="21164211">
            <a:off x="3540034" y="2471779"/>
            <a:ext cx="5394960" cy="1446550"/>
          </a:xfrm>
          <a:prstGeom prst="rect">
            <a:avLst/>
          </a:prstGeom>
          <a:noFill/>
        </p:spPr>
        <p:txBody>
          <a:bodyPr wrap="square" rtlCol="0">
            <a:spAutoFit/>
          </a:bodyPr>
          <a:lstStyle/>
          <a:p>
            <a:r>
              <a:rPr lang="zh-CN" altLang="en-US" sz="8800" dirty="0">
                <a:solidFill>
                  <a:srgbClr val="029AE3"/>
                </a:solidFill>
                <a:latin typeface="微软雅黑" panose="020B0503020204020204" pitchFamily="34" charset="-122"/>
                <a:ea typeface="微软雅黑" panose="020B0503020204020204" pitchFamily="34" charset="-122"/>
              </a:rPr>
              <a:t>感谢观看</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41120" y="861106"/>
            <a:ext cx="9144000" cy="2387600"/>
          </a:xfrm>
        </p:spPr>
        <p:txBody>
          <a:bodyPr/>
          <a:lstStyle/>
          <a:p>
            <a:endParaRPr lang="zh-CN" altLang="en-US">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l="82070" t="-16731" r="-17560" b="-23476"/>
          <a:stretch>
            <a:fillRect/>
          </a:stretch>
        </p:blipFill>
        <p:spPr>
          <a:xfrm>
            <a:off x="5603966" y="966652"/>
            <a:ext cx="2508069" cy="4598126"/>
          </a:xfrm>
          <a:custGeom>
            <a:avLst/>
            <a:gdLst>
              <a:gd name="connsiteX0" fmla="*/ 0 w 2508069"/>
              <a:gd name="connsiteY0" fmla="*/ 0 h 4598126"/>
              <a:gd name="connsiteX1" fmla="*/ 2508069 w 2508069"/>
              <a:gd name="connsiteY1" fmla="*/ 0 h 4598126"/>
              <a:gd name="connsiteX2" fmla="*/ 2508069 w 2508069"/>
              <a:gd name="connsiteY2" fmla="*/ 4598126 h 4598126"/>
              <a:gd name="connsiteX3" fmla="*/ 0 w 2508069"/>
              <a:gd name="connsiteY3" fmla="*/ 4598126 h 4598126"/>
              <a:gd name="connsiteX4" fmla="*/ 0 w 2508069"/>
              <a:gd name="connsiteY4" fmla="*/ 3828234 h 4598126"/>
              <a:gd name="connsiteX5" fmla="*/ 1267099 w 2508069"/>
              <a:gd name="connsiteY5" fmla="*/ 3828234 h 4598126"/>
              <a:gd name="connsiteX6" fmla="*/ 1267099 w 2508069"/>
              <a:gd name="connsiteY6" fmla="*/ 548702 h 4598126"/>
              <a:gd name="connsiteX7" fmla="*/ 0 w 2508069"/>
              <a:gd name="connsiteY7" fmla="*/ 548702 h 4598126"/>
              <a:gd name="connsiteX8" fmla="*/ 0 w 2508069"/>
              <a:gd name="connsiteY8" fmla="*/ 0 h 459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8069" h="4598126">
                <a:moveTo>
                  <a:pt x="0" y="0"/>
                </a:moveTo>
                <a:lnTo>
                  <a:pt x="2508069" y="0"/>
                </a:lnTo>
                <a:lnTo>
                  <a:pt x="2508069" y="4598126"/>
                </a:lnTo>
                <a:lnTo>
                  <a:pt x="0" y="4598126"/>
                </a:lnTo>
                <a:lnTo>
                  <a:pt x="0" y="3828234"/>
                </a:lnTo>
                <a:lnTo>
                  <a:pt x="1267099" y="3828234"/>
                </a:lnTo>
                <a:lnTo>
                  <a:pt x="1267099" y="548702"/>
                </a:lnTo>
                <a:lnTo>
                  <a:pt x="0" y="548702"/>
                </a:lnTo>
                <a:lnTo>
                  <a:pt x="0" y="0"/>
                </a:lnTo>
                <a:close/>
              </a:path>
            </a:pathLst>
          </a:custGeom>
        </p:spPr>
      </p:pic>
      <p:sp>
        <p:nvSpPr>
          <p:cNvPr id="7" name="Rectangle 30"/>
          <p:cNvSpPr>
            <a:spLocks noChangeArrowheads="1"/>
          </p:cNvSpPr>
          <p:nvPr/>
        </p:nvSpPr>
        <p:spPr bwMode="auto">
          <a:xfrm>
            <a:off x="2535187" y="3502319"/>
            <a:ext cx="6266887" cy="62452"/>
          </a:xfrm>
          <a:prstGeom prst="rect">
            <a:avLst/>
          </a:prstGeom>
          <a:solidFill>
            <a:schemeClr val="tx1">
              <a:lumMod val="50000"/>
              <a:lumOff val="50000"/>
              <a:alpha val="95000"/>
            </a:schemeClr>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微软雅黑" panose="020B0503020204020204" pitchFamily="34" charset="-122"/>
              <a:ea typeface="微软雅黑" panose="020B0503020204020204" pitchFamily="34" charset="-122"/>
            </a:endParaRPr>
          </a:p>
        </p:txBody>
      </p:sp>
      <p:sp>
        <p:nvSpPr>
          <p:cNvPr id="8" name="Oval 31"/>
          <p:cNvSpPr>
            <a:spLocks noChangeArrowheads="1"/>
          </p:cNvSpPr>
          <p:nvPr/>
        </p:nvSpPr>
        <p:spPr bwMode="auto">
          <a:xfrm>
            <a:off x="2141097" y="3130517"/>
            <a:ext cx="804602" cy="806054"/>
          </a:xfrm>
          <a:prstGeom prst="roundRect">
            <a:avLst/>
          </a:prstGeom>
          <a:solidFill>
            <a:schemeClr val="accent1"/>
          </a:solidFill>
          <a:ln>
            <a:noFill/>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dirty="0">
                <a:solidFill>
                  <a:schemeClr val="bg1"/>
                </a:solidFill>
                <a:latin typeface="微软雅黑" panose="020B0503020204020204" pitchFamily="34" charset="-122"/>
                <a:ea typeface="微软雅黑" panose="020B0503020204020204" pitchFamily="34" charset="-122"/>
              </a:rPr>
              <a:t>01</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9" name="Oval 32"/>
          <p:cNvSpPr>
            <a:spLocks noChangeArrowheads="1"/>
          </p:cNvSpPr>
          <p:nvPr/>
        </p:nvSpPr>
        <p:spPr bwMode="auto">
          <a:xfrm>
            <a:off x="4219911" y="3130518"/>
            <a:ext cx="803150" cy="806054"/>
          </a:xfrm>
          <a:prstGeom prst="roundRect">
            <a:avLst/>
          </a:prstGeom>
          <a:solidFill>
            <a:schemeClr val="accent2"/>
          </a:solidFill>
          <a:ln>
            <a:noFill/>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dirty="0">
                <a:solidFill>
                  <a:schemeClr val="bg1"/>
                </a:solidFill>
                <a:latin typeface="微软雅黑" panose="020B0503020204020204" pitchFamily="34" charset="-122"/>
                <a:ea typeface="微软雅黑" panose="020B0503020204020204" pitchFamily="34" charset="-122"/>
              </a:rPr>
              <a:t>02</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0" name="Oval 33"/>
          <p:cNvSpPr>
            <a:spLocks noChangeArrowheads="1"/>
          </p:cNvSpPr>
          <p:nvPr/>
        </p:nvSpPr>
        <p:spPr bwMode="auto">
          <a:xfrm>
            <a:off x="6308390" y="3130518"/>
            <a:ext cx="806054" cy="806054"/>
          </a:xfrm>
          <a:prstGeom prst="roundRect">
            <a:avLst/>
          </a:prstGeom>
          <a:solidFill>
            <a:schemeClr val="accent3"/>
          </a:solidFill>
          <a:ln>
            <a:noFill/>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dirty="0">
                <a:solidFill>
                  <a:schemeClr val="bg1"/>
                </a:solidFill>
                <a:latin typeface="微软雅黑" panose="020B0503020204020204" pitchFamily="34" charset="-122"/>
                <a:ea typeface="微软雅黑" panose="020B0503020204020204" pitchFamily="34" charset="-122"/>
              </a:rPr>
              <a:t>03</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1" name="Oval 34"/>
          <p:cNvSpPr>
            <a:spLocks noChangeArrowheads="1"/>
          </p:cNvSpPr>
          <p:nvPr/>
        </p:nvSpPr>
        <p:spPr bwMode="auto">
          <a:xfrm>
            <a:off x="8399772" y="3130518"/>
            <a:ext cx="804602" cy="806054"/>
          </a:xfrm>
          <a:prstGeom prst="roundRect">
            <a:avLst/>
          </a:prstGeom>
          <a:solidFill>
            <a:schemeClr val="accent4"/>
          </a:solidFill>
          <a:ln>
            <a:noFill/>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dirty="0">
                <a:solidFill>
                  <a:schemeClr val="bg1"/>
                </a:solidFill>
                <a:latin typeface="微软雅黑" panose="020B0503020204020204" pitchFamily="34" charset="-122"/>
                <a:ea typeface="微软雅黑" panose="020B0503020204020204" pitchFamily="34" charset="-122"/>
              </a:rPr>
              <a:t>04</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2" name="文本框 22"/>
          <p:cNvSpPr txBox="1"/>
          <p:nvPr/>
        </p:nvSpPr>
        <p:spPr>
          <a:xfrm>
            <a:off x="1661102" y="4511399"/>
            <a:ext cx="1748170" cy="434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点击输入您需要的文字内容，点击输入您需要的文字内容。</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文本框 23"/>
          <p:cNvSpPr txBox="1"/>
          <p:nvPr/>
        </p:nvSpPr>
        <p:spPr>
          <a:xfrm>
            <a:off x="3770038" y="2433041"/>
            <a:ext cx="1748170" cy="434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点击输入您需要的文字内容，点击输入您需要的文字内容。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文本框 24"/>
          <p:cNvSpPr txBox="1"/>
          <p:nvPr/>
        </p:nvSpPr>
        <p:spPr>
          <a:xfrm>
            <a:off x="5894274" y="4514047"/>
            <a:ext cx="1748170" cy="434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点击输入您需要的文字内容，点击输入您需要的文字内容。</a:t>
            </a:r>
            <a:endParaRPr lang="en-US" altLang="zh-CN" sz="105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文本框 25"/>
          <p:cNvSpPr txBox="1"/>
          <p:nvPr/>
        </p:nvSpPr>
        <p:spPr>
          <a:xfrm>
            <a:off x="7908643" y="2411389"/>
            <a:ext cx="1748170" cy="4348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点击输入您需要的文字内容，点击输入您需要的文字内容。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2091992" y="4154483"/>
            <a:ext cx="902811"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4170080" y="2119153"/>
            <a:ext cx="902811"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6260011" y="4160470"/>
            <a:ext cx="902811"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8358824" y="2119152"/>
            <a:ext cx="902811" cy="307777"/>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30"/>
          <p:cNvSpPr txBox="1"/>
          <p:nvPr/>
        </p:nvSpPr>
        <p:spPr>
          <a:xfrm>
            <a:off x="1717323" y="957394"/>
            <a:ext cx="2778477" cy="6331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165">
              <a:lnSpc>
                <a:spcPct val="120000"/>
              </a:lnSpc>
              <a:defRPr/>
            </a:pPr>
            <a:r>
              <a:rPr lang="zh-CN" altLang="en-US" sz="3200" b="1" kern="0" dirty="0">
                <a:solidFill>
                  <a:schemeClr val="tx1">
                    <a:lumMod val="75000"/>
                    <a:lumOff val="25000"/>
                  </a:schemeClr>
                </a:solidFill>
                <a:latin typeface="微软雅黑" panose="020B0503020204020204" pitchFamily="34" charset="-122"/>
                <a:ea typeface="微软雅黑" panose="020B0503020204020204" pitchFamily="34" charset="-122"/>
              </a:rPr>
              <a:t>目录</a:t>
            </a:r>
            <a:r>
              <a:rPr lang="zh-CN" altLang="en-US" sz="2800" b="1" kern="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2800" b="1" kern="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kern="0" dirty="0">
                <a:solidFill>
                  <a:schemeClr val="tx1">
                    <a:lumMod val="75000"/>
                    <a:lumOff val="25000"/>
                  </a:schemeClr>
                </a:solidFill>
                <a:latin typeface="微软雅黑" panose="020B0503020204020204" pitchFamily="34" charset="-122"/>
                <a:ea typeface="微软雅黑" panose="020B0503020204020204" pitchFamily="34" charset="-122"/>
              </a:rPr>
              <a:t>Contents</a:t>
            </a:r>
            <a:endParaRPr lang="en-US" altLang="ko-KR"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randombar(horizontal)">
                                      <p:cBhvr>
                                        <p:cTn id="56" dur="500"/>
                                        <p:tgtEl>
                                          <p:spTgt spid="1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horizontal)">
                                      <p:cBhvr>
                                        <p:cTn id="59" dur="500"/>
                                        <p:tgtEl>
                                          <p:spTgt spid="1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randombar(horizontal)">
                                      <p:cBhvr>
                                        <p:cTn id="62" dur="500"/>
                                        <p:tgtEl>
                                          <p:spTgt spid="14"/>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41120" y="861106"/>
            <a:ext cx="9144000" cy="2387600"/>
          </a:xfrm>
        </p:spPr>
        <p:txBody>
          <a:bodyPr/>
          <a:lstStyle/>
          <a:p>
            <a:endParaRPr lang="zh-CN" altLang="en-US">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sp>
        <p:nvSpPr>
          <p:cNvPr id="8" name="Oval 31"/>
          <p:cNvSpPr>
            <a:spLocks noChangeArrowheads="1"/>
          </p:cNvSpPr>
          <p:nvPr/>
        </p:nvSpPr>
        <p:spPr bwMode="auto">
          <a:xfrm>
            <a:off x="4581785" y="1483201"/>
            <a:ext cx="2044362" cy="2048051"/>
          </a:xfrm>
          <a:prstGeom prst="roundRect">
            <a:avLst/>
          </a:prstGeom>
          <a:solidFill>
            <a:schemeClr val="accent1"/>
          </a:solidFill>
          <a:ln>
            <a:noFill/>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chemeClr val="bg1"/>
                </a:solidFill>
                <a:latin typeface="微软雅黑" panose="020B0503020204020204" pitchFamily="34" charset="-122"/>
                <a:ea typeface="微软雅黑" panose="020B0503020204020204" pitchFamily="34" charset="-122"/>
              </a:rPr>
              <a:t>01</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12" name="文本框 22"/>
          <p:cNvSpPr txBox="1"/>
          <p:nvPr/>
        </p:nvSpPr>
        <p:spPr>
          <a:xfrm>
            <a:off x="3241519" y="4320845"/>
            <a:ext cx="4724892" cy="3450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点击输入您需要的文字内容，点击输入您需要的文字内容。</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793487" y="3763866"/>
            <a:ext cx="1620957" cy="52322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grpSp>
        <p:nvGrpSpPr>
          <p:cNvPr id="2" name="组合 1"/>
          <p:cNvGrpSpPr/>
          <p:nvPr/>
        </p:nvGrpSpPr>
        <p:grpSpPr>
          <a:xfrm>
            <a:off x="1149567" y="1892335"/>
            <a:ext cx="9892866" cy="3842728"/>
            <a:chOff x="1149567" y="1892335"/>
            <a:chExt cx="9892866" cy="3842728"/>
          </a:xfrm>
        </p:grpSpPr>
        <p:cxnSp>
          <p:nvCxnSpPr>
            <p:cNvPr id="10" name="Straight Connector 5"/>
            <p:cNvCxnSpPr/>
            <p:nvPr/>
          </p:nvCxnSpPr>
          <p:spPr>
            <a:xfrm>
              <a:off x="4279081" y="3259461"/>
              <a:ext cx="1068344"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7"/>
            <p:cNvCxnSpPr/>
            <p:nvPr/>
          </p:nvCxnSpPr>
          <p:spPr>
            <a:xfrm>
              <a:off x="6967922" y="3259461"/>
              <a:ext cx="1055650"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grpSp>
          <p:nvGrpSpPr>
            <p:cNvPr id="13" name="组合 12"/>
            <p:cNvGrpSpPr/>
            <p:nvPr/>
          </p:nvGrpSpPr>
          <p:grpSpPr>
            <a:xfrm>
              <a:off x="1638901" y="3187621"/>
              <a:ext cx="1726273" cy="513429"/>
              <a:chOff x="1607608" y="3504711"/>
              <a:chExt cx="1821556" cy="513429"/>
            </a:xfrm>
          </p:grpSpPr>
          <p:cxnSp>
            <p:nvCxnSpPr>
              <p:cNvPr id="45" name="Straight Connector 25"/>
              <p:cNvCxnSpPr/>
              <p:nvPr/>
            </p:nvCxnSpPr>
            <p:spPr>
              <a:xfrm>
                <a:off x="1607608" y="3772586"/>
                <a:ext cx="1821556"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26"/>
              <p:cNvCxnSpPr/>
              <p:nvPr/>
            </p:nvCxnSpPr>
            <p:spPr>
              <a:xfrm>
                <a:off x="1607608" y="3504711"/>
                <a:ext cx="0" cy="513429"/>
              </a:xfrm>
              <a:prstGeom prst="line">
                <a:avLst/>
              </a:prstGeom>
              <a:ln w="9525" cmpd="sng">
                <a:solidFill>
                  <a:srgbClr val="404040"/>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8962867" y="3187621"/>
              <a:ext cx="1726273" cy="513429"/>
              <a:chOff x="9335829" y="3504711"/>
              <a:chExt cx="1821556" cy="513429"/>
            </a:xfrm>
          </p:grpSpPr>
          <p:cxnSp>
            <p:nvCxnSpPr>
              <p:cNvPr id="43" name="Straight Connector 27"/>
              <p:cNvCxnSpPr/>
              <p:nvPr/>
            </p:nvCxnSpPr>
            <p:spPr>
              <a:xfrm>
                <a:off x="9335829" y="3772586"/>
                <a:ext cx="1821556" cy="0"/>
              </a:xfrm>
              <a:prstGeom prst="line">
                <a:avLst/>
              </a:prstGeom>
              <a:ln w="9525" cmpd="sng">
                <a:solidFill>
                  <a:srgbClr val="40404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28"/>
              <p:cNvCxnSpPr/>
              <p:nvPr/>
            </p:nvCxnSpPr>
            <p:spPr>
              <a:xfrm>
                <a:off x="11143991" y="3504711"/>
                <a:ext cx="0" cy="513429"/>
              </a:xfrm>
              <a:prstGeom prst="line">
                <a:avLst/>
              </a:prstGeom>
              <a:ln w="9525" cmpd="sng">
                <a:solidFill>
                  <a:srgbClr val="404040"/>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5347424" y="2298664"/>
              <a:ext cx="1620495" cy="1881391"/>
              <a:chOff x="5520831" y="2759122"/>
              <a:chExt cx="1709941" cy="1984515"/>
            </a:xfrm>
          </p:grpSpPr>
          <p:sp>
            <p:nvSpPr>
              <p:cNvPr id="41" name="Hexagon 4"/>
              <p:cNvSpPr/>
              <p:nvPr/>
            </p:nvSpPr>
            <p:spPr>
              <a:xfrm rot="5400000">
                <a:off x="5383544" y="2896409"/>
                <a:ext cx="1984515" cy="1709941"/>
              </a:xfrm>
              <a:prstGeom prst="hexagon">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zh-CN" sz="2400">
                  <a:solidFill>
                    <a:srgbClr val="00B0F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Rectangle 35"/>
              <p:cNvSpPr>
                <a:spLocks noChangeArrowheads="1"/>
              </p:cNvSpPr>
              <p:nvPr/>
            </p:nvSpPr>
            <p:spPr bwMode="auto">
              <a:xfrm>
                <a:off x="5538498" y="3584977"/>
                <a:ext cx="1599711" cy="32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rPr>
                  <a:t>请替换文字内容</a:t>
                </a:r>
              </a:p>
            </p:txBody>
          </p:sp>
        </p:grpSp>
        <p:grpSp>
          <p:nvGrpSpPr>
            <p:cNvPr id="17" name="组合 16"/>
            <p:cNvGrpSpPr/>
            <p:nvPr/>
          </p:nvGrpSpPr>
          <p:grpSpPr>
            <a:xfrm>
              <a:off x="1334263" y="1892335"/>
              <a:ext cx="670625" cy="717427"/>
              <a:chOff x="1286157" y="2330521"/>
              <a:chExt cx="707640" cy="756750"/>
            </a:xfrm>
          </p:grpSpPr>
          <p:sp>
            <p:nvSpPr>
              <p:cNvPr id="39" name="Hexagon 9"/>
              <p:cNvSpPr/>
              <p:nvPr/>
            </p:nvSpPr>
            <p:spPr>
              <a:xfrm rot="5400000">
                <a:off x="1261602" y="2355076"/>
                <a:ext cx="756750" cy="707640"/>
              </a:xfrm>
              <a:prstGeom prst="hexagon">
                <a:avLst/>
              </a:prstGeom>
              <a:solidFill>
                <a:schemeClr val="accent3"/>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zh-CN" sz="2400">
                  <a:solidFill>
                    <a:srgbClr val="26262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0" name="Picture 29" descr="hear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794" y="2493480"/>
                <a:ext cx="404045" cy="40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组合 17"/>
            <p:cNvGrpSpPr/>
            <p:nvPr/>
          </p:nvGrpSpPr>
          <p:grpSpPr>
            <a:xfrm>
              <a:off x="1334263" y="3720818"/>
              <a:ext cx="670625" cy="717427"/>
              <a:chOff x="1286157" y="4259228"/>
              <a:chExt cx="707640" cy="756750"/>
            </a:xfrm>
          </p:grpSpPr>
          <p:sp>
            <p:nvSpPr>
              <p:cNvPr id="37" name="Hexagon 31"/>
              <p:cNvSpPr/>
              <p:nvPr/>
            </p:nvSpPr>
            <p:spPr>
              <a:xfrm rot="5400000">
                <a:off x="1261602" y="4283783"/>
                <a:ext cx="756750" cy="707640"/>
              </a:xfrm>
              <a:prstGeom prst="hexagon">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zh-CN" sz="2400">
                  <a:solidFill>
                    <a:srgbClr val="26262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8" name="Picture 30" descr="plan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3308" y="4433347"/>
                <a:ext cx="468783" cy="46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组合 18"/>
            <p:cNvGrpSpPr/>
            <p:nvPr/>
          </p:nvGrpSpPr>
          <p:grpSpPr>
            <a:xfrm>
              <a:off x="3352481" y="2806578"/>
              <a:ext cx="939295" cy="1003125"/>
              <a:chOff x="3415770" y="3294875"/>
              <a:chExt cx="991141" cy="1058110"/>
            </a:xfrm>
          </p:grpSpPr>
          <p:sp>
            <p:nvSpPr>
              <p:cNvPr id="35" name="Hexagon 6"/>
              <p:cNvSpPr/>
              <p:nvPr/>
            </p:nvSpPr>
            <p:spPr>
              <a:xfrm rot="5400000">
                <a:off x="3382286" y="3328359"/>
                <a:ext cx="1058110" cy="991141"/>
              </a:xfrm>
              <a:prstGeom prst="hexagon">
                <a:avLst/>
              </a:prstGeom>
              <a:solidFill>
                <a:schemeClr val="accent3"/>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zh-CN" sz="2400">
                  <a:solidFill>
                    <a:srgbClr val="26262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6" name="Picture 32" descr="gift.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9093" y="3571680"/>
                <a:ext cx="504500" cy="50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组合 19"/>
            <p:cNvGrpSpPr/>
            <p:nvPr/>
          </p:nvGrpSpPr>
          <p:grpSpPr>
            <a:xfrm>
              <a:off x="8023571" y="2806578"/>
              <a:ext cx="939295" cy="1003125"/>
              <a:chOff x="8344687" y="3294875"/>
              <a:chExt cx="991141" cy="1058110"/>
            </a:xfrm>
          </p:grpSpPr>
          <p:sp>
            <p:nvSpPr>
              <p:cNvPr id="33" name="Hexagon 8"/>
              <p:cNvSpPr/>
              <p:nvPr/>
            </p:nvSpPr>
            <p:spPr>
              <a:xfrm rot="5400000">
                <a:off x="8311203" y="3328359"/>
                <a:ext cx="1058110" cy="991141"/>
              </a:xfrm>
              <a:prstGeom prst="hexagon">
                <a:avLst/>
              </a:prstGeom>
              <a:solidFill>
                <a:schemeClr val="accent3"/>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zh-CN" sz="2400">
                  <a:solidFill>
                    <a:srgbClr val="26262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4" name="Picture 37" descr="setting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1222" y="3547125"/>
                <a:ext cx="558075" cy="5558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21" name="组合 20"/>
            <p:cNvGrpSpPr/>
            <p:nvPr/>
          </p:nvGrpSpPr>
          <p:grpSpPr>
            <a:xfrm>
              <a:off x="10371808" y="1892335"/>
              <a:ext cx="670625" cy="717427"/>
              <a:chOff x="10822540" y="2330521"/>
              <a:chExt cx="707640" cy="756750"/>
            </a:xfrm>
          </p:grpSpPr>
          <p:sp>
            <p:nvSpPr>
              <p:cNvPr id="31" name="Hexagon 11"/>
              <p:cNvSpPr/>
              <p:nvPr/>
            </p:nvSpPr>
            <p:spPr>
              <a:xfrm rot="5400000">
                <a:off x="10797985" y="2355076"/>
                <a:ext cx="756750" cy="707640"/>
              </a:xfrm>
              <a:prstGeom prst="hexagon">
                <a:avLst/>
              </a:prstGeom>
              <a:solidFill>
                <a:schemeClr val="accent2"/>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zh-CN" sz="2400">
                  <a:solidFill>
                    <a:srgbClr val="26262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2" name="Picture 38" descr="comments.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74336" y="2506874"/>
                <a:ext cx="404047" cy="40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组合 21"/>
            <p:cNvGrpSpPr/>
            <p:nvPr/>
          </p:nvGrpSpPr>
          <p:grpSpPr>
            <a:xfrm>
              <a:off x="10346422" y="3720818"/>
              <a:ext cx="670625" cy="717427"/>
              <a:chOff x="10795752" y="4259228"/>
              <a:chExt cx="707640" cy="756750"/>
            </a:xfrm>
          </p:grpSpPr>
          <p:sp>
            <p:nvSpPr>
              <p:cNvPr id="29" name="Hexagon 12"/>
              <p:cNvSpPr/>
              <p:nvPr/>
            </p:nvSpPr>
            <p:spPr>
              <a:xfrm rot="5400000">
                <a:off x="10771197" y="4283783"/>
                <a:ext cx="756750" cy="707640"/>
              </a:xfrm>
              <a:prstGeom prst="hexagon">
                <a:avLst/>
              </a:prstGeom>
              <a:solidFill>
                <a:schemeClr val="accent3"/>
              </a:solidFill>
              <a:ln w="38100" cmpd="sng">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zh-CN" sz="2400">
                  <a:solidFill>
                    <a:srgbClr val="262626"/>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0" name="Picture 39" descr="portfolio.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36388" y="4422186"/>
                <a:ext cx="428601" cy="4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淘宝店chenying0907Box 23"/>
            <p:cNvSpPr txBox="1"/>
            <p:nvPr/>
          </p:nvSpPr>
          <p:spPr>
            <a:xfrm>
              <a:off x="1149567" y="4909463"/>
              <a:ext cx="2236834" cy="825600"/>
            </a:xfrm>
            <a:prstGeom prst="rect">
              <a:avLst/>
            </a:prstGeom>
            <a:noFill/>
          </p:spPr>
          <p:txBody>
            <a:bodyPr wrap="square" lIns="86668" tIns="43333" rIns="86668" bIns="4333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4" name="淘宝店chenying0907Box 24"/>
            <p:cNvSpPr txBox="1"/>
            <p:nvPr/>
          </p:nvSpPr>
          <p:spPr>
            <a:xfrm>
              <a:off x="1149568" y="4603063"/>
              <a:ext cx="1487889" cy="313087"/>
            </a:xfrm>
            <a:prstGeom prst="rect">
              <a:avLst/>
            </a:prstGeom>
            <a:noFill/>
          </p:spPr>
          <p:txBody>
            <a:bodyPr wrap="none" lIns="86668" tIns="43333" rIns="86668" bIns="4333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请替换文字内容</a:t>
              </a:r>
            </a:p>
          </p:txBody>
        </p:sp>
        <p:sp>
          <p:nvSpPr>
            <p:cNvPr id="25" name="淘宝店chenying0907Box 23"/>
            <p:cNvSpPr txBox="1"/>
            <p:nvPr/>
          </p:nvSpPr>
          <p:spPr>
            <a:xfrm>
              <a:off x="5053593" y="4909463"/>
              <a:ext cx="2236834" cy="825600"/>
            </a:xfrm>
            <a:prstGeom prst="rect">
              <a:avLst/>
            </a:prstGeom>
            <a:noFill/>
          </p:spPr>
          <p:txBody>
            <a:bodyPr wrap="square" lIns="86668" tIns="43333" rIns="86668" bIns="4333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 name="淘宝店chenying0907Box 24"/>
            <p:cNvSpPr txBox="1"/>
            <p:nvPr/>
          </p:nvSpPr>
          <p:spPr>
            <a:xfrm>
              <a:off x="5053594" y="4603063"/>
              <a:ext cx="1487889" cy="313087"/>
            </a:xfrm>
            <a:prstGeom prst="rect">
              <a:avLst/>
            </a:prstGeom>
            <a:noFill/>
          </p:spPr>
          <p:txBody>
            <a:bodyPr wrap="none" lIns="86668" tIns="43333" rIns="86668" bIns="4333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请替换文字内容</a:t>
              </a:r>
            </a:p>
          </p:txBody>
        </p:sp>
        <p:sp>
          <p:nvSpPr>
            <p:cNvPr id="27" name="淘宝店chenying0907Box 23"/>
            <p:cNvSpPr txBox="1"/>
            <p:nvPr/>
          </p:nvSpPr>
          <p:spPr>
            <a:xfrm>
              <a:off x="8440324" y="4909463"/>
              <a:ext cx="2236834" cy="825600"/>
            </a:xfrm>
            <a:prstGeom prst="rect">
              <a:avLst/>
            </a:prstGeom>
            <a:noFill/>
          </p:spPr>
          <p:txBody>
            <a:bodyPr wrap="square" lIns="86668" tIns="43333" rIns="86668" bIns="4333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a:t>
              </a:r>
              <a:endParaRPr lang="en-GB" altLang="zh-CN"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8" name="淘宝店chenying0907Box 24"/>
            <p:cNvSpPr txBox="1"/>
            <p:nvPr/>
          </p:nvSpPr>
          <p:spPr>
            <a:xfrm>
              <a:off x="8440324" y="4603063"/>
              <a:ext cx="1487889" cy="313087"/>
            </a:xfrm>
            <a:prstGeom prst="rect">
              <a:avLst/>
            </a:prstGeom>
            <a:noFill/>
          </p:spPr>
          <p:txBody>
            <a:bodyPr wrap="none" lIns="86668" tIns="43333" rIns="86668" bIns="43333"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请替换文字内容</a:t>
              </a: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grpSp>
        <p:nvGrpSpPr>
          <p:cNvPr id="2" name="组合 1"/>
          <p:cNvGrpSpPr/>
          <p:nvPr/>
        </p:nvGrpSpPr>
        <p:grpSpPr>
          <a:xfrm>
            <a:off x="721993" y="1550365"/>
            <a:ext cx="10748015" cy="4515286"/>
            <a:chOff x="721993" y="1550365"/>
            <a:chExt cx="10748015" cy="4515286"/>
          </a:xfrm>
        </p:grpSpPr>
        <p:sp>
          <p:nvSpPr>
            <p:cNvPr id="48" name="淘宝店chenying0907 5"/>
            <p:cNvSpPr/>
            <p:nvPr/>
          </p:nvSpPr>
          <p:spPr bwMode="auto">
            <a:xfrm>
              <a:off x="5380393" y="2274433"/>
              <a:ext cx="1479563" cy="2706923"/>
            </a:xfrm>
            <a:custGeom>
              <a:avLst/>
              <a:gdLst>
                <a:gd name="T0" fmla="*/ 1046 w 6427"/>
                <a:gd name="T1" fmla="*/ 3493 h 11752"/>
                <a:gd name="T2" fmla="*/ 1375 w 6427"/>
                <a:gd name="T3" fmla="*/ 2835 h 11752"/>
                <a:gd name="T4" fmla="*/ 1731 w 6427"/>
                <a:gd name="T5" fmla="*/ 2191 h 11752"/>
                <a:gd name="T6" fmla="*/ 2113 w 6427"/>
                <a:gd name="T7" fmla="*/ 1562 h 11752"/>
                <a:gd name="T8" fmla="*/ 2520 w 6427"/>
                <a:gd name="T9" fmla="*/ 948 h 11752"/>
                <a:gd name="T10" fmla="*/ 2948 w 6427"/>
                <a:gd name="T11" fmla="*/ 351 h 11752"/>
                <a:gd name="T12" fmla="*/ 3406 w 6427"/>
                <a:gd name="T13" fmla="*/ 250 h 11752"/>
                <a:gd name="T14" fmla="*/ 3864 w 6427"/>
                <a:gd name="T15" fmla="*/ 889 h 11752"/>
                <a:gd name="T16" fmla="*/ 4299 w 6427"/>
                <a:gd name="T17" fmla="*/ 1544 h 11752"/>
                <a:gd name="T18" fmla="*/ 4707 w 6427"/>
                <a:gd name="T19" fmla="*/ 2216 h 11752"/>
                <a:gd name="T20" fmla="*/ 5087 w 6427"/>
                <a:gd name="T21" fmla="*/ 2905 h 11752"/>
                <a:gd name="T22" fmla="*/ 5435 w 6427"/>
                <a:gd name="T23" fmla="*/ 3609 h 11752"/>
                <a:gd name="T24" fmla="*/ 5748 w 6427"/>
                <a:gd name="T25" fmla="*/ 4330 h 11752"/>
                <a:gd name="T26" fmla="*/ 5947 w 6427"/>
                <a:gd name="T27" fmla="*/ 4867 h 11752"/>
                <a:gd name="T28" fmla="*/ 6119 w 6427"/>
                <a:gd name="T29" fmla="*/ 5416 h 11752"/>
                <a:gd name="T30" fmla="*/ 6260 w 6427"/>
                <a:gd name="T31" fmla="*/ 5974 h 11752"/>
                <a:gd name="T32" fmla="*/ 6362 w 6427"/>
                <a:gd name="T33" fmla="*/ 6538 h 11752"/>
                <a:gd name="T34" fmla="*/ 6418 w 6427"/>
                <a:gd name="T35" fmla="*/ 7108 h 11752"/>
                <a:gd name="T36" fmla="*/ 6422 w 6427"/>
                <a:gd name="T37" fmla="*/ 7681 h 11752"/>
                <a:gd name="T38" fmla="*/ 6392 w 6427"/>
                <a:gd name="T39" fmla="*/ 8037 h 11752"/>
                <a:gd name="T40" fmla="*/ 6322 w 6427"/>
                <a:gd name="T41" fmla="*/ 8219 h 11752"/>
                <a:gd name="T42" fmla="*/ 6207 w 6427"/>
                <a:gd name="T43" fmla="*/ 8375 h 11752"/>
                <a:gd name="T44" fmla="*/ 6061 w 6427"/>
                <a:gd name="T45" fmla="*/ 8508 h 11752"/>
                <a:gd name="T46" fmla="*/ 5795 w 6427"/>
                <a:gd name="T47" fmla="*/ 8697 h 11752"/>
                <a:gd name="T48" fmla="*/ 5379 w 6427"/>
                <a:gd name="T49" fmla="*/ 8980 h 11752"/>
                <a:gd name="T50" fmla="*/ 4815 w 6427"/>
                <a:gd name="T51" fmla="*/ 9348 h 11752"/>
                <a:gd name="T52" fmla="*/ 4484 w 6427"/>
                <a:gd name="T53" fmla="*/ 9579 h 11752"/>
                <a:gd name="T54" fmla="*/ 4221 w 6427"/>
                <a:gd name="T55" fmla="*/ 9786 h 11752"/>
                <a:gd name="T56" fmla="*/ 3976 w 6427"/>
                <a:gd name="T57" fmla="*/ 10014 h 11752"/>
                <a:gd name="T58" fmla="*/ 3777 w 6427"/>
                <a:gd name="T59" fmla="*/ 10248 h 11752"/>
                <a:gd name="T60" fmla="*/ 3621 w 6427"/>
                <a:gd name="T61" fmla="*/ 10486 h 11752"/>
                <a:gd name="T62" fmla="*/ 3488 w 6427"/>
                <a:gd name="T63" fmla="*/ 10738 h 11752"/>
                <a:gd name="T64" fmla="*/ 3373 w 6427"/>
                <a:gd name="T65" fmla="*/ 10999 h 11752"/>
                <a:gd name="T66" fmla="*/ 3213 w 6427"/>
                <a:gd name="T67" fmla="*/ 11429 h 11752"/>
                <a:gd name="T68" fmla="*/ 3024 w 6427"/>
                <a:gd name="T69" fmla="*/ 11521 h 11752"/>
                <a:gd name="T70" fmla="*/ 2882 w 6427"/>
                <a:gd name="T71" fmla="*/ 11117 h 11752"/>
                <a:gd name="T72" fmla="*/ 2765 w 6427"/>
                <a:gd name="T73" fmla="*/ 10835 h 11752"/>
                <a:gd name="T74" fmla="*/ 2630 w 6427"/>
                <a:gd name="T75" fmla="*/ 10563 h 11752"/>
                <a:gd name="T76" fmla="*/ 2470 w 6427"/>
                <a:gd name="T77" fmla="*/ 10305 h 11752"/>
                <a:gd name="T78" fmla="*/ 2280 w 6427"/>
                <a:gd name="T79" fmla="*/ 10066 h 11752"/>
                <a:gd name="T80" fmla="*/ 2013 w 6427"/>
                <a:gd name="T81" fmla="*/ 9807 h 11752"/>
                <a:gd name="T82" fmla="*/ 1710 w 6427"/>
                <a:gd name="T83" fmla="*/ 9568 h 11752"/>
                <a:gd name="T84" fmla="*/ 1262 w 6427"/>
                <a:gd name="T85" fmla="*/ 9264 h 11752"/>
                <a:gd name="T86" fmla="*/ 676 w 6427"/>
                <a:gd name="T87" fmla="*/ 8883 h 11752"/>
                <a:gd name="T88" fmla="*/ 364 w 6427"/>
                <a:gd name="T89" fmla="*/ 8656 h 11752"/>
                <a:gd name="T90" fmla="*/ 196 w 6427"/>
                <a:gd name="T91" fmla="*/ 8513 h 11752"/>
                <a:gd name="T92" fmla="*/ 134 w 6427"/>
                <a:gd name="T93" fmla="*/ 8428 h 11752"/>
                <a:gd name="T94" fmla="*/ 91 w 6427"/>
                <a:gd name="T95" fmla="*/ 8332 h 11752"/>
                <a:gd name="T96" fmla="*/ 53 w 6427"/>
                <a:gd name="T97" fmla="*/ 8187 h 11752"/>
                <a:gd name="T98" fmla="*/ 10 w 6427"/>
                <a:gd name="T99" fmla="*/ 7807 h 11752"/>
                <a:gd name="T100" fmla="*/ 6 w 6427"/>
                <a:gd name="T101" fmla="*/ 7179 h 11752"/>
                <a:gd name="T102" fmla="*/ 62 w 6427"/>
                <a:gd name="T103" fmla="*/ 6555 h 11752"/>
                <a:gd name="T104" fmla="*/ 172 w 6427"/>
                <a:gd name="T105" fmla="*/ 5937 h 11752"/>
                <a:gd name="T106" fmla="*/ 329 w 6427"/>
                <a:gd name="T107" fmla="*/ 5327 h 11752"/>
                <a:gd name="T108" fmla="*/ 526 w 6427"/>
                <a:gd name="T109" fmla="*/ 4730 h 11752"/>
                <a:gd name="T110" fmla="*/ 753 w 6427"/>
                <a:gd name="T111" fmla="*/ 4145 h 11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27" h="11752">
                  <a:moveTo>
                    <a:pt x="802" y="4029"/>
                  </a:moveTo>
                  <a:lnTo>
                    <a:pt x="861" y="3895"/>
                  </a:lnTo>
                  <a:lnTo>
                    <a:pt x="921" y="3760"/>
                  </a:lnTo>
                  <a:lnTo>
                    <a:pt x="983" y="3627"/>
                  </a:lnTo>
                  <a:lnTo>
                    <a:pt x="1046" y="3493"/>
                  </a:lnTo>
                  <a:lnTo>
                    <a:pt x="1109" y="3361"/>
                  </a:lnTo>
                  <a:lnTo>
                    <a:pt x="1174" y="3228"/>
                  </a:lnTo>
                  <a:lnTo>
                    <a:pt x="1239" y="3097"/>
                  </a:lnTo>
                  <a:lnTo>
                    <a:pt x="1307" y="2966"/>
                  </a:lnTo>
                  <a:lnTo>
                    <a:pt x="1375" y="2835"/>
                  </a:lnTo>
                  <a:lnTo>
                    <a:pt x="1444" y="2705"/>
                  </a:lnTo>
                  <a:lnTo>
                    <a:pt x="1515" y="2576"/>
                  </a:lnTo>
                  <a:lnTo>
                    <a:pt x="1585" y="2447"/>
                  </a:lnTo>
                  <a:lnTo>
                    <a:pt x="1657" y="2319"/>
                  </a:lnTo>
                  <a:lnTo>
                    <a:pt x="1731" y="2191"/>
                  </a:lnTo>
                  <a:lnTo>
                    <a:pt x="1805" y="2064"/>
                  </a:lnTo>
                  <a:lnTo>
                    <a:pt x="1881" y="1937"/>
                  </a:lnTo>
                  <a:lnTo>
                    <a:pt x="1957" y="1812"/>
                  </a:lnTo>
                  <a:lnTo>
                    <a:pt x="2035" y="1686"/>
                  </a:lnTo>
                  <a:lnTo>
                    <a:pt x="2113" y="1562"/>
                  </a:lnTo>
                  <a:lnTo>
                    <a:pt x="2193" y="1438"/>
                  </a:lnTo>
                  <a:lnTo>
                    <a:pt x="2273" y="1314"/>
                  </a:lnTo>
                  <a:lnTo>
                    <a:pt x="2354" y="1192"/>
                  </a:lnTo>
                  <a:lnTo>
                    <a:pt x="2436" y="1070"/>
                  </a:lnTo>
                  <a:lnTo>
                    <a:pt x="2520" y="948"/>
                  </a:lnTo>
                  <a:lnTo>
                    <a:pt x="2603" y="827"/>
                  </a:lnTo>
                  <a:lnTo>
                    <a:pt x="2688" y="708"/>
                  </a:lnTo>
                  <a:lnTo>
                    <a:pt x="2774" y="587"/>
                  </a:lnTo>
                  <a:lnTo>
                    <a:pt x="2861" y="469"/>
                  </a:lnTo>
                  <a:lnTo>
                    <a:pt x="2948" y="351"/>
                  </a:lnTo>
                  <a:lnTo>
                    <a:pt x="3037" y="233"/>
                  </a:lnTo>
                  <a:lnTo>
                    <a:pt x="3126" y="116"/>
                  </a:lnTo>
                  <a:lnTo>
                    <a:pt x="3216" y="0"/>
                  </a:lnTo>
                  <a:lnTo>
                    <a:pt x="3312" y="125"/>
                  </a:lnTo>
                  <a:lnTo>
                    <a:pt x="3406" y="250"/>
                  </a:lnTo>
                  <a:lnTo>
                    <a:pt x="3499" y="376"/>
                  </a:lnTo>
                  <a:lnTo>
                    <a:pt x="3592" y="504"/>
                  </a:lnTo>
                  <a:lnTo>
                    <a:pt x="3683" y="631"/>
                  </a:lnTo>
                  <a:lnTo>
                    <a:pt x="3775" y="760"/>
                  </a:lnTo>
                  <a:lnTo>
                    <a:pt x="3864" y="889"/>
                  </a:lnTo>
                  <a:lnTo>
                    <a:pt x="3953" y="1019"/>
                  </a:lnTo>
                  <a:lnTo>
                    <a:pt x="4041" y="1149"/>
                  </a:lnTo>
                  <a:lnTo>
                    <a:pt x="4128" y="1280"/>
                  </a:lnTo>
                  <a:lnTo>
                    <a:pt x="4214" y="1411"/>
                  </a:lnTo>
                  <a:lnTo>
                    <a:pt x="4299" y="1544"/>
                  </a:lnTo>
                  <a:lnTo>
                    <a:pt x="4383" y="1677"/>
                  </a:lnTo>
                  <a:lnTo>
                    <a:pt x="4466" y="1811"/>
                  </a:lnTo>
                  <a:lnTo>
                    <a:pt x="4547" y="1945"/>
                  </a:lnTo>
                  <a:lnTo>
                    <a:pt x="4628" y="2080"/>
                  </a:lnTo>
                  <a:lnTo>
                    <a:pt x="4707" y="2216"/>
                  </a:lnTo>
                  <a:lnTo>
                    <a:pt x="4786" y="2352"/>
                  </a:lnTo>
                  <a:lnTo>
                    <a:pt x="4863" y="2489"/>
                  </a:lnTo>
                  <a:lnTo>
                    <a:pt x="4939" y="2628"/>
                  </a:lnTo>
                  <a:lnTo>
                    <a:pt x="5013" y="2765"/>
                  </a:lnTo>
                  <a:lnTo>
                    <a:pt x="5087" y="2905"/>
                  </a:lnTo>
                  <a:lnTo>
                    <a:pt x="5159" y="3045"/>
                  </a:lnTo>
                  <a:lnTo>
                    <a:pt x="5230" y="3184"/>
                  </a:lnTo>
                  <a:lnTo>
                    <a:pt x="5300" y="3325"/>
                  </a:lnTo>
                  <a:lnTo>
                    <a:pt x="5368" y="3467"/>
                  </a:lnTo>
                  <a:lnTo>
                    <a:pt x="5435" y="3609"/>
                  </a:lnTo>
                  <a:lnTo>
                    <a:pt x="5500" y="3752"/>
                  </a:lnTo>
                  <a:lnTo>
                    <a:pt x="5565" y="3896"/>
                  </a:lnTo>
                  <a:lnTo>
                    <a:pt x="5627" y="4040"/>
                  </a:lnTo>
                  <a:lnTo>
                    <a:pt x="5689" y="4184"/>
                  </a:lnTo>
                  <a:lnTo>
                    <a:pt x="5748" y="4330"/>
                  </a:lnTo>
                  <a:lnTo>
                    <a:pt x="5790" y="4437"/>
                  </a:lnTo>
                  <a:lnTo>
                    <a:pt x="5831" y="4544"/>
                  </a:lnTo>
                  <a:lnTo>
                    <a:pt x="5870" y="4651"/>
                  </a:lnTo>
                  <a:lnTo>
                    <a:pt x="5909" y="4759"/>
                  </a:lnTo>
                  <a:lnTo>
                    <a:pt x="5947" y="4867"/>
                  </a:lnTo>
                  <a:lnTo>
                    <a:pt x="5984" y="4977"/>
                  </a:lnTo>
                  <a:lnTo>
                    <a:pt x="6019" y="5086"/>
                  </a:lnTo>
                  <a:lnTo>
                    <a:pt x="6054" y="5196"/>
                  </a:lnTo>
                  <a:lnTo>
                    <a:pt x="6088" y="5306"/>
                  </a:lnTo>
                  <a:lnTo>
                    <a:pt x="6119" y="5416"/>
                  </a:lnTo>
                  <a:lnTo>
                    <a:pt x="6151" y="5527"/>
                  </a:lnTo>
                  <a:lnTo>
                    <a:pt x="6180" y="5638"/>
                  </a:lnTo>
                  <a:lnTo>
                    <a:pt x="6208" y="5749"/>
                  </a:lnTo>
                  <a:lnTo>
                    <a:pt x="6235" y="5862"/>
                  </a:lnTo>
                  <a:lnTo>
                    <a:pt x="6260" y="5974"/>
                  </a:lnTo>
                  <a:lnTo>
                    <a:pt x="6284" y="6086"/>
                  </a:lnTo>
                  <a:lnTo>
                    <a:pt x="6306" y="6199"/>
                  </a:lnTo>
                  <a:lnTo>
                    <a:pt x="6326" y="6312"/>
                  </a:lnTo>
                  <a:lnTo>
                    <a:pt x="6345" y="6425"/>
                  </a:lnTo>
                  <a:lnTo>
                    <a:pt x="6362" y="6538"/>
                  </a:lnTo>
                  <a:lnTo>
                    <a:pt x="6377" y="6652"/>
                  </a:lnTo>
                  <a:lnTo>
                    <a:pt x="6390" y="6766"/>
                  </a:lnTo>
                  <a:lnTo>
                    <a:pt x="6402" y="6880"/>
                  </a:lnTo>
                  <a:lnTo>
                    <a:pt x="6411" y="6994"/>
                  </a:lnTo>
                  <a:lnTo>
                    <a:pt x="6418" y="7108"/>
                  </a:lnTo>
                  <a:lnTo>
                    <a:pt x="6423" y="7223"/>
                  </a:lnTo>
                  <a:lnTo>
                    <a:pt x="6426" y="7338"/>
                  </a:lnTo>
                  <a:lnTo>
                    <a:pt x="6427" y="7452"/>
                  </a:lnTo>
                  <a:lnTo>
                    <a:pt x="6426" y="7567"/>
                  </a:lnTo>
                  <a:lnTo>
                    <a:pt x="6422" y="7681"/>
                  </a:lnTo>
                  <a:lnTo>
                    <a:pt x="6416" y="7797"/>
                  </a:lnTo>
                  <a:lnTo>
                    <a:pt x="6408" y="7912"/>
                  </a:lnTo>
                  <a:lnTo>
                    <a:pt x="6405" y="7955"/>
                  </a:lnTo>
                  <a:lnTo>
                    <a:pt x="6400" y="7996"/>
                  </a:lnTo>
                  <a:lnTo>
                    <a:pt x="6392" y="8037"/>
                  </a:lnTo>
                  <a:lnTo>
                    <a:pt x="6383" y="8076"/>
                  </a:lnTo>
                  <a:lnTo>
                    <a:pt x="6371" y="8114"/>
                  </a:lnTo>
                  <a:lnTo>
                    <a:pt x="6357" y="8149"/>
                  </a:lnTo>
                  <a:lnTo>
                    <a:pt x="6340" y="8185"/>
                  </a:lnTo>
                  <a:lnTo>
                    <a:pt x="6322" y="8219"/>
                  </a:lnTo>
                  <a:lnTo>
                    <a:pt x="6303" y="8252"/>
                  </a:lnTo>
                  <a:lnTo>
                    <a:pt x="6281" y="8284"/>
                  </a:lnTo>
                  <a:lnTo>
                    <a:pt x="6258" y="8315"/>
                  </a:lnTo>
                  <a:lnTo>
                    <a:pt x="6233" y="8345"/>
                  </a:lnTo>
                  <a:lnTo>
                    <a:pt x="6207" y="8375"/>
                  </a:lnTo>
                  <a:lnTo>
                    <a:pt x="6180" y="8402"/>
                  </a:lnTo>
                  <a:lnTo>
                    <a:pt x="6152" y="8430"/>
                  </a:lnTo>
                  <a:lnTo>
                    <a:pt x="6122" y="8457"/>
                  </a:lnTo>
                  <a:lnTo>
                    <a:pt x="6092" y="8483"/>
                  </a:lnTo>
                  <a:lnTo>
                    <a:pt x="6061" y="8508"/>
                  </a:lnTo>
                  <a:lnTo>
                    <a:pt x="6028" y="8534"/>
                  </a:lnTo>
                  <a:lnTo>
                    <a:pt x="5996" y="8558"/>
                  </a:lnTo>
                  <a:lnTo>
                    <a:pt x="5930" y="8605"/>
                  </a:lnTo>
                  <a:lnTo>
                    <a:pt x="5862" y="8651"/>
                  </a:lnTo>
                  <a:lnTo>
                    <a:pt x="5795" y="8697"/>
                  </a:lnTo>
                  <a:lnTo>
                    <a:pt x="5728" y="8741"/>
                  </a:lnTo>
                  <a:lnTo>
                    <a:pt x="5662" y="8785"/>
                  </a:lnTo>
                  <a:lnTo>
                    <a:pt x="5600" y="8828"/>
                  </a:lnTo>
                  <a:lnTo>
                    <a:pt x="5490" y="8905"/>
                  </a:lnTo>
                  <a:lnTo>
                    <a:pt x="5379" y="8980"/>
                  </a:lnTo>
                  <a:lnTo>
                    <a:pt x="5267" y="9054"/>
                  </a:lnTo>
                  <a:lnTo>
                    <a:pt x="5154" y="9127"/>
                  </a:lnTo>
                  <a:lnTo>
                    <a:pt x="5041" y="9201"/>
                  </a:lnTo>
                  <a:lnTo>
                    <a:pt x="4928" y="9274"/>
                  </a:lnTo>
                  <a:lnTo>
                    <a:pt x="4815" y="9348"/>
                  </a:lnTo>
                  <a:lnTo>
                    <a:pt x="4703" y="9424"/>
                  </a:lnTo>
                  <a:lnTo>
                    <a:pt x="4648" y="9462"/>
                  </a:lnTo>
                  <a:lnTo>
                    <a:pt x="4593" y="9500"/>
                  </a:lnTo>
                  <a:lnTo>
                    <a:pt x="4539" y="9539"/>
                  </a:lnTo>
                  <a:lnTo>
                    <a:pt x="4484" y="9579"/>
                  </a:lnTo>
                  <a:lnTo>
                    <a:pt x="4431" y="9619"/>
                  </a:lnTo>
                  <a:lnTo>
                    <a:pt x="4378" y="9659"/>
                  </a:lnTo>
                  <a:lnTo>
                    <a:pt x="4325" y="9701"/>
                  </a:lnTo>
                  <a:lnTo>
                    <a:pt x="4273" y="9743"/>
                  </a:lnTo>
                  <a:lnTo>
                    <a:pt x="4221" y="9786"/>
                  </a:lnTo>
                  <a:lnTo>
                    <a:pt x="4171" y="9830"/>
                  </a:lnTo>
                  <a:lnTo>
                    <a:pt x="4121" y="9874"/>
                  </a:lnTo>
                  <a:lnTo>
                    <a:pt x="4072" y="9919"/>
                  </a:lnTo>
                  <a:lnTo>
                    <a:pt x="4023" y="9966"/>
                  </a:lnTo>
                  <a:lnTo>
                    <a:pt x="3976" y="10014"/>
                  </a:lnTo>
                  <a:lnTo>
                    <a:pt x="3930" y="10063"/>
                  </a:lnTo>
                  <a:lnTo>
                    <a:pt x="3884" y="10113"/>
                  </a:lnTo>
                  <a:lnTo>
                    <a:pt x="3847" y="10157"/>
                  </a:lnTo>
                  <a:lnTo>
                    <a:pt x="3811" y="10202"/>
                  </a:lnTo>
                  <a:lnTo>
                    <a:pt x="3777" y="10248"/>
                  </a:lnTo>
                  <a:lnTo>
                    <a:pt x="3744" y="10293"/>
                  </a:lnTo>
                  <a:lnTo>
                    <a:pt x="3711" y="10341"/>
                  </a:lnTo>
                  <a:lnTo>
                    <a:pt x="3680" y="10388"/>
                  </a:lnTo>
                  <a:lnTo>
                    <a:pt x="3650" y="10437"/>
                  </a:lnTo>
                  <a:lnTo>
                    <a:pt x="3621" y="10486"/>
                  </a:lnTo>
                  <a:lnTo>
                    <a:pt x="3592" y="10535"/>
                  </a:lnTo>
                  <a:lnTo>
                    <a:pt x="3566" y="10585"/>
                  </a:lnTo>
                  <a:lnTo>
                    <a:pt x="3539" y="10636"/>
                  </a:lnTo>
                  <a:lnTo>
                    <a:pt x="3513" y="10686"/>
                  </a:lnTo>
                  <a:lnTo>
                    <a:pt x="3488" y="10738"/>
                  </a:lnTo>
                  <a:lnTo>
                    <a:pt x="3464" y="10789"/>
                  </a:lnTo>
                  <a:lnTo>
                    <a:pt x="3440" y="10841"/>
                  </a:lnTo>
                  <a:lnTo>
                    <a:pt x="3418" y="10894"/>
                  </a:lnTo>
                  <a:lnTo>
                    <a:pt x="3395" y="10946"/>
                  </a:lnTo>
                  <a:lnTo>
                    <a:pt x="3373" y="10999"/>
                  </a:lnTo>
                  <a:lnTo>
                    <a:pt x="3352" y="11053"/>
                  </a:lnTo>
                  <a:lnTo>
                    <a:pt x="3331" y="11106"/>
                  </a:lnTo>
                  <a:lnTo>
                    <a:pt x="3290" y="11213"/>
                  </a:lnTo>
                  <a:lnTo>
                    <a:pt x="3251" y="11321"/>
                  </a:lnTo>
                  <a:lnTo>
                    <a:pt x="3213" y="11429"/>
                  </a:lnTo>
                  <a:lnTo>
                    <a:pt x="3175" y="11537"/>
                  </a:lnTo>
                  <a:lnTo>
                    <a:pt x="3138" y="11644"/>
                  </a:lnTo>
                  <a:lnTo>
                    <a:pt x="3100" y="11752"/>
                  </a:lnTo>
                  <a:lnTo>
                    <a:pt x="3062" y="11636"/>
                  </a:lnTo>
                  <a:lnTo>
                    <a:pt x="3024" y="11521"/>
                  </a:lnTo>
                  <a:lnTo>
                    <a:pt x="2986" y="11405"/>
                  </a:lnTo>
                  <a:lnTo>
                    <a:pt x="2946" y="11290"/>
                  </a:lnTo>
                  <a:lnTo>
                    <a:pt x="2924" y="11231"/>
                  </a:lnTo>
                  <a:lnTo>
                    <a:pt x="2904" y="11174"/>
                  </a:lnTo>
                  <a:lnTo>
                    <a:pt x="2882" y="11117"/>
                  </a:lnTo>
                  <a:lnTo>
                    <a:pt x="2860" y="11060"/>
                  </a:lnTo>
                  <a:lnTo>
                    <a:pt x="2837" y="11003"/>
                  </a:lnTo>
                  <a:lnTo>
                    <a:pt x="2813" y="10947"/>
                  </a:lnTo>
                  <a:lnTo>
                    <a:pt x="2790" y="10891"/>
                  </a:lnTo>
                  <a:lnTo>
                    <a:pt x="2765" y="10835"/>
                  </a:lnTo>
                  <a:lnTo>
                    <a:pt x="2740" y="10780"/>
                  </a:lnTo>
                  <a:lnTo>
                    <a:pt x="2713" y="10725"/>
                  </a:lnTo>
                  <a:lnTo>
                    <a:pt x="2686" y="10671"/>
                  </a:lnTo>
                  <a:lnTo>
                    <a:pt x="2658" y="10617"/>
                  </a:lnTo>
                  <a:lnTo>
                    <a:pt x="2630" y="10563"/>
                  </a:lnTo>
                  <a:lnTo>
                    <a:pt x="2599" y="10510"/>
                  </a:lnTo>
                  <a:lnTo>
                    <a:pt x="2569" y="10458"/>
                  </a:lnTo>
                  <a:lnTo>
                    <a:pt x="2537" y="10407"/>
                  </a:lnTo>
                  <a:lnTo>
                    <a:pt x="2503" y="10356"/>
                  </a:lnTo>
                  <a:lnTo>
                    <a:pt x="2470" y="10305"/>
                  </a:lnTo>
                  <a:lnTo>
                    <a:pt x="2434" y="10256"/>
                  </a:lnTo>
                  <a:lnTo>
                    <a:pt x="2397" y="10207"/>
                  </a:lnTo>
                  <a:lnTo>
                    <a:pt x="2360" y="10159"/>
                  </a:lnTo>
                  <a:lnTo>
                    <a:pt x="2321" y="10112"/>
                  </a:lnTo>
                  <a:lnTo>
                    <a:pt x="2280" y="10066"/>
                  </a:lnTo>
                  <a:lnTo>
                    <a:pt x="2238" y="10020"/>
                  </a:lnTo>
                  <a:lnTo>
                    <a:pt x="2184" y="9965"/>
                  </a:lnTo>
                  <a:lnTo>
                    <a:pt x="2128" y="9911"/>
                  </a:lnTo>
                  <a:lnTo>
                    <a:pt x="2071" y="9858"/>
                  </a:lnTo>
                  <a:lnTo>
                    <a:pt x="2013" y="9807"/>
                  </a:lnTo>
                  <a:lnTo>
                    <a:pt x="1954" y="9757"/>
                  </a:lnTo>
                  <a:lnTo>
                    <a:pt x="1895" y="9708"/>
                  </a:lnTo>
                  <a:lnTo>
                    <a:pt x="1834" y="9660"/>
                  </a:lnTo>
                  <a:lnTo>
                    <a:pt x="1773" y="9613"/>
                  </a:lnTo>
                  <a:lnTo>
                    <a:pt x="1710" y="9568"/>
                  </a:lnTo>
                  <a:lnTo>
                    <a:pt x="1647" y="9523"/>
                  </a:lnTo>
                  <a:lnTo>
                    <a:pt x="1584" y="9478"/>
                  </a:lnTo>
                  <a:lnTo>
                    <a:pt x="1521" y="9434"/>
                  </a:lnTo>
                  <a:lnTo>
                    <a:pt x="1391" y="9348"/>
                  </a:lnTo>
                  <a:lnTo>
                    <a:pt x="1262" y="9264"/>
                  </a:lnTo>
                  <a:lnTo>
                    <a:pt x="1130" y="9180"/>
                  </a:lnTo>
                  <a:lnTo>
                    <a:pt x="1000" y="9097"/>
                  </a:lnTo>
                  <a:lnTo>
                    <a:pt x="869" y="9013"/>
                  </a:lnTo>
                  <a:lnTo>
                    <a:pt x="740" y="8927"/>
                  </a:lnTo>
                  <a:lnTo>
                    <a:pt x="676" y="8883"/>
                  </a:lnTo>
                  <a:lnTo>
                    <a:pt x="613" y="8840"/>
                  </a:lnTo>
                  <a:lnTo>
                    <a:pt x="549" y="8795"/>
                  </a:lnTo>
                  <a:lnTo>
                    <a:pt x="487" y="8750"/>
                  </a:lnTo>
                  <a:lnTo>
                    <a:pt x="425" y="8703"/>
                  </a:lnTo>
                  <a:lnTo>
                    <a:pt x="364" y="8656"/>
                  </a:lnTo>
                  <a:lnTo>
                    <a:pt x="304" y="8607"/>
                  </a:lnTo>
                  <a:lnTo>
                    <a:pt x="243" y="8558"/>
                  </a:lnTo>
                  <a:lnTo>
                    <a:pt x="227" y="8544"/>
                  </a:lnTo>
                  <a:lnTo>
                    <a:pt x="211" y="8529"/>
                  </a:lnTo>
                  <a:lnTo>
                    <a:pt x="196" y="8513"/>
                  </a:lnTo>
                  <a:lnTo>
                    <a:pt x="182" y="8497"/>
                  </a:lnTo>
                  <a:lnTo>
                    <a:pt x="169" y="8481"/>
                  </a:lnTo>
                  <a:lnTo>
                    <a:pt x="157" y="8463"/>
                  </a:lnTo>
                  <a:lnTo>
                    <a:pt x="145" y="8446"/>
                  </a:lnTo>
                  <a:lnTo>
                    <a:pt x="134" y="8428"/>
                  </a:lnTo>
                  <a:lnTo>
                    <a:pt x="124" y="8409"/>
                  </a:lnTo>
                  <a:lnTo>
                    <a:pt x="115" y="8390"/>
                  </a:lnTo>
                  <a:lnTo>
                    <a:pt x="106" y="8372"/>
                  </a:lnTo>
                  <a:lnTo>
                    <a:pt x="98" y="8351"/>
                  </a:lnTo>
                  <a:lnTo>
                    <a:pt x="91" y="8332"/>
                  </a:lnTo>
                  <a:lnTo>
                    <a:pt x="83" y="8311"/>
                  </a:lnTo>
                  <a:lnTo>
                    <a:pt x="77" y="8291"/>
                  </a:lnTo>
                  <a:lnTo>
                    <a:pt x="71" y="8271"/>
                  </a:lnTo>
                  <a:lnTo>
                    <a:pt x="61" y="8229"/>
                  </a:lnTo>
                  <a:lnTo>
                    <a:pt x="53" y="8187"/>
                  </a:lnTo>
                  <a:lnTo>
                    <a:pt x="46" y="8144"/>
                  </a:lnTo>
                  <a:lnTo>
                    <a:pt x="39" y="8101"/>
                  </a:lnTo>
                  <a:lnTo>
                    <a:pt x="28" y="8016"/>
                  </a:lnTo>
                  <a:lnTo>
                    <a:pt x="19" y="7933"/>
                  </a:lnTo>
                  <a:lnTo>
                    <a:pt x="10" y="7807"/>
                  </a:lnTo>
                  <a:lnTo>
                    <a:pt x="4" y="7680"/>
                  </a:lnTo>
                  <a:lnTo>
                    <a:pt x="1" y="7555"/>
                  </a:lnTo>
                  <a:lnTo>
                    <a:pt x="0" y="7430"/>
                  </a:lnTo>
                  <a:lnTo>
                    <a:pt x="1" y="7304"/>
                  </a:lnTo>
                  <a:lnTo>
                    <a:pt x="6" y="7179"/>
                  </a:lnTo>
                  <a:lnTo>
                    <a:pt x="12" y="7053"/>
                  </a:lnTo>
                  <a:lnTo>
                    <a:pt x="21" y="6928"/>
                  </a:lnTo>
                  <a:lnTo>
                    <a:pt x="32" y="6804"/>
                  </a:lnTo>
                  <a:lnTo>
                    <a:pt x="47" y="6679"/>
                  </a:lnTo>
                  <a:lnTo>
                    <a:pt x="62" y="6555"/>
                  </a:lnTo>
                  <a:lnTo>
                    <a:pt x="80" y="6430"/>
                  </a:lnTo>
                  <a:lnTo>
                    <a:pt x="100" y="6306"/>
                  </a:lnTo>
                  <a:lnTo>
                    <a:pt x="122" y="6183"/>
                  </a:lnTo>
                  <a:lnTo>
                    <a:pt x="147" y="6059"/>
                  </a:lnTo>
                  <a:lnTo>
                    <a:pt x="172" y="5937"/>
                  </a:lnTo>
                  <a:lnTo>
                    <a:pt x="201" y="5815"/>
                  </a:lnTo>
                  <a:lnTo>
                    <a:pt x="230" y="5692"/>
                  </a:lnTo>
                  <a:lnTo>
                    <a:pt x="262" y="5570"/>
                  </a:lnTo>
                  <a:lnTo>
                    <a:pt x="294" y="5449"/>
                  </a:lnTo>
                  <a:lnTo>
                    <a:pt x="329" y="5327"/>
                  </a:lnTo>
                  <a:lnTo>
                    <a:pt x="366" y="5207"/>
                  </a:lnTo>
                  <a:lnTo>
                    <a:pt x="404" y="5087"/>
                  </a:lnTo>
                  <a:lnTo>
                    <a:pt x="443" y="4967"/>
                  </a:lnTo>
                  <a:lnTo>
                    <a:pt x="483" y="4848"/>
                  </a:lnTo>
                  <a:lnTo>
                    <a:pt x="526" y="4730"/>
                  </a:lnTo>
                  <a:lnTo>
                    <a:pt x="569" y="4612"/>
                  </a:lnTo>
                  <a:lnTo>
                    <a:pt x="614" y="4494"/>
                  </a:lnTo>
                  <a:lnTo>
                    <a:pt x="659" y="4377"/>
                  </a:lnTo>
                  <a:lnTo>
                    <a:pt x="706" y="4261"/>
                  </a:lnTo>
                  <a:lnTo>
                    <a:pt x="753" y="4145"/>
                  </a:lnTo>
                  <a:lnTo>
                    <a:pt x="802" y="4029"/>
                  </a:lnTo>
                  <a:close/>
                </a:path>
              </a:pathLst>
            </a:custGeom>
            <a:solidFill>
              <a:schemeClr val="accent4">
                <a:lumMod val="90000"/>
              </a:schemeClr>
            </a:solidFill>
            <a:ln>
              <a:noFill/>
            </a:ln>
          </p:spPr>
          <p:txBody>
            <a:bodyPr vert="horz" wrap="square" lIns="121861" tIns="60931" rIns="121861" bIns="609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49" name="淘宝店chenying0907 62"/>
            <p:cNvGrpSpPr/>
            <p:nvPr/>
          </p:nvGrpSpPr>
          <p:grpSpPr>
            <a:xfrm>
              <a:off x="5091898" y="2369555"/>
              <a:ext cx="2022718" cy="1792792"/>
              <a:chOff x="3582988" y="1298575"/>
              <a:chExt cx="1992313" cy="1765300"/>
            </a:xfrm>
            <a:solidFill>
              <a:schemeClr val="accent3"/>
            </a:solidFill>
          </p:grpSpPr>
          <p:sp>
            <p:nvSpPr>
              <p:cNvPr id="74" name="淘宝店chenying0907 7"/>
              <p:cNvSpPr/>
              <p:nvPr/>
            </p:nvSpPr>
            <p:spPr bwMode="auto">
              <a:xfrm>
                <a:off x="3582988" y="1298575"/>
                <a:ext cx="663575" cy="1765300"/>
              </a:xfrm>
              <a:custGeom>
                <a:avLst/>
                <a:gdLst>
                  <a:gd name="T0" fmla="*/ 1516 w 2930"/>
                  <a:gd name="T1" fmla="*/ 68 h 7787"/>
                  <a:gd name="T2" fmla="*/ 1716 w 2930"/>
                  <a:gd name="T3" fmla="*/ 211 h 7787"/>
                  <a:gd name="T4" fmla="*/ 2006 w 2930"/>
                  <a:gd name="T5" fmla="*/ 436 h 7787"/>
                  <a:gd name="T6" fmla="*/ 2290 w 2930"/>
                  <a:gd name="T7" fmla="*/ 672 h 7787"/>
                  <a:gd name="T8" fmla="*/ 2567 w 2930"/>
                  <a:gd name="T9" fmla="*/ 915 h 7787"/>
                  <a:gd name="T10" fmla="*/ 2840 w 2930"/>
                  <a:gd name="T11" fmla="*/ 1162 h 7787"/>
                  <a:gd name="T12" fmla="*/ 2777 w 2930"/>
                  <a:gd name="T13" fmla="*/ 1513 h 7787"/>
                  <a:gd name="T14" fmla="*/ 2551 w 2930"/>
                  <a:gd name="T15" fmla="*/ 1919 h 7787"/>
                  <a:gd name="T16" fmla="*/ 2330 w 2930"/>
                  <a:gd name="T17" fmla="*/ 2329 h 7787"/>
                  <a:gd name="T18" fmla="*/ 2120 w 2930"/>
                  <a:gd name="T19" fmla="*/ 2744 h 7787"/>
                  <a:gd name="T20" fmla="*/ 1921 w 2930"/>
                  <a:gd name="T21" fmla="*/ 3164 h 7787"/>
                  <a:gd name="T22" fmla="*/ 1734 w 2930"/>
                  <a:gd name="T23" fmla="*/ 3589 h 7787"/>
                  <a:gd name="T24" fmla="*/ 1562 w 2930"/>
                  <a:gd name="T25" fmla="*/ 4020 h 7787"/>
                  <a:gd name="T26" fmla="*/ 1407 w 2930"/>
                  <a:gd name="T27" fmla="*/ 4457 h 7787"/>
                  <a:gd name="T28" fmla="*/ 1271 w 2930"/>
                  <a:gd name="T29" fmla="*/ 4901 h 7787"/>
                  <a:gd name="T30" fmla="*/ 1156 w 2930"/>
                  <a:gd name="T31" fmla="*/ 5351 h 7787"/>
                  <a:gd name="T32" fmla="*/ 1065 w 2930"/>
                  <a:gd name="T33" fmla="*/ 5807 h 7787"/>
                  <a:gd name="T34" fmla="*/ 1034 w 2930"/>
                  <a:gd name="T35" fmla="*/ 5991 h 7787"/>
                  <a:gd name="T36" fmla="*/ 1009 w 2930"/>
                  <a:gd name="T37" fmla="*/ 6175 h 7787"/>
                  <a:gd name="T38" fmla="*/ 992 w 2930"/>
                  <a:gd name="T39" fmla="*/ 6361 h 7787"/>
                  <a:gd name="T40" fmla="*/ 980 w 2930"/>
                  <a:gd name="T41" fmla="*/ 6547 h 7787"/>
                  <a:gd name="T42" fmla="*/ 970 w 2930"/>
                  <a:gd name="T43" fmla="*/ 6919 h 7787"/>
                  <a:gd name="T44" fmla="*/ 974 w 2930"/>
                  <a:gd name="T45" fmla="*/ 7291 h 7787"/>
                  <a:gd name="T46" fmla="*/ 986 w 2930"/>
                  <a:gd name="T47" fmla="*/ 7663 h 7787"/>
                  <a:gd name="T48" fmla="*/ 878 w 2930"/>
                  <a:gd name="T49" fmla="*/ 7715 h 7787"/>
                  <a:gd name="T50" fmla="*/ 707 w 2930"/>
                  <a:gd name="T51" fmla="*/ 7609 h 7787"/>
                  <a:gd name="T52" fmla="*/ 535 w 2930"/>
                  <a:gd name="T53" fmla="*/ 7500 h 7787"/>
                  <a:gd name="T54" fmla="*/ 399 w 2930"/>
                  <a:gd name="T55" fmla="*/ 7402 h 7787"/>
                  <a:gd name="T56" fmla="*/ 320 w 2930"/>
                  <a:gd name="T57" fmla="*/ 7339 h 7787"/>
                  <a:gd name="T58" fmla="*/ 245 w 2930"/>
                  <a:gd name="T59" fmla="*/ 7272 h 7787"/>
                  <a:gd name="T60" fmla="*/ 174 w 2930"/>
                  <a:gd name="T61" fmla="*/ 7201 h 7787"/>
                  <a:gd name="T62" fmla="*/ 117 w 2930"/>
                  <a:gd name="T63" fmla="*/ 7127 h 7787"/>
                  <a:gd name="T64" fmla="*/ 86 w 2930"/>
                  <a:gd name="T65" fmla="*/ 7054 h 7787"/>
                  <a:gd name="T66" fmla="*/ 61 w 2930"/>
                  <a:gd name="T67" fmla="*/ 6981 h 7787"/>
                  <a:gd name="T68" fmla="*/ 42 w 2930"/>
                  <a:gd name="T69" fmla="*/ 6904 h 7787"/>
                  <a:gd name="T70" fmla="*/ 26 w 2930"/>
                  <a:gd name="T71" fmla="*/ 6800 h 7787"/>
                  <a:gd name="T72" fmla="*/ 12 w 2930"/>
                  <a:gd name="T73" fmla="*/ 6642 h 7787"/>
                  <a:gd name="T74" fmla="*/ 7 w 2930"/>
                  <a:gd name="T75" fmla="*/ 6483 h 7787"/>
                  <a:gd name="T76" fmla="*/ 0 w 2930"/>
                  <a:gd name="T77" fmla="*/ 6327 h 7787"/>
                  <a:gd name="T78" fmla="*/ 15 w 2930"/>
                  <a:gd name="T79" fmla="*/ 5715 h 7787"/>
                  <a:gd name="T80" fmla="*/ 59 w 2930"/>
                  <a:gd name="T81" fmla="*/ 5105 h 7787"/>
                  <a:gd name="T82" fmla="*/ 131 w 2930"/>
                  <a:gd name="T83" fmla="*/ 4497 h 7787"/>
                  <a:gd name="T84" fmla="*/ 227 w 2930"/>
                  <a:gd name="T85" fmla="*/ 3895 h 7787"/>
                  <a:gd name="T86" fmla="*/ 350 w 2930"/>
                  <a:gd name="T87" fmla="*/ 3295 h 7787"/>
                  <a:gd name="T88" fmla="*/ 493 w 2930"/>
                  <a:gd name="T89" fmla="*/ 2700 h 7787"/>
                  <a:gd name="T90" fmla="*/ 659 w 2930"/>
                  <a:gd name="T91" fmla="*/ 2110 h 7787"/>
                  <a:gd name="T92" fmla="*/ 842 w 2930"/>
                  <a:gd name="T93" fmla="*/ 1526 h 7787"/>
                  <a:gd name="T94" fmla="*/ 1044 w 2930"/>
                  <a:gd name="T95" fmla="*/ 948 h 7787"/>
                  <a:gd name="T96" fmla="*/ 1261 w 2930"/>
                  <a:gd name="T97" fmla="*/ 377 h 7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0" h="7787">
                    <a:moveTo>
                      <a:pt x="1414" y="0"/>
                    </a:moveTo>
                    <a:lnTo>
                      <a:pt x="1465" y="34"/>
                    </a:lnTo>
                    <a:lnTo>
                      <a:pt x="1516" y="68"/>
                    </a:lnTo>
                    <a:lnTo>
                      <a:pt x="1566" y="104"/>
                    </a:lnTo>
                    <a:lnTo>
                      <a:pt x="1616" y="140"/>
                    </a:lnTo>
                    <a:lnTo>
                      <a:pt x="1716" y="211"/>
                    </a:lnTo>
                    <a:lnTo>
                      <a:pt x="1814" y="286"/>
                    </a:lnTo>
                    <a:lnTo>
                      <a:pt x="1910" y="360"/>
                    </a:lnTo>
                    <a:lnTo>
                      <a:pt x="2006" y="436"/>
                    </a:lnTo>
                    <a:lnTo>
                      <a:pt x="2102" y="514"/>
                    </a:lnTo>
                    <a:lnTo>
                      <a:pt x="2196" y="592"/>
                    </a:lnTo>
                    <a:lnTo>
                      <a:pt x="2290" y="672"/>
                    </a:lnTo>
                    <a:lnTo>
                      <a:pt x="2382" y="752"/>
                    </a:lnTo>
                    <a:lnTo>
                      <a:pt x="2475" y="833"/>
                    </a:lnTo>
                    <a:lnTo>
                      <a:pt x="2567" y="915"/>
                    </a:lnTo>
                    <a:lnTo>
                      <a:pt x="2659" y="997"/>
                    </a:lnTo>
                    <a:lnTo>
                      <a:pt x="2749" y="1080"/>
                    </a:lnTo>
                    <a:lnTo>
                      <a:pt x="2840" y="1162"/>
                    </a:lnTo>
                    <a:lnTo>
                      <a:pt x="2930" y="1245"/>
                    </a:lnTo>
                    <a:lnTo>
                      <a:pt x="2853" y="1379"/>
                    </a:lnTo>
                    <a:lnTo>
                      <a:pt x="2777" y="1513"/>
                    </a:lnTo>
                    <a:lnTo>
                      <a:pt x="2700" y="1648"/>
                    </a:lnTo>
                    <a:lnTo>
                      <a:pt x="2625" y="1783"/>
                    </a:lnTo>
                    <a:lnTo>
                      <a:pt x="2551" y="1919"/>
                    </a:lnTo>
                    <a:lnTo>
                      <a:pt x="2476" y="2055"/>
                    </a:lnTo>
                    <a:lnTo>
                      <a:pt x="2403" y="2192"/>
                    </a:lnTo>
                    <a:lnTo>
                      <a:pt x="2330" y="2329"/>
                    </a:lnTo>
                    <a:lnTo>
                      <a:pt x="2260" y="2466"/>
                    </a:lnTo>
                    <a:lnTo>
                      <a:pt x="2190" y="2605"/>
                    </a:lnTo>
                    <a:lnTo>
                      <a:pt x="2120" y="2744"/>
                    </a:lnTo>
                    <a:lnTo>
                      <a:pt x="2052" y="2883"/>
                    </a:lnTo>
                    <a:lnTo>
                      <a:pt x="1986" y="3023"/>
                    </a:lnTo>
                    <a:lnTo>
                      <a:pt x="1921" y="3164"/>
                    </a:lnTo>
                    <a:lnTo>
                      <a:pt x="1856" y="3305"/>
                    </a:lnTo>
                    <a:lnTo>
                      <a:pt x="1794" y="3447"/>
                    </a:lnTo>
                    <a:lnTo>
                      <a:pt x="1734" y="3589"/>
                    </a:lnTo>
                    <a:lnTo>
                      <a:pt x="1675" y="3733"/>
                    </a:lnTo>
                    <a:lnTo>
                      <a:pt x="1618" y="3876"/>
                    </a:lnTo>
                    <a:lnTo>
                      <a:pt x="1562" y="4020"/>
                    </a:lnTo>
                    <a:lnTo>
                      <a:pt x="1509" y="4165"/>
                    </a:lnTo>
                    <a:lnTo>
                      <a:pt x="1457" y="4311"/>
                    </a:lnTo>
                    <a:lnTo>
                      <a:pt x="1407" y="4457"/>
                    </a:lnTo>
                    <a:lnTo>
                      <a:pt x="1360" y="4604"/>
                    </a:lnTo>
                    <a:lnTo>
                      <a:pt x="1314" y="4752"/>
                    </a:lnTo>
                    <a:lnTo>
                      <a:pt x="1271" y="4901"/>
                    </a:lnTo>
                    <a:lnTo>
                      <a:pt x="1230" y="5050"/>
                    </a:lnTo>
                    <a:lnTo>
                      <a:pt x="1193" y="5200"/>
                    </a:lnTo>
                    <a:lnTo>
                      <a:pt x="1156" y="5351"/>
                    </a:lnTo>
                    <a:lnTo>
                      <a:pt x="1123" y="5503"/>
                    </a:lnTo>
                    <a:lnTo>
                      <a:pt x="1093" y="5654"/>
                    </a:lnTo>
                    <a:lnTo>
                      <a:pt x="1065" y="5807"/>
                    </a:lnTo>
                    <a:lnTo>
                      <a:pt x="1054" y="5869"/>
                    </a:lnTo>
                    <a:lnTo>
                      <a:pt x="1043" y="5930"/>
                    </a:lnTo>
                    <a:lnTo>
                      <a:pt x="1034" y="5991"/>
                    </a:lnTo>
                    <a:lnTo>
                      <a:pt x="1025" y="6053"/>
                    </a:lnTo>
                    <a:lnTo>
                      <a:pt x="1017" y="6114"/>
                    </a:lnTo>
                    <a:lnTo>
                      <a:pt x="1009" y="6175"/>
                    </a:lnTo>
                    <a:lnTo>
                      <a:pt x="1003" y="6238"/>
                    </a:lnTo>
                    <a:lnTo>
                      <a:pt x="997" y="6299"/>
                    </a:lnTo>
                    <a:lnTo>
                      <a:pt x="992" y="6361"/>
                    </a:lnTo>
                    <a:lnTo>
                      <a:pt x="987" y="6423"/>
                    </a:lnTo>
                    <a:lnTo>
                      <a:pt x="984" y="6484"/>
                    </a:lnTo>
                    <a:lnTo>
                      <a:pt x="980" y="6547"/>
                    </a:lnTo>
                    <a:lnTo>
                      <a:pt x="975" y="6670"/>
                    </a:lnTo>
                    <a:lnTo>
                      <a:pt x="972" y="6794"/>
                    </a:lnTo>
                    <a:lnTo>
                      <a:pt x="970" y="6919"/>
                    </a:lnTo>
                    <a:lnTo>
                      <a:pt x="970" y="7043"/>
                    </a:lnTo>
                    <a:lnTo>
                      <a:pt x="972" y="7166"/>
                    </a:lnTo>
                    <a:lnTo>
                      <a:pt x="974" y="7291"/>
                    </a:lnTo>
                    <a:lnTo>
                      <a:pt x="977" y="7415"/>
                    </a:lnTo>
                    <a:lnTo>
                      <a:pt x="982" y="7540"/>
                    </a:lnTo>
                    <a:lnTo>
                      <a:pt x="986" y="7663"/>
                    </a:lnTo>
                    <a:lnTo>
                      <a:pt x="991" y="7787"/>
                    </a:lnTo>
                    <a:lnTo>
                      <a:pt x="935" y="7751"/>
                    </a:lnTo>
                    <a:lnTo>
                      <a:pt x="878" y="7715"/>
                    </a:lnTo>
                    <a:lnTo>
                      <a:pt x="821" y="7679"/>
                    </a:lnTo>
                    <a:lnTo>
                      <a:pt x="764" y="7645"/>
                    </a:lnTo>
                    <a:lnTo>
                      <a:pt x="707" y="7609"/>
                    </a:lnTo>
                    <a:lnTo>
                      <a:pt x="648" y="7573"/>
                    </a:lnTo>
                    <a:lnTo>
                      <a:pt x="592" y="7537"/>
                    </a:lnTo>
                    <a:lnTo>
                      <a:pt x="535" y="7500"/>
                    </a:lnTo>
                    <a:lnTo>
                      <a:pt x="480" y="7461"/>
                    </a:lnTo>
                    <a:lnTo>
                      <a:pt x="425" y="7422"/>
                    </a:lnTo>
                    <a:lnTo>
                      <a:pt x="399" y="7402"/>
                    </a:lnTo>
                    <a:lnTo>
                      <a:pt x="372" y="7382"/>
                    </a:lnTo>
                    <a:lnTo>
                      <a:pt x="346" y="7360"/>
                    </a:lnTo>
                    <a:lnTo>
                      <a:pt x="320" y="7339"/>
                    </a:lnTo>
                    <a:lnTo>
                      <a:pt x="295" y="7317"/>
                    </a:lnTo>
                    <a:lnTo>
                      <a:pt x="269" y="7295"/>
                    </a:lnTo>
                    <a:lnTo>
                      <a:pt x="245" y="7272"/>
                    </a:lnTo>
                    <a:lnTo>
                      <a:pt x="221" y="7249"/>
                    </a:lnTo>
                    <a:lnTo>
                      <a:pt x="198" y="7226"/>
                    </a:lnTo>
                    <a:lnTo>
                      <a:pt x="174" y="7201"/>
                    </a:lnTo>
                    <a:lnTo>
                      <a:pt x="152" y="7176"/>
                    </a:lnTo>
                    <a:lnTo>
                      <a:pt x="130" y="7150"/>
                    </a:lnTo>
                    <a:lnTo>
                      <a:pt x="117" y="7127"/>
                    </a:lnTo>
                    <a:lnTo>
                      <a:pt x="106" y="7103"/>
                    </a:lnTo>
                    <a:lnTo>
                      <a:pt x="95" y="7079"/>
                    </a:lnTo>
                    <a:lnTo>
                      <a:pt x="86" y="7054"/>
                    </a:lnTo>
                    <a:lnTo>
                      <a:pt x="77" y="7030"/>
                    </a:lnTo>
                    <a:lnTo>
                      <a:pt x="68" y="7005"/>
                    </a:lnTo>
                    <a:lnTo>
                      <a:pt x="61" y="6981"/>
                    </a:lnTo>
                    <a:lnTo>
                      <a:pt x="54" y="6955"/>
                    </a:lnTo>
                    <a:lnTo>
                      <a:pt x="48" y="6930"/>
                    </a:lnTo>
                    <a:lnTo>
                      <a:pt x="42" y="6904"/>
                    </a:lnTo>
                    <a:lnTo>
                      <a:pt x="38" y="6879"/>
                    </a:lnTo>
                    <a:lnTo>
                      <a:pt x="33" y="6852"/>
                    </a:lnTo>
                    <a:lnTo>
                      <a:pt x="26" y="6800"/>
                    </a:lnTo>
                    <a:lnTo>
                      <a:pt x="19" y="6748"/>
                    </a:lnTo>
                    <a:lnTo>
                      <a:pt x="15" y="6695"/>
                    </a:lnTo>
                    <a:lnTo>
                      <a:pt x="12" y="6642"/>
                    </a:lnTo>
                    <a:lnTo>
                      <a:pt x="10" y="6589"/>
                    </a:lnTo>
                    <a:lnTo>
                      <a:pt x="8" y="6536"/>
                    </a:lnTo>
                    <a:lnTo>
                      <a:pt x="7" y="6483"/>
                    </a:lnTo>
                    <a:lnTo>
                      <a:pt x="5" y="6431"/>
                    </a:lnTo>
                    <a:lnTo>
                      <a:pt x="3" y="6378"/>
                    </a:lnTo>
                    <a:lnTo>
                      <a:pt x="0" y="6327"/>
                    </a:lnTo>
                    <a:lnTo>
                      <a:pt x="2" y="6122"/>
                    </a:lnTo>
                    <a:lnTo>
                      <a:pt x="7" y="5919"/>
                    </a:lnTo>
                    <a:lnTo>
                      <a:pt x="15" y="5715"/>
                    </a:lnTo>
                    <a:lnTo>
                      <a:pt x="27" y="5511"/>
                    </a:lnTo>
                    <a:lnTo>
                      <a:pt x="41" y="5308"/>
                    </a:lnTo>
                    <a:lnTo>
                      <a:pt x="59" y="5105"/>
                    </a:lnTo>
                    <a:lnTo>
                      <a:pt x="80" y="4902"/>
                    </a:lnTo>
                    <a:lnTo>
                      <a:pt x="103" y="4699"/>
                    </a:lnTo>
                    <a:lnTo>
                      <a:pt x="131" y="4497"/>
                    </a:lnTo>
                    <a:lnTo>
                      <a:pt x="160" y="4296"/>
                    </a:lnTo>
                    <a:lnTo>
                      <a:pt x="193" y="4095"/>
                    </a:lnTo>
                    <a:lnTo>
                      <a:pt x="227" y="3895"/>
                    </a:lnTo>
                    <a:lnTo>
                      <a:pt x="265" y="3694"/>
                    </a:lnTo>
                    <a:lnTo>
                      <a:pt x="306" y="3494"/>
                    </a:lnTo>
                    <a:lnTo>
                      <a:pt x="350" y="3295"/>
                    </a:lnTo>
                    <a:lnTo>
                      <a:pt x="395" y="3096"/>
                    </a:lnTo>
                    <a:lnTo>
                      <a:pt x="443" y="2898"/>
                    </a:lnTo>
                    <a:lnTo>
                      <a:pt x="493" y="2700"/>
                    </a:lnTo>
                    <a:lnTo>
                      <a:pt x="546" y="2503"/>
                    </a:lnTo>
                    <a:lnTo>
                      <a:pt x="602" y="2306"/>
                    </a:lnTo>
                    <a:lnTo>
                      <a:pt x="659" y="2110"/>
                    </a:lnTo>
                    <a:lnTo>
                      <a:pt x="718" y="1916"/>
                    </a:lnTo>
                    <a:lnTo>
                      <a:pt x="779" y="1721"/>
                    </a:lnTo>
                    <a:lnTo>
                      <a:pt x="842" y="1526"/>
                    </a:lnTo>
                    <a:lnTo>
                      <a:pt x="907" y="1333"/>
                    </a:lnTo>
                    <a:lnTo>
                      <a:pt x="975" y="1140"/>
                    </a:lnTo>
                    <a:lnTo>
                      <a:pt x="1044" y="948"/>
                    </a:lnTo>
                    <a:lnTo>
                      <a:pt x="1114" y="758"/>
                    </a:lnTo>
                    <a:lnTo>
                      <a:pt x="1187" y="567"/>
                    </a:lnTo>
                    <a:lnTo>
                      <a:pt x="1261" y="377"/>
                    </a:lnTo>
                    <a:lnTo>
                      <a:pt x="1336" y="188"/>
                    </a:lnTo>
                    <a:lnTo>
                      <a:pt x="14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淘宝店chenying0907 9"/>
              <p:cNvSpPr/>
              <p:nvPr/>
            </p:nvSpPr>
            <p:spPr bwMode="auto">
              <a:xfrm>
                <a:off x="4932363" y="1298575"/>
                <a:ext cx="642938" cy="1728788"/>
              </a:xfrm>
              <a:custGeom>
                <a:avLst/>
                <a:gdLst>
                  <a:gd name="T0" fmla="*/ 162 w 2835"/>
                  <a:gd name="T1" fmla="*/ 1034 h 7622"/>
                  <a:gd name="T2" fmla="*/ 414 w 2835"/>
                  <a:gd name="T3" fmla="*/ 796 h 7622"/>
                  <a:gd name="T4" fmla="*/ 675 w 2835"/>
                  <a:gd name="T5" fmla="*/ 569 h 7622"/>
                  <a:gd name="T6" fmla="*/ 943 w 2835"/>
                  <a:gd name="T7" fmla="*/ 350 h 7622"/>
                  <a:gd name="T8" fmla="*/ 1216 w 2835"/>
                  <a:gd name="T9" fmla="*/ 138 h 7622"/>
                  <a:gd name="T10" fmla="*/ 1435 w 2835"/>
                  <a:gd name="T11" fmla="*/ 67 h 7622"/>
                  <a:gd name="T12" fmla="*/ 1532 w 2835"/>
                  <a:gd name="T13" fmla="*/ 273 h 7622"/>
                  <a:gd name="T14" fmla="*/ 1624 w 2835"/>
                  <a:gd name="T15" fmla="*/ 482 h 7622"/>
                  <a:gd name="T16" fmla="*/ 1710 w 2835"/>
                  <a:gd name="T17" fmla="*/ 693 h 7622"/>
                  <a:gd name="T18" fmla="*/ 1818 w 2835"/>
                  <a:gd name="T19" fmla="*/ 977 h 7622"/>
                  <a:gd name="T20" fmla="*/ 1966 w 2835"/>
                  <a:gd name="T21" fmla="*/ 1407 h 7622"/>
                  <a:gd name="T22" fmla="*/ 2103 w 2835"/>
                  <a:gd name="T23" fmla="*/ 1841 h 7622"/>
                  <a:gd name="T24" fmla="*/ 2235 w 2835"/>
                  <a:gd name="T25" fmla="*/ 2278 h 7622"/>
                  <a:gd name="T26" fmla="*/ 2347 w 2835"/>
                  <a:gd name="T27" fmla="*/ 2691 h 7622"/>
                  <a:gd name="T28" fmla="*/ 2450 w 2835"/>
                  <a:gd name="T29" fmla="*/ 3107 h 7622"/>
                  <a:gd name="T30" fmla="*/ 2543 w 2835"/>
                  <a:gd name="T31" fmla="*/ 3525 h 7622"/>
                  <a:gd name="T32" fmla="*/ 2627 w 2835"/>
                  <a:gd name="T33" fmla="*/ 3946 h 7622"/>
                  <a:gd name="T34" fmla="*/ 2697 w 2835"/>
                  <a:gd name="T35" fmla="*/ 4369 h 7622"/>
                  <a:gd name="T36" fmla="*/ 2756 w 2835"/>
                  <a:gd name="T37" fmla="*/ 4793 h 7622"/>
                  <a:gd name="T38" fmla="*/ 2798 w 2835"/>
                  <a:gd name="T39" fmla="*/ 5219 h 7622"/>
                  <a:gd name="T40" fmla="*/ 2825 w 2835"/>
                  <a:gd name="T41" fmla="*/ 5646 h 7622"/>
                  <a:gd name="T42" fmla="*/ 2835 w 2835"/>
                  <a:gd name="T43" fmla="*/ 6075 h 7622"/>
                  <a:gd name="T44" fmla="*/ 2827 w 2835"/>
                  <a:gd name="T45" fmla="*/ 6503 h 7622"/>
                  <a:gd name="T46" fmla="*/ 2808 w 2835"/>
                  <a:gd name="T47" fmla="*/ 6828 h 7622"/>
                  <a:gd name="T48" fmla="*/ 2783 w 2835"/>
                  <a:gd name="T49" fmla="*/ 6940 h 7622"/>
                  <a:gd name="T50" fmla="*/ 2738 w 2835"/>
                  <a:gd name="T51" fmla="*/ 7040 h 7622"/>
                  <a:gd name="T52" fmla="*/ 2678 w 2835"/>
                  <a:gd name="T53" fmla="*/ 7130 h 7622"/>
                  <a:gd name="T54" fmla="*/ 2605 w 2835"/>
                  <a:gd name="T55" fmla="*/ 7211 h 7622"/>
                  <a:gd name="T56" fmla="*/ 2520 w 2835"/>
                  <a:gd name="T57" fmla="*/ 7285 h 7622"/>
                  <a:gd name="T58" fmla="*/ 2428 w 2835"/>
                  <a:gd name="T59" fmla="*/ 7353 h 7622"/>
                  <a:gd name="T60" fmla="*/ 2267 w 2835"/>
                  <a:gd name="T61" fmla="*/ 7458 h 7622"/>
                  <a:gd name="T62" fmla="*/ 2108 w 2835"/>
                  <a:gd name="T63" fmla="*/ 7560 h 7622"/>
                  <a:gd name="T64" fmla="*/ 2020 w 2835"/>
                  <a:gd name="T65" fmla="*/ 7622 h 7622"/>
                  <a:gd name="T66" fmla="*/ 2013 w 2835"/>
                  <a:gd name="T67" fmla="*/ 7248 h 7622"/>
                  <a:gd name="T68" fmla="*/ 2006 w 2835"/>
                  <a:gd name="T69" fmla="*/ 6875 h 7622"/>
                  <a:gd name="T70" fmla="*/ 1990 w 2835"/>
                  <a:gd name="T71" fmla="*/ 6501 h 7622"/>
                  <a:gd name="T72" fmla="*/ 1971 w 2835"/>
                  <a:gd name="T73" fmla="*/ 6253 h 7622"/>
                  <a:gd name="T74" fmla="*/ 1950 w 2835"/>
                  <a:gd name="T75" fmla="*/ 6067 h 7622"/>
                  <a:gd name="T76" fmla="*/ 1925 w 2835"/>
                  <a:gd name="T77" fmla="*/ 5883 h 7622"/>
                  <a:gd name="T78" fmla="*/ 1892 w 2835"/>
                  <a:gd name="T79" fmla="*/ 5698 h 7622"/>
                  <a:gd name="T80" fmla="*/ 1816 w 2835"/>
                  <a:gd name="T81" fmla="*/ 5340 h 7622"/>
                  <a:gd name="T82" fmla="*/ 1704 w 2835"/>
                  <a:gd name="T83" fmla="*/ 4900 h 7622"/>
                  <a:gd name="T84" fmla="*/ 1572 w 2835"/>
                  <a:gd name="T85" fmla="*/ 4466 h 7622"/>
                  <a:gd name="T86" fmla="*/ 1423 w 2835"/>
                  <a:gd name="T87" fmla="*/ 4036 h 7622"/>
                  <a:gd name="T88" fmla="*/ 1258 w 2835"/>
                  <a:gd name="T89" fmla="*/ 3613 h 7622"/>
                  <a:gd name="T90" fmla="*/ 1079 w 2835"/>
                  <a:gd name="T91" fmla="*/ 3196 h 7622"/>
                  <a:gd name="T92" fmla="*/ 885 w 2835"/>
                  <a:gd name="T93" fmla="*/ 2784 h 7622"/>
                  <a:gd name="T94" fmla="*/ 679 w 2835"/>
                  <a:gd name="T95" fmla="*/ 2380 h 7622"/>
                  <a:gd name="T96" fmla="*/ 462 w 2835"/>
                  <a:gd name="T97" fmla="*/ 1979 h 7622"/>
                  <a:gd name="T98" fmla="*/ 236 w 2835"/>
                  <a:gd name="T99" fmla="*/ 1585 h 7622"/>
                  <a:gd name="T100" fmla="*/ 0 w 2835"/>
                  <a:gd name="T101" fmla="*/ 1198 h 7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35" h="7622">
                    <a:moveTo>
                      <a:pt x="0" y="1198"/>
                    </a:moveTo>
                    <a:lnTo>
                      <a:pt x="81" y="1115"/>
                    </a:lnTo>
                    <a:lnTo>
                      <a:pt x="162" y="1034"/>
                    </a:lnTo>
                    <a:lnTo>
                      <a:pt x="245" y="953"/>
                    </a:lnTo>
                    <a:lnTo>
                      <a:pt x="329" y="875"/>
                    </a:lnTo>
                    <a:lnTo>
                      <a:pt x="414" y="796"/>
                    </a:lnTo>
                    <a:lnTo>
                      <a:pt x="500" y="720"/>
                    </a:lnTo>
                    <a:lnTo>
                      <a:pt x="587" y="643"/>
                    </a:lnTo>
                    <a:lnTo>
                      <a:pt x="675" y="569"/>
                    </a:lnTo>
                    <a:lnTo>
                      <a:pt x="764" y="495"/>
                    </a:lnTo>
                    <a:lnTo>
                      <a:pt x="852" y="422"/>
                    </a:lnTo>
                    <a:lnTo>
                      <a:pt x="943" y="350"/>
                    </a:lnTo>
                    <a:lnTo>
                      <a:pt x="1033" y="278"/>
                    </a:lnTo>
                    <a:lnTo>
                      <a:pt x="1125" y="207"/>
                    </a:lnTo>
                    <a:lnTo>
                      <a:pt x="1216" y="138"/>
                    </a:lnTo>
                    <a:lnTo>
                      <a:pt x="1309" y="68"/>
                    </a:lnTo>
                    <a:lnTo>
                      <a:pt x="1402" y="0"/>
                    </a:lnTo>
                    <a:lnTo>
                      <a:pt x="1435" y="67"/>
                    </a:lnTo>
                    <a:lnTo>
                      <a:pt x="1468" y="136"/>
                    </a:lnTo>
                    <a:lnTo>
                      <a:pt x="1501" y="205"/>
                    </a:lnTo>
                    <a:lnTo>
                      <a:pt x="1532" y="273"/>
                    </a:lnTo>
                    <a:lnTo>
                      <a:pt x="1564" y="343"/>
                    </a:lnTo>
                    <a:lnTo>
                      <a:pt x="1594" y="412"/>
                    </a:lnTo>
                    <a:lnTo>
                      <a:pt x="1624" y="482"/>
                    </a:lnTo>
                    <a:lnTo>
                      <a:pt x="1654" y="553"/>
                    </a:lnTo>
                    <a:lnTo>
                      <a:pt x="1682" y="622"/>
                    </a:lnTo>
                    <a:lnTo>
                      <a:pt x="1710" y="693"/>
                    </a:lnTo>
                    <a:lnTo>
                      <a:pt x="1737" y="764"/>
                    </a:lnTo>
                    <a:lnTo>
                      <a:pt x="1765" y="834"/>
                    </a:lnTo>
                    <a:lnTo>
                      <a:pt x="1818" y="977"/>
                    </a:lnTo>
                    <a:lnTo>
                      <a:pt x="1869" y="1119"/>
                    </a:lnTo>
                    <a:lnTo>
                      <a:pt x="1918" y="1263"/>
                    </a:lnTo>
                    <a:lnTo>
                      <a:pt x="1966" y="1407"/>
                    </a:lnTo>
                    <a:lnTo>
                      <a:pt x="2012" y="1552"/>
                    </a:lnTo>
                    <a:lnTo>
                      <a:pt x="2058" y="1697"/>
                    </a:lnTo>
                    <a:lnTo>
                      <a:pt x="2103" y="1841"/>
                    </a:lnTo>
                    <a:lnTo>
                      <a:pt x="2147" y="1987"/>
                    </a:lnTo>
                    <a:lnTo>
                      <a:pt x="2191" y="2133"/>
                    </a:lnTo>
                    <a:lnTo>
                      <a:pt x="2235" y="2278"/>
                    </a:lnTo>
                    <a:lnTo>
                      <a:pt x="2272" y="2415"/>
                    </a:lnTo>
                    <a:lnTo>
                      <a:pt x="2310" y="2553"/>
                    </a:lnTo>
                    <a:lnTo>
                      <a:pt x="2347" y="2691"/>
                    </a:lnTo>
                    <a:lnTo>
                      <a:pt x="2382" y="2829"/>
                    </a:lnTo>
                    <a:lnTo>
                      <a:pt x="2416" y="2968"/>
                    </a:lnTo>
                    <a:lnTo>
                      <a:pt x="2450" y="3107"/>
                    </a:lnTo>
                    <a:lnTo>
                      <a:pt x="2482" y="3245"/>
                    </a:lnTo>
                    <a:lnTo>
                      <a:pt x="2514" y="3385"/>
                    </a:lnTo>
                    <a:lnTo>
                      <a:pt x="2543" y="3525"/>
                    </a:lnTo>
                    <a:lnTo>
                      <a:pt x="2573" y="3665"/>
                    </a:lnTo>
                    <a:lnTo>
                      <a:pt x="2601" y="3805"/>
                    </a:lnTo>
                    <a:lnTo>
                      <a:pt x="2627" y="3946"/>
                    </a:lnTo>
                    <a:lnTo>
                      <a:pt x="2652" y="4086"/>
                    </a:lnTo>
                    <a:lnTo>
                      <a:pt x="2676" y="4227"/>
                    </a:lnTo>
                    <a:lnTo>
                      <a:pt x="2697" y="4369"/>
                    </a:lnTo>
                    <a:lnTo>
                      <a:pt x="2719" y="4511"/>
                    </a:lnTo>
                    <a:lnTo>
                      <a:pt x="2737" y="4651"/>
                    </a:lnTo>
                    <a:lnTo>
                      <a:pt x="2756" y="4793"/>
                    </a:lnTo>
                    <a:lnTo>
                      <a:pt x="2771" y="4936"/>
                    </a:lnTo>
                    <a:lnTo>
                      <a:pt x="2785" y="5077"/>
                    </a:lnTo>
                    <a:lnTo>
                      <a:pt x="2798" y="5219"/>
                    </a:lnTo>
                    <a:lnTo>
                      <a:pt x="2809" y="5362"/>
                    </a:lnTo>
                    <a:lnTo>
                      <a:pt x="2818" y="5504"/>
                    </a:lnTo>
                    <a:lnTo>
                      <a:pt x="2825" y="5646"/>
                    </a:lnTo>
                    <a:lnTo>
                      <a:pt x="2830" y="5789"/>
                    </a:lnTo>
                    <a:lnTo>
                      <a:pt x="2834" y="5932"/>
                    </a:lnTo>
                    <a:lnTo>
                      <a:pt x="2835" y="6075"/>
                    </a:lnTo>
                    <a:lnTo>
                      <a:pt x="2834" y="6217"/>
                    </a:lnTo>
                    <a:lnTo>
                      <a:pt x="2832" y="6360"/>
                    </a:lnTo>
                    <a:lnTo>
                      <a:pt x="2827" y="6503"/>
                    </a:lnTo>
                    <a:lnTo>
                      <a:pt x="2820" y="6645"/>
                    </a:lnTo>
                    <a:lnTo>
                      <a:pt x="2811" y="6788"/>
                    </a:lnTo>
                    <a:lnTo>
                      <a:pt x="2808" y="6828"/>
                    </a:lnTo>
                    <a:lnTo>
                      <a:pt x="2801" y="6867"/>
                    </a:lnTo>
                    <a:lnTo>
                      <a:pt x="2793" y="6904"/>
                    </a:lnTo>
                    <a:lnTo>
                      <a:pt x="2783" y="6940"/>
                    </a:lnTo>
                    <a:lnTo>
                      <a:pt x="2770" y="6975"/>
                    </a:lnTo>
                    <a:lnTo>
                      <a:pt x="2756" y="7008"/>
                    </a:lnTo>
                    <a:lnTo>
                      <a:pt x="2738" y="7040"/>
                    </a:lnTo>
                    <a:lnTo>
                      <a:pt x="2720" y="7072"/>
                    </a:lnTo>
                    <a:lnTo>
                      <a:pt x="2700" y="7101"/>
                    </a:lnTo>
                    <a:lnTo>
                      <a:pt x="2678" y="7130"/>
                    </a:lnTo>
                    <a:lnTo>
                      <a:pt x="2655" y="7158"/>
                    </a:lnTo>
                    <a:lnTo>
                      <a:pt x="2630" y="7185"/>
                    </a:lnTo>
                    <a:lnTo>
                      <a:pt x="2605" y="7211"/>
                    </a:lnTo>
                    <a:lnTo>
                      <a:pt x="2577" y="7236"/>
                    </a:lnTo>
                    <a:lnTo>
                      <a:pt x="2549" y="7260"/>
                    </a:lnTo>
                    <a:lnTo>
                      <a:pt x="2520" y="7285"/>
                    </a:lnTo>
                    <a:lnTo>
                      <a:pt x="2490" y="7308"/>
                    </a:lnTo>
                    <a:lnTo>
                      <a:pt x="2460" y="7331"/>
                    </a:lnTo>
                    <a:lnTo>
                      <a:pt x="2428" y="7353"/>
                    </a:lnTo>
                    <a:lnTo>
                      <a:pt x="2397" y="7374"/>
                    </a:lnTo>
                    <a:lnTo>
                      <a:pt x="2332" y="7417"/>
                    </a:lnTo>
                    <a:lnTo>
                      <a:pt x="2267" y="7458"/>
                    </a:lnTo>
                    <a:lnTo>
                      <a:pt x="2203" y="7499"/>
                    </a:lnTo>
                    <a:lnTo>
                      <a:pt x="2139" y="7540"/>
                    </a:lnTo>
                    <a:lnTo>
                      <a:pt x="2108" y="7560"/>
                    </a:lnTo>
                    <a:lnTo>
                      <a:pt x="2078" y="7580"/>
                    </a:lnTo>
                    <a:lnTo>
                      <a:pt x="2048" y="7601"/>
                    </a:lnTo>
                    <a:lnTo>
                      <a:pt x="2020" y="7622"/>
                    </a:lnTo>
                    <a:lnTo>
                      <a:pt x="2017" y="7498"/>
                    </a:lnTo>
                    <a:lnTo>
                      <a:pt x="2015" y="7373"/>
                    </a:lnTo>
                    <a:lnTo>
                      <a:pt x="2013" y="7248"/>
                    </a:lnTo>
                    <a:lnTo>
                      <a:pt x="2012" y="7124"/>
                    </a:lnTo>
                    <a:lnTo>
                      <a:pt x="2009" y="6999"/>
                    </a:lnTo>
                    <a:lnTo>
                      <a:pt x="2006" y="6875"/>
                    </a:lnTo>
                    <a:lnTo>
                      <a:pt x="2002" y="6749"/>
                    </a:lnTo>
                    <a:lnTo>
                      <a:pt x="1996" y="6625"/>
                    </a:lnTo>
                    <a:lnTo>
                      <a:pt x="1990" y="6501"/>
                    </a:lnTo>
                    <a:lnTo>
                      <a:pt x="1981" y="6377"/>
                    </a:lnTo>
                    <a:lnTo>
                      <a:pt x="1976" y="6315"/>
                    </a:lnTo>
                    <a:lnTo>
                      <a:pt x="1971" y="6253"/>
                    </a:lnTo>
                    <a:lnTo>
                      <a:pt x="1964" y="6191"/>
                    </a:lnTo>
                    <a:lnTo>
                      <a:pt x="1957" y="6130"/>
                    </a:lnTo>
                    <a:lnTo>
                      <a:pt x="1950" y="6067"/>
                    </a:lnTo>
                    <a:lnTo>
                      <a:pt x="1942" y="6005"/>
                    </a:lnTo>
                    <a:lnTo>
                      <a:pt x="1934" y="5944"/>
                    </a:lnTo>
                    <a:lnTo>
                      <a:pt x="1925" y="5883"/>
                    </a:lnTo>
                    <a:lnTo>
                      <a:pt x="1915" y="5821"/>
                    </a:lnTo>
                    <a:lnTo>
                      <a:pt x="1903" y="5759"/>
                    </a:lnTo>
                    <a:lnTo>
                      <a:pt x="1892" y="5698"/>
                    </a:lnTo>
                    <a:lnTo>
                      <a:pt x="1880" y="5637"/>
                    </a:lnTo>
                    <a:lnTo>
                      <a:pt x="1849" y="5488"/>
                    </a:lnTo>
                    <a:lnTo>
                      <a:pt x="1816" y="5340"/>
                    </a:lnTo>
                    <a:lnTo>
                      <a:pt x="1780" y="5193"/>
                    </a:lnTo>
                    <a:lnTo>
                      <a:pt x="1743" y="5047"/>
                    </a:lnTo>
                    <a:lnTo>
                      <a:pt x="1704" y="4900"/>
                    </a:lnTo>
                    <a:lnTo>
                      <a:pt x="1662" y="4755"/>
                    </a:lnTo>
                    <a:lnTo>
                      <a:pt x="1618" y="4609"/>
                    </a:lnTo>
                    <a:lnTo>
                      <a:pt x="1572" y="4466"/>
                    </a:lnTo>
                    <a:lnTo>
                      <a:pt x="1524" y="4322"/>
                    </a:lnTo>
                    <a:lnTo>
                      <a:pt x="1474" y="4179"/>
                    </a:lnTo>
                    <a:lnTo>
                      <a:pt x="1423" y="4036"/>
                    </a:lnTo>
                    <a:lnTo>
                      <a:pt x="1370" y="3895"/>
                    </a:lnTo>
                    <a:lnTo>
                      <a:pt x="1315" y="3754"/>
                    </a:lnTo>
                    <a:lnTo>
                      <a:pt x="1258" y="3613"/>
                    </a:lnTo>
                    <a:lnTo>
                      <a:pt x="1200" y="3474"/>
                    </a:lnTo>
                    <a:lnTo>
                      <a:pt x="1140" y="3335"/>
                    </a:lnTo>
                    <a:lnTo>
                      <a:pt x="1079" y="3196"/>
                    </a:lnTo>
                    <a:lnTo>
                      <a:pt x="1015" y="3059"/>
                    </a:lnTo>
                    <a:lnTo>
                      <a:pt x="951" y="2921"/>
                    </a:lnTo>
                    <a:lnTo>
                      <a:pt x="885" y="2784"/>
                    </a:lnTo>
                    <a:lnTo>
                      <a:pt x="818" y="2649"/>
                    </a:lnTo>
                    <a:lnTo>
                      <a:pt x="749" y="2514"/>
                    </a:lnTo>
                    <a:lnTo>
                      <a:pt x="679" y="2380"/>
                    </a:lnTo>
                    <a:lnTo>
                      <a:pt x="608" y="2245"/>
                    </a:lnTo>
                    <a:lnTo>
                      <a:pt x="535" y="2113"/>
                    </a:lnTo>
                    <a:lnTo>
                      <a:pt x="462" y="1979"/>
                    </a:lnTo>
                    <a:lnTo>
                      <a:pt x="388" y="1847"/>
                    </a:lnTo>
                    <a:lnTo>
                      <a:pt x="312" y="1716"/>
                    </a:lnTo>
                    <a:lnTo>
                      <a:pt x="236" y="1585"/>
                    </a:lnTo>
                    <a:lnTo>
                      <a:pt x="158" y="1456"/>
                    </a:lnTo>
                    <a:lnTo>
                      <a:pt x="80" y="1326"/>
                    </a:lnTo>
                    <a:lnTo>
                      <a:pt x="0" y="11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0" name="淘宝店chenying0907 61"/>
            <p:cNvGrpSpPr/>
            <p:nvPr/>
          </p:nvGrpSpPr>
          <p:grpSpPr>
            <a:xfrm>
              <a:off x="4726031" y="2625897"/>
              <a:ext cx="2743157" cy="1960464"/>
              <a:chOff x="3222626" y="1550988"/>
              <a:chExt cx="2701925" cy="1930400"/>
            </a:xfrm>
            <a:solidFill>
              <a:schemeClr val="accent1"/>
            </a:solidFill>
          </p:grpSpPr>
          <p:sp>
            <p:nvSpPr>
              <p:cNvPr id="72" name="淘宝店chenying0907 11"/>
              <p:cNvSpPr/>
              <p:nvPr/>
            </p:nvSpPr>
            <p:spPr bwMode="auto">
              <a:xfrm>
                <a:off x="3222626" y="1552575"/>
                <a:ext cx="506413" cy="1928813"/>
              </a:xfrm>
              <a:custGeom>
                <a:avLst/>
                <a:gdLst>
                  <a:gd name="T0" fmla="*/ 545 w 2233"/>
                  <a:gd name="T1" fmla="*/ 126 h 8510"/>
                  <a:gd name="T2" fmla="*/ 998 w 2233"/>
                  <a:gd name="T3" fmla="*/ 317 h 8510"/>
                  <a:gd name="T4" fmla="*/ 1438 w 2233"/>
                  <a:gd name="T5" fmla="*/ 532 h 8510"/>
                  <a:gd name="T6" fmla="*/ 1869 w 2233"/>
                  <a:gd name="T7" fmla="*/ 768 h 8510"/>
                  <a:gd name="T8" fmla="*/ 1847 w 2233"/>
                  <a:gd name="T9" fmla="*/ 1281 h 8510"/>
                  <a:gd name="T10" fmla="*/ 1693 w 2233"/>
                  <a:gd name="T11" fmla="*/ 1886 h 8510"/>
                  <a:gd name="T12" fmla="*/ 1562 w 2233"/>
                  <a:gd name="T13" fmla="*/ 2495 h 8510"/>
                  <a:gd name="T14" fmla="*/ 1455 w 2233"/>
                  <a:gd name="T15" fmla="*/ 3109 h 8510"/>
                  <a:gd name="T16" fmla="*/ 1374 w 2233"/>
                  <a:gd name="T17" fmla="*/ 3728 h 8510"/>
                  <a:gd name="T18" fmla="*/ 1322 w 2233"/>
                  <a:gd name="T19" fmla="*/ 4348 h 8510"/>
                  <a:gd name="T20" fmla="*/ 1301 w 2233"/>
                  <a:gd name="T21" fmla="*/ 4971 h 8510"/>
                  <a:gd name="T22" fmla="*/ 1313 w 2233"/>
                  <a:gd name="T23" fmla="*/ 5596 h 8510"/>
                  <a:gd name="T24" fmla="*/ 1078 w 2233"/>
                  <a:gd name="T25" fmla="*/ 5572 h 8510"/>
                  <a:gd name="T26" fmla="*/ 754 w 2233"/>
                  <a:gd name="T27" fmla="*/ 5333 h 8510"/>
                  <a:gd name="T28" fmla="*/ 606 w 2233"/>
                  <a:gd name="T29" fmla="*/ 5457 h 8510"/>
                  <a:gd name="T30" fmla="*/ 536 w 2233"/>
                  <a:gd name="T31" fmla="*/ 5676 h 8510"/>
                  <a:gd name="T32" fmla="*/ 505 w 2233"/>
                  <a:gd name="T33" fmla="*/ 5803 h 8510"/>
                  <a:gd name="T34" fmla="*/ 486 w 2233"/>
                  <a:gd name="T35" fmla="*/ 5931 h 8510"/>
                  <a:gd name="T36" fmla="*/ 482 w 2233"/>
                  <a:gd name="T37" fmla="*/ 6060 h 8510"/>
                  <a:gd name="T38" fmla="*/ 495 w 2233"/>
                  <a:gd name="T39" fmla="*/ 6189 h 8510"/>
                  <a:gd name="T40" fmla="*/ 535 w 2233"/>
                  <a:gd name="T41" fmla="*/ 6337 h 8510"/>
                  <a:gd name="T42" fmla="*/ 616 w 2233"/>
                  <a:gd name="T43" fmla="*/ 6529 h 8510"/>
                  <a:gd name="T44" fmla="*/ 722 w 2233"/>
                  <a:gd name="T45" fmla="*/ 6705 h 8510"/>
                  <a:gd name="T46" fmla="*/ 847 w 2233"/>
                  <a:gd name="T47" fmla="*/ 6868 h 8510"/>
                  <a:gd name="T48" fmla="*/ 988 w 2233"/>
                  <a:gd name="T49" fmla="*/ 7020 h 8510"/>
                  <a:gd name="T50" fmla="*/ 1178 w 2233"/>
                  <a:gd name="T51" fmla="*/ 7200 h 8510"/>
                  <a:gd name="T52" fmla="*/ 1492 w 2233"/>
                  <a:gd name="T53" fmla="*/ 7473 h 8510"/>
                  <a:gd name="T54" fmla="*/ 1651 w 2233"/>
                  <a:gd name="T55" fmla="*/ 7617 h 8510"/>
                  <a:gd name="T56" fmla="*/ 1752 w 2233"/>
                  <a:gd name="T57" fmla="*/ 7724 h 8510"/>
                  <a:gd name="T58" fmla="*/ 1845 w 2233"/>
                  <a:gd name="T59" fmla="*/ 7839 h 8510"/>
                  <a:gd name="T60" fmla="*/ 1930 w 2233"/>
                  <a:gd name="T61" fmla="*/ 7960 h 8510"/>
                  <a:gd name="T62" fmla="*/ 2063 w 2233"/>
                  <a:gd name="T63" fmla="*/ 8181 h 8510"/>
                  <a:gd name="T64" fmla="*/ 2201 w 2233"/>
                  <a:gd name="T65" fmla="*/ 8444 h 8510"/>
                  <a:gd name="T66" fmla="*/ 1925 w 2233"/>
                  <a:gd name="T67" fmla="*/ 8347 h 8510"/>
                  <a:gd name="T68" fmla="*/ 1681 w 2233"/>
                  <a:gd name="T69" fmla="*/ 8203 h 8510"/>
                  <a:gd name="T70" fmla="*/ 1444 w 2233"/>
                  <a:gd name="T71" fmla="*/ 8044 h 8510"/>
                  <a:gd name="T72" fmla="*/ 1224 w 2233"/>
                  <a:gd name="T73" fmla="*/ 7868 h 8510"/>
                  <a:gd name="T74" fmla="*/ 1024 w 2233"/>
                  <a:gd name="T75" fmla="*/ 7673 h 8510"/>
                  <a:gd name="T76" fmla="*/ 851 w 2233"/>
                  <a:gd name="T77" fmla="*/ 7455 h 8510"/>
                  <a:gd name="T78" fmla="*/ 712 w 2233"/>
                  <a:gd name="T79" fmla="*/ 7212 h 8510"/>
                  <a:gd name="T80" fmla="*/ 564 w 2233"/>
                  <a:gd name="T81" fmla="*/ 6800 h 8510"/>
                  <a:gd name="T82" fmla="*/ 329 w 2233"/>
                  <a:gd name="T83" fmla="*/ 5945 h 8510"/>
                  <a:gd name="T84" fmla="*/ 162 w 2233"/>
                  <a:gd name="T85" fmla="*/ 5078 h 8510"/>
                  <a:gd name="T86" fmla="*/ 56 w 2233"/>
                  <a:gd name="T87" fmla="*/ 4200 h 8510"/>
                  <a:gd name="T88" fmla="*/ 6 w 2233"/>
                  <a:gd name="T89" fmla="*/ 3316 h 8510"/>
                  <a:gd name="T90" fmla="*/ 4 w 2233"/>
                  <a:gd name="T91" fmla="*/ 2428 h 8510"/>
                  <a:gd name="T92" fmla="*/ 45 w 2233"/>
                  <a:gd name="T93" fmla="*/ 1541 h 8510"/>
                  <a:gd name="T94" fmla="*/ 121 w 2233"/>
                  <a:gd name="T95" fmla="*/ 658 h 8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3" h="8510">
                    <a:moveTo>
                      <a:pt x="199" y="0"/>
                    </a:moveTo>
                    <a:lnTo>
                      <a:pt x="315" y="40"/>
                    </a:lnTo>
                    <a:lnTo>
                      <a:pt x="430" y="82"/>
                    </a:lnTo>
                    <a:lnTo>
                      <a:pt x="545" y="126"/>
                    </a:lnTo>
                    <a:lnTo>
                      <a:pt x="659" y="171"/>
                    </a:lnTo>
                    <a:lnTo>
                      <a:pt x="773" y="218"/>
                    </a:lnTo>
                    <a:lnTo>
                      <a:pt x="886" y="267"/>
                    </a:lnTo>
                    <a:lnTo>
                      <a:pt x="998" y="317"/>
                    </a:lnTo>
                    <a:lnTo>
                      <a:pt x="1109" y="369"/>
                    </a:lnTo>
                    <a:lnTo>
                      <a:pt x="1219" y="422"/>
                    </a:lnTo>
                    <a:lnTo>
                      <a:pt x="1329" y="476"/>
                    </a:lnTo>
                    <a:lnTo>
                      <a:pt x="1438" y="532"/>
                    </a:lnTo>
                    <a:lnTo>
                      <a:pt x="1547" y="589"/>
                    </a:lnTo>
                    <a:lnTo>
                      <a:pt x="1655" y="648"/>
                    </a:lnTo>
                    <a:lnTo>
                      <a:pt x="1762" y="708"/>
                    </a:lnTo>
                    <a:lnTo>
                      <a:pt x="1869" y="768"/>
                    </a:lnTo>
                    <a:lnTo>
                      <a:pt x="1975" y="830"/>
                    </a:lnTo>
                    <a:lnTo>
                      <a:pt x="1931" y="980"/>
                    </a:lnTo>
                    <a:lnTo>
                      <a:pt x="1888" y="1130"/>
                    </a:lnTo>
                    <a:lnTo>
                      <a:pt x="1847" y="1281"/>
                    </a:lnTo>
                    <a:lnTo>
                      <a:pt x="1806" y="1431"/>
                    </a:lnTo>
                    <a:lnTo>
                      <a:pt x="1767" y="1582"/>
                    </a:lnTo>
                    <a:lnTo>
                      <a:pt x="1730" y="1734"/>
                    </a:lnTo>
                    <a:lnTo>
                      <a:pt x="1693" y="1886"/>
                    </a:lnTo>
                    <a:lnTo>
                      <a:pt x="1657" y="2038"/>
                    </a:lnTo>
                    <a:lnTo>
                      <a:pt x="1624" y="2189"/>
                    </a:lnTo>
                    <a:lnTo>
                      <a:pt x="1592" y="2342"/>
                    </a:lnTo>
                    <a:lnTo>
                      <a:pt x="1562" y="2495"/>
                    </a:lnTo>
                    <a:lnTo>
                      <a:pt x="1532" y="2648"/>
                    </a:lnTo>
                    <a:lnTo>
                      <a:pt x="1504" y="2802"/>
                    </a:lnTo>
                    <a:lnTo>
                      <a:pt x="1479" y="2955"/>
                    </a:lnTo>
                    <a:lnTo>
                      <a:pt x="1455" y="3109"/>
                    </a:lnTo>
                    <a:lnTo>
                      <a:pt x="1431" y="3264"/>
                    </a:lnTo>
                    <a:lnTo>
                      <a:pt x="1411" y="3418"/>
                    </a:lnTo>
                    <a:lnTo>
                      <a:pt x="1391" y="3573"/>
                    </a:lnTo>
                    <a:lnTo>
                      <a:pt x="1374" y="3728"/>
                    </a:lnTo>
                    <a:lnTo>
                      <a:pt x="1358" y="3883"/>
                    </a:lnTo>
                    <a:lnTo>
                      <a:pt x="1343" y="4038"/>
                    </a:lnTo>
                    <a:lnTo>
                      <a:pt x="1332" y="4193"/>
                    </a:lnTo>
                    <a:lnTo>
                      <a:pt x="1322" y="4348"/>
                    </a:lnTo>
                    <a:lnTo>
                      <a:pt x="1314" y="4504"/>
                    </a:lnTo>
                    <a:lnTo>
                      <a:pt x="1308" y="4660"/>
                    </a:lnTo>
                    <a:lnTo>
                      <a:pt x="1303" y="4816"/>
                    </a:lnTo>
                    <a:lnTo>
                      <a:pt x="1301" y="4971"/>
                    </a:lnTo>
                    <a:lnTo>
                      <a:pt x="1301" y="5128"/>
                    </a:lnTo>
                    <a:lnTo>
                      <a:pt x="1303" y="5284"/>
                    </a:lnTo>
                    <a:lnTo>
                      <a:pt x="1307" y="5440"/>
                    </a:lnTo>
                    <a:lnTo>
                      <a:pt x="1313" y="5596"/>
                    </a:lnTo>
                    <a:lnTo>
                      <a:pt x="1322" y="5752"/>
                    </a:lnTo>
                    <a:lnTo>
                      <a:pt x="1240" y="5692"/>
                    </a:lnTo>
                    <a:lnTo>
                      <a:pt x="1160" y="5631"/>
                    </a:lnTo>
                    <a:lnTo>
                      <a:pt x="1078" y="5572"/>
                    </a:lnTo>
                    <a:lnTo>
                      <a:pt x="998" y="5512"/>
                    </a:lnTo>
                    <a:lnTo>
                      <a:pt x="916" y="5452"/>
                    </a:lnTo>
                    <a:lnTo>
                      <a:pt x="836" y="5393"/>
                    </a:lnTo>
                    <a:lnTo>
                      <a:pt x="754" y="5333"/>
                    </a:lnTo>
                    <a:lnTo>
                      <a:pt x="673" y="5274"/>
                    </a:lnTo>
                    <a:lnTo>
                      <a:pt x="651" y="5334"/>
                    </a:lnTo>
                    <a:lnTo>
                      <a:pt x="629" y="5395"/>
                    </a:lnTo>
                    <a:lnTo>
                      <a:pt x="606" y="5457"/>
                    </a:lnTo>
                    <a:lnTo>
                      <a:pt x="585" y="5519"/>
                    </a:lnTo>
                    <a:lnTo>
                      <a:pt x="565" y="5582"/>
                    </a:lnTo>
                    <a:lnTo>
                      <a:pt x="545" y="5645"/>
                    </a:lnTo>
                    <a:lnTo>
                      <a:pt x="536" y="5676"/>
                    </a:lnTo>
                    <a:lnTo>
                      <a:pt x="528" y="5708"/>
                    </a:lnTo>
                    <a:lnTo>
                      <a:pt x="520" y="5740"/>
                    </a:lnTo>
                    <a:lnTo>
                      <a:pt x="513" y="5771"/>
                    </a:lnTo>
                    <a:lnTo>
                      <a:pt x="505" y="5803"/>
                    </a:lnTo>
                    <a:lnTo>
                      <a:pt x="499" y="5835"/>
                    </a:lnTo>
                    <a:lnTo>
                      <a:pt x="494" y="5867"/>
                    </a:lnTo>
                    <a:lnTo>
                      <a:pt x="490" y="5900"/>
                    </a:lnTo>
                    <a:lnTo>
                      <a:pt x="486" y="5931"/>
                    </a:lnTo>
                    <a:lnTo>
                      <a:pt x="484" y="5964"/>
                    </a:lnTo>
                    <a:lnTo>
                      <a:pt x="482" y="5995"/>
                    </a:lnTo>
                    <a:lnTo>
                      <a:pt x="482" y="6028"/>
                    </a:lnTo>
                    <a:lnTo>
                      <a:pt x="482" y="6060"/>
                    </a:lnTo>
                    <a:lnTo>
                      <a:pt x="484" y="6092"/>
                    </a:lnTo>
                    <a:lnTo>
                      <a:pt x="486" y="6125"/>
                    </a:lnTo>
                    <a:lnTo>
                      <a:pt x="490" y="6157"/>
                    </a:lnTo>
                    <a:lnTo>
                      <a:pt x="495" y="6189"/>
                    </a:lnTo>
                    <a:lnTo>
                      <a:pt x="502" y="6222"/>
                    </a:lnTo>
                    <a:lnTo>
                      <a:pt x="511" y="6253"/>
                    </a:lnTo>
                    <a:lnTo>
                      <a:pt x="520" y="6286"/>
                    </a:lnTo>
                    <a:lnTo>
                      <a:pt x="535" y="6337"/>
                    </a:lnTo>
                    <a:lnTo>
                      <a:pt x="552" y="6387"/>
                    </a:lnTo>
                    <a:lnTo>
                      <a:pt x="572" y="6435"/>
                    </a:lnTo>
                    <a:lnTo>
                      <a:pt x="593" y="6483"/>
                    </a:lnTo>
                    <a:lnTo>
                      <a:pt x="616" y="6529"/>
                    </a:lnTo>
                    <a:lnTo>
                      <a:pt x="640" y="6575"/>
                    </a:lnTo>
                    <a:lnTo>
                      <a:pt x="666" y="6619"/>
                    </a:lnTo>
                    <a:lnTo>
                      <a:pt x="693" y="6662"/>
                    </a:lnTo>
                    <a:lnTo>
                      <a:pt x="722" y="6705"/>
                    </a:lnTo>
                    <a:lnTo>
                      <a:pt x="751" y="6747"/>
                    </a:lnTo>
                    <a:lnTo>
                      <a:pt x="782" y="6789"/>
                    </a:lnTo>
                    <a:lnTo>
                      <a:pt x="813" y="6828"/>
                    </a:lnTo>
                    <a:lnTo>
                      <a:pt x="847" y="6868"/>
                    </a:lnTo>
                    <a:lnTo>
                      <a:pt x="881" y="6907"/>
                    </a:lnTo>
                    <a:lnTo>
                      <a:pt x="915" y="6946"/>
                    </a:lnTo>
                    <a:lnTo>
                      <a:pt x="951" y="6983"/>
                    </a:lnTo>
                    <a:lnTo>
                      <a:pt x="988" y="7020"/>
                    </a:lnTo>
                    <a:lnTo>
                      <a:pt x="1024" y="7057"/>
                    </a:lnTo>
                    <a:lnTo>
                      <a:pt x="1062" y="7093"/>
                    </a:lnTo>
                    <a:lnTo>
                      <a:pt x="1101" y="7129"/>
                    </a:lnTo>
                    <a:lnTo>
                      <a:pt x="1178" y="7200"/>
                    </a:lnTo>
                    <a:lnTo>
                      <a:pt x="1257" y="7269"/>
                    </a:lnTo>
                    <a:lnTo>
                      <a:pt x="1335" y="7337"/>
                    </a:lnTo>
                    <a:lnTo>
                      <a:pt x="1414" y="7405"/>
                    </a:lnTo>
                    <a:lnTo>
                      <a:pt x="1492" y="7473"/>
                    </a:lnTo>
                    <a:lnTo>
                      <a:pt x="1569" y="7541"/>
                    </a:lnTo>
                    <a:lnTo>
                      <a:pt x="1597" y="7566"/>
                    </a:lnTo>
                    <a:lnTo>
                      <a:pt x="1625" y="7590"/>
                    </a:lnTo>
                    <a:lnTo>
                      <a:pt x="1651" y="7617"/>
                    </a:lnTo>
                    <a:lnTo>
                      <a:pt x="1678" y="7642"/>
                    </a:lnTo>
                    <a:lnTo>
                      <a:pt x="1703" y="7669"/>
                    </a:lnTo>
                    <a:lnTo>
                      <a:pt x="1728" y="7696"/>
                    </a:lnTo>
                    <a:lnTo>
                      <a:pt x="1752" y="7724"/>
                    </a:lnTo>
                    <a:lnTo>
                      <a:pt x="1777" y="7752"/>
                    </a:lnTo>
                    <a:lnTo>
                      <a:pt x="1800" y="7781"/>
                    </a:lnTo>
                    <a:lnTo>
                      <a:pt x="1823" y="7809"/>
                    </a:lnTo>
                    <a:lnTo>
                      <a:pt x="1845" y="7839"/>
                    </a:lnTo>
                    <a:lnTo>
                      <a:pt x="1866" y="7868"/>
                    </a:lnTo>
                    <a:lnTo>
                      <a:pt x="1888" y="7899"/>
                    </a:lnTo>
                    <a:lnTo>
                      <a:pt x="1909" y="7929"/>
                    </a:lnTo>
                    <a:lnTo>
                      <a:pt x="1930" y="7960"/>
                    </a:lnTo>
                    <a:lnTo>
                      <a:pt x="1949" y="7991"/>
                    </a:lnTo>
                    <a:lnTo>
                      <a:pt x="1989" y="8054"/>
                    </a:lnTo>
                    <a:lnTo>
                      <a:pt x="2026" y="8117"/>
                    </a:lnTo>
                    <a:lnTo>
                      <a:pt x="2063" y="8181"/>
                    </a:lnTo>
                    <a:lnTo>
                      <a:pt x="2098" y="8247"/>
                    </a:lnTo>
                    <a:lnTo>
                      <a:pt x="2132" y="8313"/>
                    </a:lnTo>
                    <a:lnTo>
                      <a:pt x="2167" y="8378"/>
                    </a:lnTo>
                    <a:lnTo>
                      <a:pt x="2201" y="8444"/>
                    </a:lnTo>
                    <a:lnTo>
                      <a:pt x="2233" y="8510"/>
                    </a:lnTo>
                    <a:lnTo>
                      <a:pt x="2111" y="8446"/>
                    </a:lnTo>
                    <a:lnTo>
                      <a:pt x="1987" y="8380"/>
                    </a:lnTo>
                    <a:lnTo>
                      <a:pt x="1925" y="8347"/>
                    </a:lnTo>
                    <a:lnTo>
                      <a:pt x="1863" y="8312"/>
                    </a:lnTo>
                    <a:lnTo>
                      <a:pt x="1802" y="8276"/>
                    </a:lnTo>
                    <a:lnTo>
                      <a:pt x="1741" y="8239"/>
                    </a:lnTo>
                    <a:lnTo>
                      <a:pt x="1681" y="8203"/>
                    </a:lnTo>
                    <a:lnTo>
                      <a:pt x="1621" y="8164"/>
                    </a:lnTo>
                    <a:lnTo>
                      <a:pt x="1562" y="8125"/>
                    </a:lnTo>
                    <a:lnTo>
                      <a:pt x="1502" y="8086"/>
                    </a:lnTo>
                    <a:lnTo>
                      <a:pt x="1444" y="8044"/>
                    </a:lnTo>
                    <a:lnTo>
                      <a:pt x="1388" y="8002"/>
                    </a:lnTo>
                    <a:lnTo>
                      <a:pt x="1332" y="7958"/>
                    </a:lnTo>
                    <a:lnTo>
                      <a:pt x="1277" y="7914"/>
                    </a:lnTo>
                    <a:lnTo>
                      <a:pt x="1224" y="7868"/>
                    </a:lnTo>
                    <a:lnTo>
                      <a:pt x="1171" y="7821"/>
                    </a:lnTo>
                    <a:lnTo>
                      <a:pt x="1121" y="7774"/>
                    </a:lnTo>
                    <a:lnTo>
                      <a:pt x="1071" y="7724"/>
                    </a:lnTo>
                    <a:lnTo>
                      <a:pt x="1024" y="7673"/>
                    </a:lnTo>
                    <a:lnTo>
                      <a:pt x="978" y="7621"/>
                    </a:lnTo>
                    <a:lnTo>
                      <a:pt x="934" y="7567"/>
                    </a:lnTo>
                    <a:lnTo>
                      <a:pt x="892" y="7512"/>
                    </a:lnTo>
                    <a:lnTo>
                      <a:pt x="851" y="7455"/>
                    </a:lnTo>
                    <a:lnTo>
                      <a:pt x="813" y="7396"/>
                    </a:lnTo>
                    <a:lnTo>
                      <a:pt x="778" y="7337"/>
                    </a:lnTo>
                    <a:lnTo>
                      <a:pt x="744" y="7275"/>
                    </a:lnTo>
                    <a:lnTo>
                      <a:pt x="712" y="7212"/>
                    </a:lnTo>
                    <a:lnTo>
                      <a:pt x="684" y="7147"/>
                    </a:lnTo>
                    <a:lnTo>
                      <a:pt x="657" y="7080"/>
                    </a:lnTo>
                    <a:lnTo>
                      <a:pt x="634" y="7011"/>
                    </a:lnTo>
                    <a:lnTo>
                      <a:pt x="564" y="6800"/>
                    </a:lnTo>
                    <a:lnTo>
                      <a:pt x="498" y="6588"/>
                    </a:lnTo>
                    <a:lnTo>
                      <a:pt x="437" y="6375"/>
                    </a:lnTo>
                    <a:lnTo>
                      <a:pt x="381" y="6161"/>
                    </a:lnTo>
                    <a:lnTo>
                      <a:pt x="329" y="5945"/>
                    </a:lnTo>
                    <a:lnTo>
                      <a:pt x="281" y="5730"/>
                    </a:lnTo>
                    <a:lnTo>
                      <a:pt x="237" y="5513"/>
                    </a:lnTo>
                    <a:lnTo>
                      <a:pt x="198" y="5296"/>
                    </a:lnTo>
                    <a:lnTo>
                      <a:pt x="162" y="5078"/>
                    </a:lnTo>
                    <a:lnTo>
                      <a:pt x="130" y="4859"/>
                    </a:lnTo>
                    <a:lnTo>
                      <a:pt x="102" y="4639"/>
                    </a:lnTo>
                    <a:lnTo>
                      <a:pt x="77" y="4420"/>
                    </a:lnTo>
                    <a:lnTo>
                      <a:pt x="56" y="4200"/>
                    </a:lnTo>
                    <a:lnTo>
                      <a:pt x="39" y="3980"/>
                    </a:lnTo>
                    <a:lnTo>
                      <a:pt x="24" y="3759"/>
                    </a:lnTo>
                    <a:lnTo>
                      <a:pt x="14" y="3537"/>
                    </a:lnTo>
                    <a:lnTo>
                      <a:pt x="6" y="3316"/>
                    </a:lnTo>
                    <a:lnTo>
                      <a:pt x="1" y="3094"/>
                    </a:lnTo>
                    <a:lnTo>
                      <a:pt x="0" y="2873"/>
                    </a:lnTo>
                    <a:lnTo>
                      <a:pt x="1" y="2650"/>
                    </a:lnTo>
                    <a:lnTo>
                      <a:pt x="4" y="2428"/>
                    </a:lnTo>
                    <a:lnTo>
                      <a:pt x="11" y="2207"/>
                    </a:lnTo>
                    <a:lnTo>
                      <a:pt x="19" y="1985"/>
                    </a:lnTo>
                    <a:lnTo>
                      <a:pt x="31" y="1763"/>
                    </a:lnTo>
                    <a:lnTo>
                      <a:pt x="45" y="1541"/>
                    </a:lnTo>
                    <a:lnTo>
                      <a:pt x="61" y="1320"/>
                    </a:lnTo>
                    <a:lnTo>
                      <a:pt x="79" y="1100"/>
                    </a:lnTo>
                    <a:lnTo>
                      <a:pt x="99" y="878"/>
                    </a:lnTo>
                    <a:lnTo>
                      <a:pt x="121" y="658"/>
                    </a:lnTo>
                    <a:lnTo>
                      <a:pt x="146" y="439"/>
                    </a:lnTo>
                    <a:lnTo>
                      <a:pt x="171" y="220"/>
                    </a:lnTo>
                    <a:lnTo>
                      <a:pt x="1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淘宝店chenying0907 13"/>
              <p:cNvSpPr/>
              <p:nvPr/>
            </p:nvSpPr>
            <p:spPr bwMode="auto">
              <a:xfrm>
                <a:off x="5461001" y="1550988"/>
                <a:ext cx="463550" cy="1897063"/>
              </a:xfrm>
              <a:custGeom>
                <a:avLst/>
                <a:gdLst>
                  <a:gd name="T0" fmla="*/ 449 w 2048"/>
                  <a:gd name="T1" fmla="*/ 617 h 8362"/>
                  <a:gd name="T2" fmla="*/ 872 w 2048"/>
                  <a:gd name="T3" fmla="*/ 409 h 8362"/>
                  <a:gd name="T4" fmla="*/ 1302 w 2048"/>
                  <a:gd name="T5" fmla="*/ 215 h 8362"/>
                  <a:gd name="T6" fmla="*/ 1740 w 2048"/>
                  <a:gd name="T7" fmla="*/ 40 h 8362"/>
                  <a:gd name="T8" fmla="*/ 1895 w 2048"/>
                  <a:gd name="T9" fmla="*/ 298 h 8362"/>
                  <a:gd name="T10" fmla="*/ 1945 w 2048"/>
                  <a:gd name="T11" fmla="*/ 698 h 8362"/>
                  <a:gd name="T12" fmla="*/ 1984 w 2048"/>
                  <a:gd name="T13" fmla="*/ 1097 h 8362"/>
                  <a:gd name="T14" fmla="*/ 2013 w 2048"/>
                  <a:gd name="T15" fmla="*/ 1499 h 8362"/>
                  <a:gd name="T16" fmla="*/ 2032 w 2048"/>
                  <a:gd name="T17" fmla="*/ 1901 h 8362"/>
                  <a:gd name="T18" fmla="*/ 2048 w 2048"/>
                  <a:gd name="T19" fmla="*/ 2604 h 8362"/>
                  <a:gd name="T20" fmla="*/ 2044 w 2048"/>
                  <a:gd name="T21" fmla="*/ 3321 h 8362"/>
                  <a:gd name="T22" fmla="*/ 2028 w 2048"/>
                  <a:gd name="T23" fmla="*/ 3773 h 8362"/>
                  <a:gd name="T24" fmla="*/ 1998 w 2048"/>
                  <a:gd name="T25" fmla="*/ 4223 h 8362"/>
                  <a:gd name="T26" fmla="*/ 1953 w 2048"/>
                  <a:gd name="T27" fmla="*/ 4674 h 8362"/>
                  <a:gd name="T28" fmla="*/ 1891 w 2048"/>
                  <a:gd name="T29" fmla="*/ 5122 h 8362"/>
                  <a:gd name="T30" fmla="*/ 1814 w 2048"/>
                  <a:gd name="T31" fmla="*/ 5567 h 8362"/>
                  <a:gd name="T32" fmla="*/ 1719 w 2048"/>
                  <a:gd name="T33" fmla="*/ 6010 h 8362"/>
                  <a:gd name="T34" fmla="*/ 1607 w 2048"/>
                  <a:gd name="T35" fmla="*/ 6447 h 8362"/>
                  <a:gd name="T36" fmla="*/ 1491 w 2048"/>
                  <a:gd name="T37" fmla="*/ 6843 h 8362"/>
                  <a:gd name="T38" fmla="*/ 1390 w 2048"/>
                  <a:gd name="T39" fmla="*/ 7110 h 8362"/>
                  <a:gd name="T40" fmla="*/ 1253 w 2048"/>
                  <a:gd name="T41" fmla="*/ 7356 h 8362"/>
                  <a:gd name="T42" fmla="*/ 1086 w 2048"/>
                  <a:gd name="T43" fmla="*/ 7582 h 8362"/>
                  <a:gd name="T44" fmla="*/ 891 w 2048"/>
                  <a:gd name="T45" fmla="*/ 7787 h 8362"/>
                  <a:gd name="T46" fmla="*/ 674 w 2048"/>
                  <a:gd name="T47" fmla="*/ 7970 h 8362"/>
                  <a:gd name="T48" fmla="*/ 440 w 2048"/>
                  <a:gd name="T49" fmla="*/ 8132 h 8362"/>
                  <a:gd name="T50" fmla="*/ 192 w 2048"/>
                  <a:gd name="T51" fmla="*/ 8271 h 8362"/>
                  <a:gd name="T52" fmla="*/ 22 w 2048"/>
                  <a:gd name="T53" fmla="*/ 8307 h 8362"/>
                  <a:gd name="T54" fmla="*/ 112 w 2048"/>
                  <a:gd name="T55" fmla="*/ 8090 h 8362"/>
                  <a:gd name="T56" fmla="*/ 216 w 2048"/>
                  <a:gd name="T57" fmla="*/ 7878 h 8362"/>
                  <a:gd name="T58" fmla="*/ 292 w 2048"/>
                  <a:gd name="T59" fmla="*/ 7753 h 8362"/>
                  <a:gd name="T60" fmla="*/ 361 w 2048"/>
                  <a:gd name="T61" fmla="*/ 7659 h 8362"/>
                  <a:gd name="T62" fmla="*/ 440 w 2048"/>
                  <a:gd name="T63" fmla="*/ 7572 h 8362"/>
                  <a:gd name="T64" fmla="*/ 569 w 2048"/>
                  <a:gd name="T65" fmla="*/ 7442 h 8362"/>
                  <a:gd name="T66" fmla="*/ 837 w 2048"/>
                  <a:gd name="T67" fmla="*/ 7195 h 8362"/>
                  <a:gd name="T68" fmla="*/ 1026 w 2048"/>
                  <a:gd name="T69" fmla="*/ 7016 h 8362"/>
                  <a:gd name="T70" fmla="*/ 1168 w 2048"/>
                  <a:gd name="T71" fmla="*/ 6865 h 8362"/>
                  <a:gd name="T72" fmla="*/ 1295 w 2048"/>
                  <a:gd name="T73" fmla="*/ 6704 h 8362"/>
                  <a:gd name="T74" fmla="*/ 1402 w 2048"/>
                  <a:gd name="T75" fmla="*/ 6530 h 8362"/>
                  <a:gd name="T76" fmla="*/ 1485 w 2048"/>
                  <a:gd name="T77" fmla="*/ 6339 h 8362"/>
                  <a:gd name="T78" fmla="*/ 1524 w 2048"/>
                  <a:gd name="T79" fmla="*/ 6191 h 8362"/>
                  <a:gd name="T80" fmla="*/ 1538 w 2048"/>
                  <a:gd name="T81" fmla="*/ 6063 h 8362"/>
                  <a:gd name="T82" fmla="*/ 1533 w 2048"/>
                  <a:gd name="T83" fmla="*/ 5934 h 8362"/>
                  <a:gd name="T84" fmla="*/ 1513 w 2048"/>
                  <a:gd name="T85" fmla="*/ 5807 h 8362"/>
                  <a:gd name="T86" fmla="*/ 1483 w 2048"/>
                  <a:gd name="T87" fmla="*/ 5680 h 8362"/>
                  <a:gd name="T88" fmla="*/ 1411 w 2048"/>
                  <a:gd name="T89" fmla="*/ 5462 h 8362"/>
                  <a:gd name="T90" fmla="*/ 1276 w 2048"/>
                  <a:gd name="T91" fmla="*/ 5329 h 8362"/>
                  <a:gd name="T92" fmla="*/ 998 w 2048"/>
                  <a:gd name="T93" fmla="*/ 5524 h 8362"/>
                  <a:gd name="T94" fmla="*/ 795 w 2048"/>
                  <a:gd name="T95" fmla="*/ 5519 h 8362"/>
                  <a:gd name="T96" fmla="*/ 798 w 2048"/>
                  <a:gd name="T97" fmla="*/ 4903 h 8362"/>
                  <a:gd name="T98" fmla="*/ 777 w 2048"/>
                  <a:gd name="T99" fmla="*/ 4288 h 8362"/>
                  <a:gd name="T100" fmla="*/ 751 w 2048"/>
                  <a:gd name="T101" fmla="*/ 3904 h 8362"/>
                  <a:gd name="T102" fmla="*/ 719 w 2048"/>
                  <a:gd name="T103" fmla="*/ 3598 h 8362"/>
                  <a:gd name="T104" fmla="*/ 677 w 2048"/>
                  <a:gd name="T105" fmla="*/ 3293 h 8362"/>
                  <a:gd name="T106" fmla="*/ 631 w 2048"/>
                  <a:gd name="T107" fmla="*/ 2986 h 8362"/>
                  <a:gd name="T108" fmla="*/ 576 w 2048"/>
                  <a:gd name="T109" fmla="*/ 2678 h 8362"/>
                  <a:gd name="T110" fmla="*/ 461 w 2048"/>
                  <a:gd name="T111" fmla="*/ 2146 h 8362"/>
                  <a:gd name="T112" fmla="*/ 313 w 2048"/>
                  <a:gd name="T113" fmla="*/ 1539 h 8362"/>
                  <a:gd name="T114" fmla="*/ 168 w 2048"/>
                  <a:gd name="T115" fmla="*/ 932 h 8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48" h="8362">
                    <a:moveTo>
                      <a:pt x="135" y="780"/>
                    </a:moveTo>
                    <a:lnTo>
                      <a:pt x="239" y="725"/>
                    </a:lnTo>
                    <a:lnTo>
                      <a:pt x="344" y="671"/>
                    </a:lnTo>
                    <a:lnTo>
                      <a:pt x="449" y="617"/>
                    </a:lnTo>
                    <a:lnTo>
                      <a:pt x="554" y="564"/>
                    </a:lnTo>
                    <a:lnTo>
                      <a:pt x="660" y="512"/>
                    </a:lnTo>
                    <a:lnTo>
                      <a:pt x="766" y="460"/>
                    </a:lnTo>
                    <a:lnTo>
                      <a:pt x="872" y="409"/>
                    </a:lnTo>
                    <a:lnTo>
                      <a:pt x="979" y="359"/>
                    </a:lnTo>
                    <a:lnTo>
                      <a:pt x="1086" y="310"/>
                    </a:lnTo>
                    <a:lnTo>
                      <a:pt x="1194" y="262"/>
                    </a:lnTo>
                    <a:lnTo>
                      <a:pt x="1302" y="215"/>
                    </a:lnTo>
                    <a:lnTo>
                      <a:pt x="1410" y="170"/>
                    </a:lnTo>
                    <a:lnTo>
                      <a:pt x="1519" y="125"/>
                    </a:lnTo>
                    <a:lnTo>
                      <a:pt x="1629" y="82"/>
                    </a:lnTo>
                    <a:lnTo>
                      <a:pt x="1740" y="40"/>
                    </a:lnTo>
                    <a:lnTo>
                      <a:pt x="1851" y="0"/>
                    </a:lnTo>
                    <a:lnTo>
                      <a:pt x="1866" y="99"/>
                    </a:lnTo>
                    <a:lnTo>
                      <a:pt x="1881" y="199"/>
                    </a:lnTo>
                    <a:lnTo>
                      <a:pt x="1895" y="298"/>
                    </a:lnTo>
                    <a:lnTo>
                      <a:pt x="1909" y="398"/>
                    </a:lnTo>
                    <a:lnTo>
                      <a:pt x="1922" y="498"/>
                    </a:lnTo>
                    <a:lnTo>
                      <a:pt x="1934" y="598"/>
                    </a:lnTo>
                    <a:lnTo>
                      <a:pt x="1945" y="698"/>
                    </a:lnTo>
                    <a:lnTo>
                      <a:pt x="1956" y="798"/>
                    </a:lnTo>
                    <a:lnTo>
                      <a:pt x="1966" y="898"/>
                    </a:lnTo>
                    <a:lnTo>
                      <a:pt x="1975" y="998"/>
                    </a:lnTo>
                    <a:lnTo>
                      <a:pt x="1984" y="1097"/>
                    </a:lnTo>
                    <a:lnTo>
                      <a:pt x="1992" y="1197"/>
                    </a:lnTo>
                    <a:lnTo>
                      <a:pt x="1999" y="1298"/>
                    </a:lnTo>
                    <a:lnTo>
                      <a:pt x="2007" y="1398"/>
                    </a:lnTo>
                    <a:lnTo>
                      <a:pt x="2013" y="1499"/>
                    </a:lnTo>
                    <a:lnTo>
                      <a:pt x="2018" y="1599"/>
                    </a:lnTo>
                    <a:lnTo>
                      <a:pt x="2024" y="1699"/>
                    </a:lnTo>
                    <a:lnTo>
                      <a:pt x="2028" y="1800"/>
                    </a:lnTo>
                    <a:lnTo>
                      <a:pt x="2032" y="1901"/>
                    </a:lnTo>
                    <a:lnTo>
                      <a:pt x="2036" y="2001"/>
                    </a:lnTo>
                    <a:lnTo>
                      <a:pt x="2041" y="2202"/>
                    </a:lnTo>
                    <a:lnTo>
                      <a:pt x="2045" y="2404"/>
                    </a:lnTo>
                    <a:lnTo>
                      <a:pt x="2048" y="2604"/>
                    </a:lnTo>
                    <a:lnTo>
                      <a:pt x="2048" y="2805"/>
                    </a:lnTo>
                    <a:lnTo>
                      <a:pt x="2048" y="3007"/>
                    </a:lnTo>
                    <a:lnTo>
                      <a:pt x="2046" y="3208"/>
                    </a:lnTo>
                    <a:lnTo>
                      <a:pt x="2044" y="3321"/>
                    </a:lnTo>
                    <a:lnTo>
                      <a:pt x="2041" y="3433"/>
                    </a:lnTo>
                    <a:lnTo>
                      <a:pt x="2038" y="3546"/>
                    </a:lnTo>
                    <a:lnTo>
                      <a:pt x="2034" y="3660"/>
                    </a:lnTo>
                    <a:lnTo>
                      <a:pt x="2028" y="3773"/>
                    </a:lnTo>
                    <a:lnTo>
                      <a:pt x="2022" y="3886"/>
                    </a:lnTo>
                    <a:lnTo>
                      <a:pt x="2015" y="3998"/>
                    </a:lnTo>
                    <a:lnTo>
                      <a:pt x="2007" y="4111"/>
                    </a:lnTo>
                    <a:lnTo>
                      <a:pt x="1998" y="4223"/>
                    </a:lnTo>
                    <a:lnTo>
                      <a:pt x="1988" y="4337"/>
                    </a:lnTo>
                    <a:lnTo>
                      <a:pt x="1977" y="4449"/>
                    </a:lnTo>
                    <a:lnTo>
                      <a:pt x="1966" y="4562"/>
                    </a:lnTo>
                    <a:lnTo>
                      <a:pt x="1953" y="4674"/>
                    </a:lnTo>
                    <a:lnTo>
                      <a:pt x="1938" y="4786"/>
                    </a:lnTo>
                    <a:lnTo>
                      <a:pt x="1924" y="4898"/>
                    </a:lnTo>
                    <a:lnTo>
                      <a:pt x="1908" y="5010"/>
                    </a:lnTo>
                    <a:lnTo>
                      <a:pt x="1891" y="5122"/>
                    </a:lnTo>
                    <a:lnTo>
                      <a:pt x="1873" y="5234"/>
                    </a:lnTo>
                    <a:lnTo>
                      <a:pt x="1855" y="5345"/>
                    </a:lnTo>
                    <a:lnTo>
                      <a:pt x="1834" y="5456"/>
                    </a:lnTo>
                    <a:lnTo>
                      <a:pt x="1814" y="5567"/>
                    </a:lnTo>
                    <a:lnTo>
                      <a:pt x="1792" y="5678"/>
                    </a:lnTo>
                    <a:lnTo>
                      <a:pt x="1768" y="5789"/>
                    </a:lnTo>
                    <a:lnTo>
                      <a:pt x="1745" y="5900"/>
                    </a:lnTo>
                    <a:lnTo>
                      <a:pt x="1719" y="6010"/>
                    </a:lnTo>
                    <a:lnTo>
                      <a:pt x="1693" y="6120"/>
                    </a:lnTo>
                    <a:lnTo>
                      <a:pt x="1665" y="6229"/>
                    </a:lnTo>
                    <a:lnTo>
                      <a:pt x="1637" y="6338"/>
                    </a:lnTo>
                    <a:lnTo>
                      <a:pt x="1607" y="6447"/>
                    </a:lnTo>
                    <a:lnTo>
                      <a:pt x="1575" y="6556"/>
                    </a:lnTo>
                    <a:lnTo>
                      <a:pt x="1544" y="6665"/>
                    </a:lnTo>
                    <a:lnTo>
                      <a:pt x="1510" y="6773"/>
                    </a:lnTo>
                    <a:lnTo>
                      <a:pt x="1491" y="6843"/>
                    </a:lnTo>
                    <a:lnTo>
                      <a:pt x="1469" y="6911"/>
                    </a:lnTo>
                    <a:lnTo>
                      <a:pt x="1445" y="6979"/>
                    </a:lnTo>
                    <a:lnTo>
                      <a:pt x="1418" y="7044"/>
                    </a:lnTo>
                    <a:lnTo>
                      <a:pt x="1390" y="7110"/>
                    </a:lnTo>
                    <a:lnTo>
                      <a:pt x="1359" y="7173"/>
                    </a:lnTo>
                    <a:lnTo>
                      <a:pt x="1326" y="7235"/>
                    </a:lnTo>
                    <a:lnTo>
                      <a:pt x="1291" y="7296"/>
                    </a:lnTo>
                    <a:lnTo>
                      <a:pt x="1253" y="7356"/>
                    </a:lnTo>
                    <a:lnTo>
                      <a:pt x="1215" y="7415"/>
                    </a:lnTo>
                    <a:lnTo>
                      <a:pt x="1173" y="7472"/>
                    </a:lnTo>
                    <a:lnTo>
                      <a:pt x="1130" y="7528"/>
                    </a:lnTo>
                    <a:lnTo>
                      <a:pt x="1086" y="7582"/>
                    </a:lnTo>
                    <a:lnTo>
                      <a:pt x="1039" y="7635"/>
                    </a:lnTo>
                    <a:lnTo>
                      <a:pt x="991" y="7687"/>
                    </a:lnTo>
                    <a:lnTo>
                      <a:pt x="942" y="7738"/>
                    </a:lnTo>
                    <a:lnTo>
                      <a:pt x="891" y="7787"/>
                    </a:lnTo>
                    <a:lnTo>
                      <a:pt x="839" y="7835"/>
                    </a:lnTo>
                    <a:lnTo>
                      <a:pt x="785" y="7882"/>
                    </a:lnTo>
                    <a:lnTo>
                      <a:pt x="730" y="7926"/>
                    </a:lnTo>
                    <a:lnTo>
                      <a:pt x="674" y="7970"/>
                    </a:lnTo>
                    <a:lnTo>
                      <a:pt x="617" y="8013"/>
                    </a:lnTo>
                    <a:lnTo>
                      <a:pt x="559" y="8054"/>
                    </a:lnTo>
                    <a:lnTo>
                      <a:pt x="500" y="8094"/>
                    </a:lnTo>
                    <a:lnTo>
                      <a:pt x="440" y="8132"/>
                    </a:lnTo>
                    <a:lnTo>
                      <a:pt x="380" y="8169"/>
                    </a:lnTo>
                    <a:lnTo>
                      <a:pt x="318" y="8205"/>
                    </a:lnTo>
                    <a:lnTo>
                      <a:pt x="255" y="8238"/>
                    </a:lnTo>
                    <a:lnTo>
                      <a:pt x="192" y="8271"/>
                    </a:lnTo>
                    <a:lnTo>
                      <a:pt x="129" y="8303"/>
                    </a:lnTo>
                    <a:lnTo>
                      <a:pt x="65" y="8333"/>
                    </a:lnTo>
                    <a:lnTo>
                      <a:pt x="0" y="8362"/>
                    </a:lnTo>
                    <a:lnTo>
                      <a:pt x="22" y="8307"/>
                    </a:lnTo>
                    <a:lnTo>
                      <a:pt x="43" y="8253"/>
                    </a:lnTo>
                    <a:lnTo>
                      <a:pt x="66" y="8198"/>
                    </a:lnTo>
                    <a:lnTo>
                      <a:pt x="88" y="8144"/>
                    </a:lnTo>
                    <a:lnTo>
                      <a:pt x="112" y="8090"/>
                    </a:lnTo>
                    <a:lnTo>
                      <a:pt x="136" y="8035"/>
                    </a:lnTo>
                    <a:lnTo>
                      <a:pt x="162" y="7982"/>
                    </a:lnTo>
                    <a:lnTo>
                      <a:pt x="188" y="7929"/>
                    </a:lnTo>
                    <a:lnTo>
                      <a:pt x="216" y="7878"/>
                    </a:lnTo>
                    <a:lnTo>
                      <a:pt x="245" y="7828"/>
                    </a:lnTo>
                    <a:lnTo>
                      <a:pt x="260" y="7802"/>
                    </a:lnTo>
                    <a:lnTo>
                      <a:pt x="276" y="7778"/>
                    </a:lnTo>
                    <a:lnTo>
                      <a:pt x="292" y="7753"/>
                    </a:lnTo>
                    <a:lnTo>
                      <a:pt x="308" y="7730"/>
                    </a:lnTo>
                    <a:lnTo>
                      <a:pt x="326" y="7705"/>
                    </a:lnTo>
                    <a:lnTo>
                      <a:pt x="343" y="7682"/>
                    </a:lnTo>
                    <a:lnTo>
                      <a:pt x="361" y="7659"/>
                    </a:lnTo>
                    <a:lnTo>
                      <a:pt x="380" y="7637"/>
                    </a:lnTo>
                    <a:lnTo>
                      <a:pt x="399" y="7614"/>
                    </a:lnTo>
                    <a:lnTo>
                      <a:pt x="419" y="7593"/>
                    </a:lnTo>
                    <a:lnTo>
                      <a:pt x="440" y="7572"/>
                    </a:lnTo>
                    <a:lnTo>
                      <a:pt x="461" y="7550"/>
                    </a:lnTo>
                    <a:lnTo>
                      <a:pt x="497" y="7515"/>
                    </a:lnTo>
                    <a:lnTo>
                      <a:pt x="533" y="7478"/>
                    </a:lnTo>
                    <a:lnTo>
                      <a:pt x="569" y="7442"/>
                    </a:lnTo>
                    <a:lnTo>
                      <a:pt x="607" y="7406"/>
                    </a:lnTo>
                    <a:lnTo>
                      <a:pt x="683" y="7336"/>
                    </a:lnTo>
                    <a:lnTo>
                      <a:pt x="760" y="7266"/>
                    </a:lnTo>
                    <a:lnTo>
                      <a:pt x="837" y="7195"/>
                    </a:lnTo>
                    <a:lnTo>
                      <a:pt x="914" y="7125"/>
                    </a:lnTo>
                    <a:lnTo>
                      <a:pt x="952" y="7088"/>
                    </a:lnTo>
                    <a:lnTo>
                      <a:pt x="989" y="7053"/>
                    </a:lnTo>
                    <a:lnTo>
                      <a:pt x="1026" y="7016"/>
                    </a:lnTo>
                    <a:lnTo>
                      <a:pt x="1063" y="6979"/>
                    </a:lnTo>
                    <a:lnTo>
                      <a:pt x="1098" y="6942"/>
                    </a:lnTo>
                    <a:lnTo>
                      <a:pt x="1134" y="6904"/>
                    </a:lnTo>
                    <a:lnTo>
                      <a:pt x="1168" y="6865"/>
                    </a:lnTo>
                    <a:lnTo>
                      <a:pt x="1201" y="6826"/>
                    </a:lnTo>
                    <a:lnTo>
                      <a:pt x="1234" y="6787"/>
                    </a:lnTo>
                    <a:lnTo>
                      <a:pt x="1265" y="6746"/>
                    </a:lnTo>
                    <a:lnTo>
                      <a:pt x="1295" y="6704"/>
                    </a:lnTo>
                    <a:lnTo>
                      <a:pt x="1324" y="6662"/>
                    </a:lnTo>
                    <a:lnTo>
                      <a:pt x="1352" y="6619"/>
                    </a:lnTo>
                    <a:lnTo>
                      <a:pt x="1378" y="6574"/>
                    </a:lnTo>
                    <a:lnTo>
                      <a:pt x="1402" y="6530"/>
                    </a:lnTo>
                    <a:lnTo>
                      <a:pt x="1426" y="6484"/>
                    </a:lnTo>
                    <a:lnTo>
                      <a:pt x="1447" y="6437"/>
                    </a:lnTo>
                    <a:lnTo>
                      <a:pt x="1466" y="6388"/>
                    </a:lnTo>
                    <a:lnTo>
                      <a:pt x="1485" y="6339"/>
                    </a:lnTo>
                    <a:lnTo>
                      <a:pt x="1500" y="6288"/>
                    </a:lnTo>
                    <a:lnTo>
                      <a:pt x="1510" y="6256"/>
                    </a:lnTo>
                    <a:lnTo>
                      <a:pt x="1517" y="6224"/>
                    </a:lnTo>
                    <a:lnTo>
                      <a:pt x="1524" y="6191"/>
                    </a:lnTo>
                    <a:lnTo>
                      <a:pt x="1530" y="6160"/>
                    </a:lnTo>
                    <a:lnTo>
                      <a:pt x="1534" y="6127"/>
                    </a:lnTo>
                    <a:lnTo>
                      <a:pt x="1536" y="6095"/>
                    </a:lnTo>
                    <a:lnTo>
                      <a:pt x="1538" y="6063"/>
                    </a:lnTo>
                    <a:lnTo>
                      <a:pt x="1538" y="6030"/>
                    </a:lnTo>
                    <a:lnTo>
                      <a:pt x="1538" y="5998"/>
                    </a:lnTo>
                    <a:lnTo>
                      <a:pt x="1536" y="5966"/>
                    </a:lnTo>
                    <a:lnTo>
                      <a:pt x="1533" y="5934"/>
                    </a:lnTo>
                    <a:lnTo>
                      <a:pt x="1530" y="5903"/>
                    </a:lnTo>
                    <a:lnTo>
                      <a:pt x="1524" y="5870"/>
                    </a:lnTo>
                    <a:lnTo>
                      <a:pt x="1519" y="5838"/>
                    </a:lnTo>
                    <a:lnTo>
                      <a:pt x="1513" y="5807"/>
                    </a:lnTo>
                    <a:lnTo>
                      <a:pt x="1506" y="5775"/>
                    </a:lnTo>
                    <a:lnTo>
                      <a:pt x="1499" y="5744"/>
                    </a:lnTo>
                    <a:lnTo>
                      <a:pt x="1491" y="5712"/>
                    </a:lnTo>
                    <a:lnTo>
                      <a:pt x="1483" y="5680"/>
                    </a:lnTo>
                    <a:lnTo>
                      <a:pt x="1473" y="5649"/>
                    </a:lnTo>
                    <a:lnTo>
                      <a:pt x="1454" y="5586"/>
                    </a:lnTo>
                    <a:lnTo>
                      <a:pt x="1433" y="5523"/>
                    </a:lnTo>
                    <a:lnTo>
                      <a:pt x="1411" y="5462"/>
                    </a:lnTo>
                    <a:lnTo>
                      <a:pt x="1389" y="5400"/>
                    </a:lnTo>
                    <a:lnTo>
                      <a:pt x="1367" y="5340"/>
                    </a:lnTo>
                    <a:lnTo>
                      <a:pt x="1345" y="5280"/>
                    </a:lnTo>
                    <a:lnTo>
                      <a:pt x="1276" y="5329"/>
                    </a:lnTo>
                    <a:lnTo>
                      <a:pt x="1206" y="5378"/>
                    </a:lnTo>
                    <a:lnTo>
                      <a:pt x="1137" y="5426"/>
                    </a:lnTo>
                    <a:lnTo>
                      <a:pt x="1068" y="5475"/>
                    </a:lnTo>
                    <a:lnTo>
                      <a:pt x="998" y="5524"/>
                    </a:lnTo>
                    <a:lnTo>
                      <a:pt x="929" y="5574"/>
                    </a:lnTo>
                    <a:lnTo>
                      <a:pt x="861" y="5623"/>
                    </a:lnTo>
                    <a:lnTo>
                      <a:pt x="792" y="5673"/>
                    </a:lnTo>
                    <a:lnTo>
                      <a:pt x="795" y="5519"/>
                    </a:lnTo>
                    <a:lnTo>
                      <a:pt x="797" y="5365"/>
                    </a:lnTo>
                    <a:lnTo>
                      <a:pt x="799" y="5211"/>
                    </a:lnTo>
                    <a:lnTo>
                      <a:pt x="799" y="5057"/>
                    </a:lnTo>
                    <a:lnTo>
                      <a:pt x="798" y="4903"/>
                    </a:lnTo>
                    <a:lnTo>
                      <a:pt x="795" y="4749"/>
                    </a:lnTo>
                    <a:lnTo>
                      <a:pt x="790" y="4596"/>
                    </a:lnTo>
                    <a:lnTo>
                      <a:pt x="785" y="4442"/>
                    </a:lnTo>
                    <a:lnTo>
                      <a:pt x="777" y="4288"/>
                    </a:lnTo>
                    <a:lnTo>
                      <a:pt x="768" y="4135"/>
                    </a:lnTo>
                    <a:lnTo>
                      <a:pt x="763" y="4057"/>
                    </a:lnTo>
                    <a:lnTo>
                      <a:pt x="757" y="3981"/>
                    </a:lnTo>
                    <a:lnTo>
                      <a:pt x="751" y="3904"/>
                    </a:lnTo>
                    <a:lnTo>
                      <a:pt x="744" y="3828"/>
                    </a:lnTo>
                    <a:lnTo>
                      <a:pt x="735" y="3751"/>
                    </a:lnTo>
                    <a:lnTo>
                      <a:pt x="727" y="3675"/>
                    </a:lnTo>
                    <a:lnTo>
                      <a:pt x="719" y="3598"/>
                    </a:lnTo>
                    <a:lnTo>
                      <a:pt x="710" y="3522"/>
                    </a:lnTo>
                    <a:lnTo>
                      <a:pt x="700" y="3445"/>
                    </a:lnTo>
                    <a:lnTo>
                      <a:pt x="689" y="3369"/>
                    </a:lnTo>
                    <a:lnTo>
                      <a:pt x="677" y="3293"/>
                    </a:lnTo>
                    <a:lnTo>
                      <a:pt x="666" y="3217"/>
                    </a:lnTo>
                    <a:lnTo>
                      <a:pt x="655" y="3140"/>
                    </a:lnTo>
                    <a:lnTo>
                      <a:pt x="644" y="3062"/>
                    </a:lnTo>
                    <a:lnTo>
                      <a:pt x="631" y="2986"/>
                    </a:lnTo>
                    <a:lnTo>
                      <a:pt x="618" y="2908"/>
                    </a:lnTo>
                    <a:lnTo>
                      <a:pt x="605" y="2832"/>
                    </a:lnTo>
                    <a:lnTo>
                      <a:pt x="591" y="2755"/>
                    </a:lnTo>
                    <a:lnTo>
                      <a:pt x="576" y="2678"/>
                    </a:lnTo>
                    <a:lnTo>
                      <a:pt x="561" y="2601"/>
                    </a:lnTo>
                    <a:lnTo>
                      <a:pt x="530" y="2449"/>
                    </a:lnTo>
                    <a:lnTo>
                      <a:pt x="496" y="2297"/>
                    </a:lnTo>
                    <a:lnTo>
                      <a:pt x="461" y="2146"/>
                    </a:lnTo>
                    <a:lnTo>
                      <a:pt x="425" y="1994"/>
                    </a:lnTo>
                    <a:lnTo>
                      <a:pt x="388" y="1842"/>
                    </a:lnTo>
                    <a:lnTo>
                      <a:pt x="351" y="1691"/>
                    </a:lnTo>
                    <a:lnTo>
                      <a:pt x="313" y="1539"/>
                    </a:lnTo>
                    <a:lnTo>
                      <a:pt x="276" y="1388"/>
                    </a:lnTo>
                    <a:lnTo>
                      <a:pt x="239" y="1236"/>
                    </a:lnTo>
                    <a:lnTo>
                      <a:pt x="203" y="1084"/>
                    </a:lnTo>
                    <a:lnTo>
                      <a:pt x="168" y="932"/>
                    </a:lnTo>
                    <a:lnTo>
                      <a:pt x="135" y="7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1" tIns="60931" rIns="121861" bIns="609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1" name="淘宝店chenying0907 60"/>
            <p:cNvGrpSpPr/>
            <p:nvPr/>
          </p:nvGrpSpPr>
          <p:grpSpPr>
            <a:xfrm>
              <a:off x="4219949" y="3041851"/>
              <a:ext cx="3752095" cy="1067292"/>
              <a:chOff x="2724151" y="1960563"/>
              <a:chExt cx="3695700" cy="1050925"/>
            </a:xfrm>
          </p:grpSpPr>
          <p:sp>
            <p:nvSpPr>
              <p:cNvPr id="70" name="淘宝店chenying0907 15"/>
              <p:cNvSpPr/>
              <p:nvPr/>
            </p:nvSpPr>
            <p:spPr bwMode="auto">
              <a:xfrm>
                <a:off x="2724151" y="1960563"/>
                <a:ext cx="515938" cy="1050925"/>
              </a:xfrm>
              <a:custGeom>
                <a:avLst/>
                <a:gdLst>
                  <a:gd name="T0" fmla="*/ 119 w 2275"/>
                  <a:gd name="T1" fmla="*/ 12 h 4633"/>
                  <a:gd name="T2" fmla="*/ 357 w 2275"/>
                  <a:gd name="T3" fmla="*/ 42 h 4633"/>
                  <a:gd name="T4" fmla="*/ 594 w 2275"/>
                  <a:gd name="T5" fmla="*/ 76 h 4633"/>
                  <a:gd name="T6" fmla="*/ 832 w 2275"/>
                  <a:gd name="T7" fmla="*/ 113 h 4633"/>
                  <a:gd name="T8" fmla="*/ 1067 w 2275"/>
                  <a:gd name="T9" fmla="*/ 154 h 4633"/>
                  <a:gd name="T10" fmla="*/ 1304 w 2275"/>
                  <a:gd name="T11" fmla="*/ 199 h 4633"/>
                  <a:gd name="T12" fmla="*/ 1538 w 2275"/>
                  <a:gd name="T13" fmla="*/ 247 h 4633"/>
                  <a:gd name="T14" fmla="*/ 1773 w 2275"/>
                  <a:gd name="T15" fmla="*/ 298 h 4633"/>
                  <a:gd name="T16" fmla="*/ 1892 w 2275"/>
                  <a:gd name="T17" fmla="*/ 476 h 4633"/>
                  <a:gd name="T18" fmla="*/ 1896 w 2275"/>
                  <a:gd name="T19" fmla="*/ 782 h 4633"/>
                  <a:gd name="T20" fmla="*/ 1901 w 2275"/>
                  <a:gd name="T21" fmla="*/ 1088 h 4633"/>
                  <a:gd name="T22" fmla="*/ 1907 w 2275"/>
                  <a:gd name="T23" fmla="*/ 1394 h 4633"/>
                  <a:gd name="T24" fmla="*/ 1917 w 2275"/>
                  <a:gd name="T25" fmla="*/ 1699 h 4633"/>
                  <a:gd name="T26" fmla="*/ 1931 w 2275"/>
                  <a:gd name="T27" fmla="*/ 2005 h 4633"/>
                  <a:gd name="T28" fmla="*/ 1949 w 2275"/>
                  <a:gd name="T29" fmla="*/ 2309 h 4633"/>
                  <a:gd name="T30" fmla="*/ 1975 w 2275"/>
                  <a:gd name="T31" fmla="*/ 2614 h 4633"/>
                  <a:gd name="T32" fmla="*/ 2002 w 2275"/>
                  <a:gd name="T33" fmla="*/ 2883 h 4633"/>
                  <a:gd name="T34" fmla="*/ 2033 w 2275"/>
                  <a:gd name="T35" fmla="*/ 3118 h 4633"/>
                  <a:gd name="T36" fmla="*/ 2067 w 2275"/>
                  <a:gd name="T37" fmla="*/ 3351 h 4633"/>
                  <a:gd name="T38" fmla="*/ 2107 w 2275"/>
                  <a:gd name="T39" fmla="*/ 3584 h 4633"/>
                  <a:gd name="T40" fmla="*/ 2148 w 2275"/>
                  <a:gd name="T41" fmla="*/ 3816 h 4633"/>
                  <a:gd name="T42" fmla="*/ 2189 w 2275"/>
                  <a:gd name="T43" fmla="*/ 4050 h 4633"/>
                  <a:gd name="T44" fmla="*/ 2227 w 2275"/>
                  <a:gd name="T45" fmla="*/ 4282 h 4633"/>
                  <a:gd name="T46" fmla="*/ 2261 w 2275"/>
                  <a:gd name="T47" fmla="*/ 4516 h 4633"/>
                  <a:gd name="T48" fmla="*/ 2216 w 2275"/>
                  <a:gd name="T49" fmla="*/ 4555 h 4633"/>
                  <a:gd name="T50" fmla="*/ 2102 w 2275"/>
                  <a:gd name="T51" fmla="*/ 4397 h 4633"/>
                  <a:gd name="T52" fmla="*/ 1996 w 2275"/>
                  <a:gd name="T53" fmla="*/ 4234 h 4633"/>
                  <a:gd name="T54" fmla="*/ 1897 w 2275"/>
                  <a:gd name="T55" fmla="*/ 4068 h 4633"/>
                  <a:gd name="T56" fmla="*/ 1804 w 2275"/>
                  <a:gd name="T57" fmla="*/ 3898 h 4633"/>
                  <a:gd name="T58" fmla="*/ 1717 w 2275"/>
                  <a:gd name="T59" fmla="*/ 3726 h 4633"/>
                  <a:gd name="T60" fmla="*/ 1633 w 2275"/>
                  <a:gd name="T61" fmla="*/ 3550 h 4633"/>
                  <a:gd name="T62" fmla="*/ 1554 w 2275"/>
                  <a:gd name="T63" fmla="*/ 3373 h 4633"/>
                  <a:gd name="T64" fmla="*/ 1439 w 2275"/>
                  <a:gd name="T65" fmla="*/ 3105 h 4633"/>
                  <a:gd name="T66" fmla="*/ 1293 w 2275"/>
                  <a:gd name="T67" fmla="*/ 2744 h 4633"/>
                  <a:gd name="T68" fmla="*/ 1146 w 2275"/>
                  <a:gd name="T69" fmla="*/ 2383 h 4633"/>
                  <a:gd name="T70" fmla="*/ 1032 w 2275"/>
                  <a:gd name="T71" fmla="*/ 2115 h 4633"/>
                  <a:gd name="T72" fmla="*/ 952 w 2275"/>
                  <a:gd name="T73" fmla="*/ 1938 h 4633"/>
                  <a:gd name="T74" fmla="*/ 897 w 2275"/>
                  <a:gd name="T75" fmla="*/ 1818 h 4633"/>
                  <a:gd name="T76" fmla="*/ 867 w 2275"/>
                  <a:gd name="T77" fmla="*/ 1755 h 4633"/>
                  <a:gd name="T78" fmla="*/ 833 w 2275"/>
                  <a:gd name="T79" fmla="*/ 1694 h 4633"/>
                  <a:gd name="T80" fmla="*/ 798 w 2275"/>
                  <a:gd name="T81" fmla="*/ 1632 h 4633"/>
                  <a:gd name="T82" fmla="*/ 743 w 2275"/>
                  <a:gd name="T83" fmla="*/ 1544 h 4633"/>
                  <a:gd name="T84" fmla="*/ 664 w 2275"/>
                  <a:gd name="T85" fmla="*/ 1428 h 4633"/>
                  <a:gd name="T86" fmla="*/ 580 w 2275"/>
                  <a:gd name="T87" fmla="*/ 1316 h 4633"/>
                  <a:gd name="T88" fmla="*/ 494 w 2275"/>
                  <a:gd name="T89" fmla="*/ 1207 h 4633"/>
                  <a:gd name="T90" fmla="*/ 405 w 2275"/>
                  <a:gd name="T91" fmla="*/ 1099 h 4633"/>
                  <a:gd name="T92" fmla="*/ 315 w 2275"/>
                  <a:gd name="T93" fmla="*/ 991 h 4633"/>
                  <a:gd name="T94" fmla="*/ 250 w 2275"/>
                  <a:gd name="T95" fmla="*/ 914 h 4633"/>
                  <a:gd name="T96" fmla="*/ 213 w 2275"/>
                  <a:gd name="T97" fmla="*/ 863 h 4633"/>
                  <a:gd name="T98" fmla="*/ 182 w 2275"/>
                  <a:gd name="T99" fmla="*/ 810 h 4633"/>
                  <a:gd name="T100" fmla="*/ 154 w 2275"/>
                  <a:gd name="T101" fmla="*/ 755 h 4633"/>
                  <a:gd name="T102" fmla="*/ 131 w 2275"/>
                  <a:gd name="T103" fmla="*/ 698 h 4633"/>
                  <a:gd name="T104" fmla="*/ 110 w 2275"/>
                  <a:gd name="T105" fmla="*/ 641 h 4633"/>
                  <a:gd name="T106" fmla="*/ 93 w 2275"/>
                  <a:gd name="T107" fmla="*/ 582 h 4633"/>
                  <a:gd name="T108" fmla="*/ 79 w 2275"/>
                  <a:gd name="T109" fmla="*/ 522 h 4633"/>
                  <a:gd name="T110" fmla="*/ 60 w 2275"/>
                  <a:gd name="T111" fmla="*/ 430 h 4633"/>
                  <a:gd name="T112" fmla="*/ 42 w 2275"/>
                  <a:gd name="T113" fmla="*/ 307 h 4633"/>
                  <a:gd name="T114" fmla="*/ 26 w 2275"/>
                  <a:gd name="T115" fmla="*/ 183 h 4633"/>
                  <a:gd name="T116" fmla="*/ 9 w 2275"/>
                  <a:gd name="T117" fmla="*/ 60 h 4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5" h="4633">
                    <a:moveTo>
                      <a:pt x="0" y="0"/>
                    </a:moveTo>
                    <a:lnTo>
                      <a:pt x="119" y="12"/>
                    </a:lnTo>
                    <a:lnTo>
                      <a:pt x="239" y="27"/>
                    </a:lnTo>
                    <a:lnTo>
                      <a:pt x="357" y="42"/>
                    </a:lnTo>
                    <a:lnTo>
                      <a:pt x="476" y="58"/>
                    </a:lnTo>
                    <a:lnTo>
                      <a:pt x="594" y="76"/>
                    </a:lnTo>
                    <a:lnTo>
                      <a:pt x="714" y="94"/>
                    </a:lnTo>
                    <a:lnTo>
                      <a:pt x="832" y="113"/>
                    </a:lnTo>
                    <a:lnTo>
                      <a:pt x="950" y="134"/>
                    </a:lnTo>
                    <a:lnTo>
                      <a:pt x="1067" y="154"/>
                    </a:lnTo>
                    <a:lnTo>
                      <a:pt x="1186" y="176"/>
                    </a:lnTo>
                    <a:lnTo>
                      <a:pt x="1304" y="199"/>
                    </a:lnTo>
                    <a:lnTo>
                      <a:pt x="1421" y="223"/>
                    </a:lnTo>
                    <a:lnTo>
                      <a:pt x="1538" y="247"/>
                    </a:lnTo>
                    <a:lnTo>
                      <a:pt x="1656" y="272"/>
                    </a:lnTo>
                    <a:lnTo>
                      <a:pt x="1773" y="298"/>
                    </a:lnTo>
                    <a:lnTo>
                      <a:pt x="1890" y="323"/>
                    </a:lnTo>
                    <a:lnTo>
                      <a:pt x="1892" y="476"/>
                    </a:lnTo>
                    <a:lnTo>
                      <a:pt x="1894" y="629"/>
                    </a:lnTo>
                    <a:lnTo>
                      <a:pt x="1896" y="782"/>
                    </a:lnTo>
                    <a:lnTo>
                      <a:pt x="1898" y="935"/>
                    </a:lnTo>
                    <a:lnTo>
                      <a:pt x="1901" y="1088"/>
                    </a:lnTo>
                    <a:lnTo>
                      <a:pt x="1904" y="1241"/>
                    </a:lnTo>
                    <a:lnTo>
                      <a:pt x="1907" y="1394"/>
                    </a:lnTo>
                    <a:lnTo>
                      <a:pt x="1911" y="1546"/>
                    </a:lnTo>
                    <a:lnTo>
                      <a:pt x="1917" y="1699"/>
                    </a:lnTo>
                    <a:lnTo>
                      <a:pt x="1924" y="1852"/>
                    </a:lnTo>
                    <a:lnTo>
                      <a:pt x="1931" y="2005"/>
                    </a:lnTo>
                    <a:lnTo>
                      <a:pt x="1939" y="2156"/>
                    </a:lnTo>
                    <a:lnTo>
                      <a:pt x="1949" y="2309"/>
                    </a:lnTo>
                    <a:lnTo>
                      <a:pt x="1961" y="2461"/>
                    </a:lnTo>
                    <a:lnTo>
                      <a:pt x="1975" y="2614"/>
                    </a:lnTo>
                    <a:lnTo>
                      <a:pt x="1991" y="2766"/>
                    </a:lnTo>
                    <a:lnTo>
                      <a:pt x="2002" y="2883"/>
                    </a:lnTo>
                    <a:lnTo>
                      <a:pt x="2016" y="3001"/>
                    </a:lnTo>
                    <a:lnTo>
                      <a:pt x="2033" y="3118"/>
                    </a:lnTo>
                    <a:lnTo>
                      <a:pt x="2049" y="3235"/>
                    </a:lnTo>
                    <a:lnTo>
                      <a:pt x="2067" y="3351"/>
                    </a:lnTo>
                    <a:lnTo>
                      <a:pt x="2087" y="3468"/>
                    </a:lnTo>
                    <a:lnTo>
                      <a:pt x="2107" y="3584"/>
                    </a:lnTo>
                    <a:lnTo>
                      <a:pt x="2128" y="3700"/>
                    </a:lnTo>
                    <a:lnTo>
                      <a:pt x="2148" y="3816"/>
                    </a:lnTo>
                    <a:lnTo>
                      <a:pt x="2168" y="3932"/>
                    </a:lnTo>
                    <a:lnTo>
                      <a:pt x="2189" y="4050"/>
                    </a:lnTo>
                    <a:lnTo>
                      <a:pt x="2208" y="4166"/>
                    </a:lnTo>
                    <a:lnTo>
                      <a:pt x="2227" y="4282"/>
                    </a:lnTo>
                    <a:lnTo>
                      <a:pt x="2245" y="4399"/>
                    </a:lnTo>
                    <a:lnTo>
                      <a:pt x="2261" y="4516"/>
                    </a:lnTo>
                    <a:lnTo>
                      <a:pt x="2275" y="4633"/>
                    </a:lnTo>
                    <a:lnTo>
                      <a:pt x="2216" y="4555"/>
                    </a:lnTo>
                    <a:lnTo>
                      <a:pt x="2158" y="4477"/>
                    </a:lnTo>
                    <a:lnTo>
                      <a:pt x="2102" y="4397"/>
                    </a:lnTo>
                    <a:lnTo>
                      <a:pt x="2048" y="4316"/>
                    </a:lnTo>
                    <a:lnTo>
                      <a:pt x="1996" y="4234"/>
                    </a:lnTo>
                    <a:lnTo>
                      <a:pt x="1946" y="4152"/>
                    </a:lnTo>
                    <a:lnTo>
                      <a:pt x="1897" y="4068"/>
                    </a:lnTo>
                    <a:lnTo>
                      <a:pt x="1850" y="3983"/>
                    </a:lnTo>
                    <a:lnTo>
                      <a:pt x="1804" y="3898"/>
                    </a:lnTo>
                    <a:lnTo>
                      <a:pt x="1760" y="3812"/>
                    </a:lnTo>
                    <a:lnTo>
                      <a:pt x="1717" y="3726"/>
                    </a:lnTo>
                    <a:lnTo>
                      <a:pt x="1674" y="3638"/>
                    </a:lnTo>
                    <a:lnTo>
                      <a:pt x="1633" y="3550"/>
                    </a:lnTo>
                    <a:lnTo>
                      <a:pt x="1593" y="3461"/>
                    </a:lnTo>
                    <a:lnTo>
                      <a:pt x="1554" y="3373"/>
                    </a:lnTo>
                    <a:lnTo>
                      <a:pt x="1515" y="3284"/>
                    </a:lnTo>
                    <a:lnTo>
                      <a:pt x="1439" y="3105"/>
                    </a:lnTo>
                    <a:lnTo>
                      <a:pt x="1365" y="2924"/>
                    </a:lnTo>
                    <a:lnTo>
                      <a:pt x="1293" y="2744"/>
                    </a:lnTo>
                    <a:lnTo>
                      <a:pt x="1219" y="2563"/>
                    </a:lnTo>
                    <a:lnTo>
                      <a:pt x="1146" y="2383"/>
                    </a:lnTo>
                    <a:lnTo>
                      <a:pt x="1070" y="2204"/>
                    </a:lnTo>
                    <a:lnTo>
                      <a:pt x="1032" y="2115"/>
                    </a:lnTo>
                    <a:lnTo>
                      <a:pt x="993" y="2026"/>
                    </a:lnTo>
                    <a:lnTo>
                      <a:pt x="952" y="1938"/>
                    </a:lnTo>
                    <a:lnTo>
                      <a:pt x="911" y="1851"/>
                    </a:lnTo>
                    <a:lnTo>
                      <a:pt x="897" y="1818"/>
                    </a:lnTo>
                    <a:lnTo>
                      <a:pt x="882" y="1786"/>
                    </a:lnTo>
                    <a:lnTo>
                      <a:pt x="867" y="1755"/>
                    </a:lnTo>
                    <a:lnTo>
                      <a:pt x="850" y="1724"/>
                    </a:lnTo>
                    <a:lnTo>
                      <a:pt x="833" y="1694"/>
                    </a:lnTo>
                    <a:lnTo>
                      <a:pt x="816" y="1663"/>
                    </a:lnTo>
                    <a:lnTo>
                      <a:pt x="798" y="1632"/>
                    </a:lnTo>
                    <a:lnTo>
                      <a:pt x="780" y="1603"/>
                    </a:lnTo>
                    <a:lnTo>
                      <a:pt x="743" y="1544"/>
                    </a:lnTo>
                    <a:lnTo>
                      <a:pt x="704" y="1486"/>
                    </a:lnTo>
                    <a:lnTo>
                      <a:pt x="664" y="1428"/>
                    </a:lnTo>
                    <a:lnTo>
                      <a:pt x="623" y="1372"/>
                    </a:lnTo>
                    <a:lnTo>
                      <a:pt x="580" y="1316"/>
                    </a:lnTo>
                    <a:lnTo>
                      <a:pt x="537" y="1261"/>
                    </a:lnTo>
                    <a:lnTo>
                      <a:pt x="494" y="1207"/>
                    </a:lnTo>
                    <a:lnTo>
                      <a:pt x="449" y="1153"/>
                    </a:lnTo>
                    <a:lnTo>
                      <a:pt x="405" y="1099"/>
                    </a:lnTo>
                    <a:lnTo>
                      <a:pt x="360" y="1045"/>
                    </a:lnTo>
                    <a:lnTo>
                      <a:pt x="315" y="991"/>
                    </a:lnTo>
                    <a:lnTo>
                      <a:pt x="270" y="938"/>
                    </a:lnTo>
                    <a:lnTo>
                      <a:pt x="250" y="914"/>
                    </a:lnTo>
                    <a:lnTo>
                      <a:pt x="232" y="888"/>
                    </a:lnTo>
                    <a:lnTo>
                      <a:pt x="213" y="863"/>
                    </a:lnTo>
                    <a:lnTo>
                      <a:pt x="197" y="836"/>
                    </a:lnTo>
                    <a:lnTo>
                      <a:pt x="182" y="810"/>
                    </a:lnTo>
                    <a:lnTo>
                      <a:pt x="167" y="782"/>
                    </a:lnTo>
                    <a:lnTo>
                      <a:pt x="154" y="755"/>
                    </a:lnTo>
                    <a:lnTo>
                      <a:pt x="142" y="727"/>
                    </a:lnTo>
                    <a:lnTo>
                      <a:pt x="131" y="698"/>
                    </a:lnTo>
                    <a:lnTo>
                      <a:pt x="119" y="670"/>
                    </a:lnTo>
                    <a:lnTo>
                      <a:pt x="110" y="641"/>
                    </a:lnTo>
                    <a:lnTo>
                      <a:pt x="101" y="612"/>
                    </a:lnTo>
                    <a:lnTo>
                      <a:pt x="93" y="582"/>
                    </a:lnTo>
                    <a:lnTo>
                      <a:pt x="86" y="552"/>
                    </a:lnTo>
                    <a:lnTo>
                      <a:pt x="79" y="522"/>
                    </a:lnTo>
                    <a:lnTo>
                      <a:pt x="71" y="492"/>
                    </a:lnTo>
                    <a:lnTo>
                      <a:pt x="60" y="430"/>
                    </a:lnTo>
                    <a:lnTo>
                      <a:pt x="50" y="369"/>
                    </a:lnTo>
                    <a:lnTo>
                      <a:pt x="42" y="307"/>
                    </a:lnTo>
                    <a:lnTo>
                      <a:pt x="34" y="245"/>
                    </a:lnTo>
                    <a:lnTo>
                      <a:pt x="26" y="183"/>
                    </a:lnTo>
                    <a:lnTo>
                      <a:pt x="17" y="121"/>
                    </a:lnTo>
                    <a:lnTo>
                      <a:pt x="9" y="60"/>
                    </a:lnTo>
                    <a:lnTo>
                      <a:pt x="0" y="0"/>
                    </a:lnTo>
                    <a:close/>
                  </a:path>
                </a:pathLst>
              </a:custGeom>
              <a:solidFill>
                <a:schemeClr val="accent2"/>
              </a:solidFill>
              <a:ln>
                <a:noFill/>
              </a:ln>
            </p:spPr>
            <p:txBody>
              <a:bodyPr vert="horz" wrap="square" lIns="121861" tIns="60931" rIns="121861" bIns="609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淘宝店chenying0907 17"/>
              <p:cNvSpPr/>
              <p:nvPr/>
            </p:nvSpPr>
            <p:spPr bwMode="auto">
              <a:xfrm>
                <a:off x="5907088" y="1963738"/>
                <a:ext cx="512763" cy="1044575"/>
              </a:xfrm>
              <a:custGeom>
                <a:avLst/>
                <a:gdLst>
                  <a:gd name="T0" fmla="*/ 497 w 2262"/>
                  <a:gd name="T1" fmla="*/ 286 h 4604"/>
                  <a:gd name="T2" fmla="*/ 730 w 2262"/>
                  <a:gd name="T3" fmla="*/ 233 h 4604"/>
                  <a:gd name="T4" fmla="*/ 963 w 2262"/>
                  <a:gd name="T5" fmla="*/ 183 h 4604"/>
                  <a:gd name="T6" fmla="*/ 1198 w 2262"/>
                  <a:gd name="T7" fmla="*/ 137 h 4604"/>
                  <a:gd name="T8" fmla="*/ 1432 w 2262"/>
                  <a:gd name="T9" fmla="*/ 95 h 4604"/>
                  <a:gd name="T10" fmla="*/ 1669 w 2262"/>
                  <a:gd name="T11" fmla="*/ 59 h 4604"/>
                  <a:gd name="T12" fmla="*/ 1905 w 2262"/>
                  <a:gd name="T13" fmla="*/ 31 h 4604"/>
                  <a:gd name="T14" fmla="*/ 2143 w 2262"/>
                  <a:gd name="T15" fmla="*/ 9 h 4604"/>
                  <a:gd name="T16" fmla="*/ 2253 w 2262"/>
                  <a:gd name="T17" fmla="*/ 61 h 4604"/>
                  <a:gd name="T18" fmla="*/ 2236 w 2262"/>
                  <a:gd name="T19" fmla="*/ 182 h 4604"/>
                  <a:gd name="T20" fmla="*/ 2219 w 2262"/>
                  <a:gd name="T21" fmla="*/ 303 h 4604"/>
                  <a:gd name="T22" fmla="*/ 2198 w 2262"/>
                  <a:gd name="T23" fmla="*/ 426 h 4604"/>
                  <a:gd name="T24" fmla="*/ 2178 w 2262"/>
                  <a:gd name="T25" fmla="*/ 515 h 4604"/>
                  <a:gd name="T26" fmla="*/ 2162 w 2262"/>
                  <a:gd name="T27" fmla="*/ 574 h 4604"/>
                  <a:gd name="T28" fmla="*/ 2144 w 2262"/>
                  <a:gd name="T29" fmla="*/ 631 h 4604"/>
                  <a:gd name="T30" fmla="*/ 2121 w 2262"/>
                  <a:gd name="T31" fmla="*/ 689 h 4604"/>
                  <a:gd name="T32" fmla="*/ 2096 w 2262"/>
                  <a:gd name="T33" fmla="*/ 744 h 4604"/>
                  <a:gd name="T34" fmla="*/ 2067 w 2262"/>
                  <a:gd name="T35" fmla="*/ 797 h 4604"/>
                  <a:gd name="T36" fmla="*/ 2034 w 2262"/>
                  <a:gd name="T37" fmla="*/ 848 h 4604"/>
                  <a:gd name="T38" fmla="*/ 1996 w 2262"/>
                  <a:gd name="T39" fmla="*/ 897 h 4604"/>
                  <a:gd name="T40" fmla="*/ 1922 w 2262"/>
                  <a:gd name="T41" fmla="*/ 979 h 4604"/>
                  <a:gd name="T42" fmla="*/ 1821 w 2262"/>
                  <a:gd name="T43" fmla="*/ 1098 h 4604"/>
                  <a:gd name="T44" fmla="*/ 1723 w 2262"/>
                  <a:gd name="T45" fmla="*/ 1221 h 4604"/>
                  <a:gd name="T46" fmla="*/ 1627 w 2262"/>
                  <a:gd name="T47" fmla="*/ 1346 h 4604"/>
                  <a:gd name="T48" fmla="*/ 1537 w 2262"/>
                  <a:gd name="T49" fmla="*/ 1475 h 4604"/>
                  <a:gd name="T50" fmla="*/ 1474 w 2262"/>
                  <a:gd name="T51" fmla="*/ 1572 h 4604"/>
                  <a:gd name="T52" fmla="*/ 1433 w 2262"/>
                  <a:gd name="T53" fmla="*/ 1640 h 4604"/>
                  <a:gd name="T54" fmla="*/ 1394 w 2262"/>
                  <a:gd name="T55" fmla="*/ 1708 h 4604"/>
                  <a:gd name="T56" fmla="*/ 1358 w 2262"/>
                  <a:gd name="T57" fmla="*/ 1777 h 4604"/>
                  <a:gd name="T58" fmla="*/ 1323 w 2262"/>
                  <a:gd name="T59" fmla="*/ 1848 h 4604"/>
                  <a:gd name="T60" fmla="*/ 1290 w 2262"/>
                  <a:gd name="T61" fmla="*/ 1920 h 4604"/>
                  <a:gd name="T62" fmla="*/ 1203 w 2262"/>
                  <a:gd name="T63" fmla="*/ 2125 h 4604"/>
                  <a:gd name="T64" fmla="*/ 1063 w 2262"/>
                  <a:gd name="T65" fmla="*/ 2466 h 4604"/>
                  <a:gd name="T66" fmla="*/ 924 w 2262"/>
                  <a:gd name="T67" fmla="*/ 2807 h 4604"/>
                  <a:gd name="T68" fmla="*/ 783 w 2262"/>
                  <a:gd name="T69" fmla="*/ 3148 h 4604"/>
                  <a:gd name="T70" fmla="*/ 673 w 2262"/>
                  <a:gd name="T71" fmla="*/ 3402 h 4604"/>
                  <a:gd name="T72" fmla="*/ 596 w 2262"/>
                  <a:gd name="T73" fmla="*/ 3569 h 4604"/>
                  <a:gd name="T74" fmla="*/ 517 w 2262"/>
                  <a:gd name="T75" fmla="*/ 3734 h 4604"/>
                  <a:gd name="T76" fmla="*/ 434 w 2262"/>
                  <a:gd name="T77" fmla="*/ 3898 h 4604"/>
                  <a:gd name="T78" fmla="*/ 346 w 2262"/>
                  <a:gd name="T79" fmla="*/ 4060 h 4604"/>
                  <a:gd name="T80" fmla="*/ 255 w 2262"/>
                  <a:gd name="T81" fmla="*/ 4219 h 4604"/>
                  <a:gd name="T82" fmla="*/ 157 w 2262"/>
                  <a:gd name="T83" fmla="*/ 4375 h 4604"/>
                  <a:gd name="T84" fmla="*/ 54 w 2262"/>
                  <a:gd name="T85" fmla="*/ 4528 h 4604"/>
                  <a:gd name="T86" fmla="*/ 17 w 2262"/>
                  <a:gd name="T87" fmla="*/ 4489 h 4604"/>
                  <a:gd name="T88" fmla="*/ 55 w 2262"/>
                  <a:gd name="T89" fmla="*/ 4262 h 4604"/>
                  <a:gd name="T90" fmla="*/ 96 w 2262"/>
                  <a:gd name="T91" fmla="*/ 4034 h 4604"/>
                  <a:gd name="T92" fmla="*/ 136 w 2262"/>
                  <a:gd name="T93" fmla="*/ 3806 h 4604"/>
                  <a:gd name="T94" fmla="*/ 177 w 2262"/>
                  <a:gd name="T95" fmla="*/ 3579 h 4604"/>
                  <a:gd name="T96" fmla="*/ 216 w 2262"/>
                  <a:gd name="T97" fmla="*/ 3352 h 4604"/>
                  <a:gd name="T98" fmla="*/ 251 w 2262"/>
                  <a:gd name="T99" fmla="*/ 3123 h 4604"/>
                  <a:gd name="T100" fmla="*/ 281 w 2262"/>
                  <a:gd name="T101" fmla="*/ 2894 h 4604"/>
                  <a:gd name="T102" fmla="*/ 303 w 2262"/>
                  <a:gd name="T103" fmla="*/ 2702 h 4604"/>
                  <a:gd name="T104" fmla="*/ 319 w 2262"/>
                  <a:gd name="T105" fmla="*/ 2549 h 4604"/>
                  <a:gd name="T106" fmla="*/ 338 w 2262"/>
                  <a:gd name="T107" fmla="*/ 2319 h 4604"/>
                  <a:gd name="T108" fmla="*/ 358 w 2262"/>
                  <a:gd name="T109" fmla="*/ 2011 h 4604"/>
                  <a:gd name="T110" fmla="*/ 371 w 2262"/>
                  <a:gd name="T111" fmla="*/ 1702 h 4604"/>
                  <a:gd name="T112" fmla="*/ 379 w 2262"/>
                  <a:gd name="T113" fmla="*/ 1394 h 4604"/>
                  <a:gd name="T114" fmla="*/ 382 w 2262"/>
                  <a:gd name="T115" fmla="*/ 1085 h 4604"/>
                  <a:gd name="T116" fmla="*/ 383 w 2262"/>
                  <a:gd name="T117" fmla="*/ 776 h 4604"/>
                  <a:gd name="T118" fmla="*/ 382 w 2262"/>
                  <a:gd name="T119" fmla="*/ 467 h 4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2" h="4604">
                    <a:moveTo>
                      <a:pt x="381" y="313"/>
                    </a:moveTo>
                    <a:lnTo>
                      <a:pt x="497" y="286"/>
                    </a:lnTo>
                    <a:lnTo>
                      <a:pt x="614" y="258"/>
                    </a:lnTo>
                    <a:lnTo>
                      <a:pt x="730" y="233"/>
                    </a:lnTo>
                    <a:lnTo>
                      <a:pt x="846" y="207"/>
                    </a:lnTo>
                    <a:lnTo>
                      <a:pt x="963" y="183"/>
                    </a:lnTo>
                    <a:lnTo>
                      <a:pt x="1080" y="159"/>
                    </a:lnTo>
                    <a:lnTo>
                      <a:pt x="1198" y="137"/>
                    </a:lnTo>
                    <a:lnTo>
                      <a:pt x="1315" y="116"/>
                    </a:lnTo>
                    <a:lnTo>
                      <a:pt x="1432" y="95"/>
                    </a:lnTo>
                    <a:lnTo>
                      <a:pt x="1550" y="77"/>
                    </a:lnTo>
                    <a:lnTo>
                      <a:pt x="1669" y="59"/>
                    </a:lnTo>
                    <a:lnTo>
                      <a:pt x="1787" y="44"/>
                    </a:lnTo>
                    <a:lnTo>
                      <a:pt x="1905" y="31"/>
                    </a:lnTo>
                    <a:lnTo>
                      <a:pt x="2024" y="19"/>
                    </a:lnTo>
                    <a:lnTo>
                      <a:pt x="2143" y="9"/>
                    </a:lnTo>
                    <a:lnTo>
                      <a:pt x="2262" y="0"/>
                    </a:lnTo>
                    <a:lnTo>
                      <a:pt x="2253" y="61"/>
                    </a:lnTo>
                    <a:lnTo>
                      <a:pt x="2245" y="121"/>
                    </a:lnTo>
                    <a:lnTo>
                      <a:pt x="2236" y="182"/>
                    </a:lnTo>
                    <a:lnTo>
                      <a:pt x="2228" y="242"/>
                    </a:lnTo>
                    <a:lnTo>
                      <a:pt x="2219" y="303"/>
                    </a:lnTo>
                    <a:lnTo>
                      <a:pt x="2209" y="364"/>
                    </a:lnTo>
                    <a:lnTo>
                      <a:pt x="2198" y="426"/>
                    </a:lnTo>
                    <a:lnTo>
                      <a:pt x="2185" y="486"/>
                    </a:lnTo>
                    <a:lnTo>
                      <a:pt x="2178" y="515"/>
                    </a:lnTo>
                    <a:lnTo>
                      <a:pt x="2170" y="545"/>
                    </a:lnTo>
                    <a:lnTo>
                      <a:pt x="2162" y="574"/>
                    </a:lnTo>
                    <a:lnTo>
                      <a:pt x="2153" y="603"/>
                    </a:lnTo>
                    <a:lnTo>
                      <a:pt x="2144" y="631"/>
                    </a:lnTo>
                    <a:lnTo>
                      <a:pt x="2132" y="660"/>
                    </a:lnTo>
                    <a:lnTo>
                      <a:pt x="2121" y="689"/>
                    </a:lnTo>
                    <a:lnTo>
                      <a:pt x="2109" y="716"/>
                    </a:lnTo>
                    <a:lnTo>
                      <a:pt x="2096" y="744"/>
                    </a:lnTo>
                    <a:lnTo>
                      <a:pt x="2082" y="770"/>
                    </a:lnTo>
                    <a:lnTo>
                      <a:pt x="2067" y="797"/>
                    </a:lnTo>
                    <a:lnTo>
                      <a:pt x="2051" y="822"/>
                    </a:lnTo>
                    <a:lnTo>
                      <a:pt x="2034" y="848"/>
                    </a:lnTo>
                    <a:lnTo>
                      <a:pt x="2015" y="872"/>
                    </a:lnTo>
                    <a:lnTo>
                      <a:pt x="1996" y="897"/>
                    </a:lnTo>
                    <a:lnTo>
                      <a:pt x="1974" y="920"/>
                    </a:lnTo>
                    <a:lnTo>
                      <a:pt x="1922" y="979"/>
                    </a:lnTo>
                    <a:lnTo>
                      <a:pt x="1871" y="1039"/>
                    </a:lnTo>
                    <a:lnTo>
                      <a:pt x="1821" y="1098"/>
                    </a:lnTo>
                    <a:lnTo>
                      <a:pt x="1772" y="1160"/>
                    </a:lnTo>
                    <a:lnTo>
                      <a:pt x="1723" y="1221"/>
                    </a:lnTo>
                    <a:lnTo>
                      <a:pt x="1675" y="1283"/>
                    </a:lnTo>
                    <a:lnTo>
                      <a:pt x="1627" y="1346"/>
                    </a:lnTo>
                    <a:lnTo>
                      <a:pt x="1582" y="1409"/>
                    </a:lnTo>
                    <a:lnTo>
                      <a:pt x="1537" y="1475"/>
                    </a:lnTo>
                    <a:lnTo>
                      <a:pt x="1494" y="1540"/>
                    </a:lnTo>
                    <a:lnTo>
                      <a:pt x="1474" y="1572"/>
                    </a:lnTo>
                    <a:lnTo>
                      <a:pt x="1454" y="1606"/>
                    </a:lnTo>
                    <a:lnTo>
                      <a:pt x="1433" y="1640"/>
                    </a:lnTo>
                    <a:lnTo>
                      <a:pt x="1414" y="1674"/>
                    </a:lnTo>
                    <a:lnTo>
                      <a:pt x="1394" y="1708"/>
                    </a:lnTo>
                    <a:lnTo>
                      <a:pt x="1376" y="1743"/>
                    </a:lnTo>
                    <a:lnTo>
                      <a:pt x="1358" y="1777"/>
                    </a:lnTo>
                    <a:lnTo>
                      <a:pt x="1340" y="1813"/>
                    </a:lnTo>
                    <a:lnTo>
                      <a:pt x="1323" y="1848"/>
                    </a:lnTo>
                    <a:lnTo>
                      <a:pt x="1307" y="1883"/>
                    </a:lnTo>
                    <a:lnTo>
                      <a:pt x="1290" y="1920"/>
                    </a:lnTo>
                    <a:lnTo>
                      <a:pt x="1275" y="1957"/>
                    </a:lnTo>
                    <a:lnTo>
                      <a:pt x="1203" y="2125"/>
                    </a:lnTo>
                    <a:lnTo>
                      <a:pt x="1132" y="2295"/>
                    </a:lnTo>
                    <a:lnTo>
                      <a:pt x="1063" y="2466"/>
                    </a:lnTo>
                    <a:lnTo>
                      <a:pt x="994" y="2636"/>
                    </a:lnTo>
                    <a:lnTo>
                      <a:pt x="924" y="2807"/>
                    </a:lnTo>
                    <a:lnTo>
                      <a:pt x="854" y="2977"/>
                    </a:lnTo>
                    <a:lnTo>
                      <a:pt x="783" y="3148"/>
                    </a:lnTo>
                    <a:lnTo>
                      <a:pt x="710" y="3317"/>
                    </a:lnTo>
                    <a:lnTo>
                      <a:pt x="673" y="3402"/>
                    </a:lnTo>
                    <a:lnTo>
                      <a:pt x="635" y="3485"/>
                    </a:lnTo>
                    <a:lnTo>
                      <a:pt x="596" y="3569"/>
                    </a:lnTo>
                    <a:lnTo>
                      <a:pt x="557" y="3651"/>
                    </a:lnTo>
                    <a:lnTo>
                      <a:pt x="517" y="3734"/>
                    </a:lnTo>
                    <a:lnTo>
                      <a:pt x="476" y="3817"/>
                    </a:lnTo>
                    <a:lnTo>
                      <a:pt x="434" y="3898"/>
                    </a:lnTo>
                    <a:lnTo>
                      <a:pt x="390" y="3980"/>
                    </a:lnTo>
                    <a:lnTo>
                      <a:pt x="346" y="4060"/>
                    </a:lnTo>
                    <a:lnTo>
                      <a:pt x="301" y="4140"/>
                    </a:lnTo>
                    <a:lnTo>
                      <a:pt x="255" y="4219"/>
                    </a:lnTo>
                    <a:lnTo>
                      <a:pt x="207" y="4298"/>
                    </a:lnTo>
                    <a:lnTo>
                      <a:pt x="157" y="4375"/>
                    </a:lnTo>
                    <a:lnTo>
                      <a:pt x="106" y="4453"/>
                    </a:lnTo>
                    <a:lnTo>
                      <a:pt x="54" y="4528"/>
                    </a:lnTo>
                    <a:lnTo>
                      <a:pt x="0" y="4604"/>
                    </a:lnTo>
                    <a:lnTo>
                      <a:pt x="17" y="4489"/>
                    </a:lnTo>
                    <a:lnTo>
                      <a:pt x="36" y="4375"/>
                    </a:lnTo>
                    <a:lnTo>
                      <a:pt x="55" y="4262"/>
                    </a:lnTo>
                    <a:lnTo>
                      <a:pt x="75" y="4148"/>
                    </a:lnTo>
                    <a:lnTo>
                      <a:pt x="96" y="4034"/>
                    </a:lnTo>
                    <a:lnTo>
                      <a:pt x="116" y="3921"/>
                    </a:lnTo>
                    <a:lnTo>
                      <a:pt x="136" y="3806"/>
                    </a:lnTo>
                    <a:lnTo>
                      <a:pt x="157" y="3693"/>
                    </a:lnTo>
                    <a:lnTo>
                      <a:pt x="177" y="3579"/>
                    </a:lnTo>
                    <a:lnTo>
                      <a:pt x="197" y="3466"/>
                    </a:lnTo>
                    <a:lnTo>
                      <a:pt x="216" y="3352"/>
                    </a:lnTo>
                    <a:lnTo>
                      <a:pt x="233" y="3237"/>
                    </a:lnTo>
                    <a:lnTo>
                      <a:pt x="251" y="3123"/>
                    </a:lnTo>
                    <a:lnTo>
                      <a:pt x="267" y="3009"/>
                    </a:lnTo>
                    <a:lnTo>
                      <a:pt x="281" y="2894"/>
                    </a:lnTo>
                    <a:lnTo>
                      <a:pt x="294" y="2780"/>
                    </a:lnTo>
                    <a:lnTo>
                      <a:pt x="303" y="2702"/>
                    </a:lnTo>
                    <a:lnTo>
                      <a:pt x="311" y="2626"/>
                    </a:lnTo>
                    <a:lnTo>
                      <a:pt x="319" y="2549"/>
                    </a:lnTo>
                    <a:lnTo>
                      <a:pt x="326" y="2472"/>
                    </a:lnTo>
                    <a:lnTo>
                      <a:pt x="338" y="2319"/>
                    </a:lnTo>
                    <a:lnTo>
                      <a:pt x="350" y="2165"/>
                    </a:lnTo>
                    <a:lnTo>
                      <a:pt x="358" y="2011"/>
                    </a:lnTo>
                    <a:lnTo>
                      <a:pt x="366" y="1856"/>
                    </a:lnTo>
                    <a:lnTo>
                      <a:pt x="371" y="1702"/>
                    </a:lnTo>
                    <a:lnTo>
                      <a:pt x="376" y="1548"/>
                    </a:lnTo>
                    <a:lnTo>
                      <a:pt x="379" y="1394"/>
                    </a:lnTo>
                    <a:lnTo>
                      <a:pt x="381" y="1239"/>
                    </a:lnTo>
                    <a:lnTo>
                      <a:pt x="382" y="1085"/>
                    </a:lnTo>
                    <a:lnTo>
                      <a:pt x="383" y="931"/>
                    </a:lnTo>
                    <a:lnTo>
                      <a:pt x="383" y="776"/>
                    </a:lnTo>
                    <a:lnTo>
                      <a:pt x="382" y="622"/>
                    </a:lnTo>
                    <a:lnTo>
                      <a:pt x="382" y="467"/>
                    </a:lnTo>
                    <a:lnTo>
                      <a:pt x="381" y="313"/>
                    </a:lnTo>
                    <a:close/>
                  </a:path>
                </a:pathLst>
              </a:custGeom>
              <a:solidFill>
                <a:schemeClr val="accent2"/>
              </a:solidFill>
              <a:ln>
                <a:noFill/>
              </a:ln>
            </p:spPr>
            <p:txBody>
              <a:bodyPr vert="horz" wrap="square" lIns="121861" tIns="60931" rIns="121861" bIns="609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52" name="淘宝店chenying0907 19"/>
            <p:cNvSpPr/>
            <p:nvPr/>
          </p:nvSpPr>
          <p:spPr bwMode="auto">
            <a:xfrm>
              <a:off x="4245737" y="3325603"/>
              <a:ext cx="1813192" cy="2245827"/>
            </a:xfrm>
            <a:custGeom>
              <a:avLst/>
              <a:gdLst>
                <a:gd name="T0" fmla="*/ 216 w 7871"/>
                <a:gd name="T1" fmla="*/ 2085 h 9750"/>
                <a:gd name="T2" fmla="*/ 112 w 7871"/>
                <a:gd name="T3" fmla="*/ 1628 h 9750"/>
                <a:gd name="T4" fmla="*/ 38 w 7871"/>
                <a:gd name="T5" fmla="*/ 1166 h 9750"/>
                <a:gd name="T6" fmla="*/ 2 w 7871"/>
                <a:gd name="T7" fmla="*/ 700 h 9750"/>
                <a:gd name="T8" fmla="*/ 14 w 7871"/>
                <a:gd name="T9" fmla="*/ 233 h 9750"/>
                <a:gd name="T10" fmla="*/ 195 w 7871"/>
                <a:gd name="T11" fmla="*/ 197 h 9750"/>
                <a:gd name="T12" fmla="*/ 457 w 7871"/>
                <a:gd name="T13" fmla="*/ 621 h 9750"/>
                <a:gd name="T14" fmla="*/ 675 w 7871"/>
                <a:gd name="T15" fmla="*/ 1068 h 9750"/>
                <a:gd name="T16" fmla="*/ 1025 w 7871"/>
                <a:gd name="T17" fmla="*/ 1915 h 9750"/>
                <a:gd name="T18" fmla="*/ 1286 w 7871"/>
                <a:gd name="T19" fmla="*/ 2498 h 9750"/>
                <a:gd name="T20" fmla="*/ 1684 w 7871"/>
                <a:gd name="T21" fmla="*/ 3251 h 9750"/>
                <a:gd name="T22" fmla="*/ 2148 w 7871"/>
                <a:gd name="T23" fmla="*/ 3974 h 9750"/>
                <a:gd name="T24" fmla="*/ 2687 w 7871"/>
                <a:gd name="T25" fmla="*/ 4637 h 9750"/>
                <a:gd name="T26" fmla="*/ 3313 w 7871"/>
                <a:gd name="T27" fmla="*/ 5209 h 9750"/>
                <a:gd name="T28" fmla="*/ 4035 w 7871"/>
                <a:gd name="T29" fmla="*/ 5659 h 9750"/>
                <a:gd name="T30" fmla="*/ 4350 w 7871"/>
                <a:gd name="T31" fmla="*/ 5782 h 9750"/>
                <a:gd name="T32" fmla="*/ 4578 w 7871"/>
                <a:gd name="T33" fmla="*/ 5822 h 9750"/>
                <a:gd name="T34" fmla="*/ 4848 w 7871"/>
                <a:gd name="T35" fmla="*/ 5836 h 9750"/>
                <a:gd name="T36" fmla="*/ 5314 w 7871"/>
                <a:gd name="T37" fmla="*/ 5811 h 9750"/>
                <a:gd name="T38" fmla="*/ 5262 w 7871"/>
                <a:gd name="T39" fmla="*/ 5536 h 9750"/>
                <a:gd name="T40" fmla="*/ 5088 w 7871"/>
                <a:gd name="T41" fmla="*/ 5258 h 9750"/>
                <a:gd name="T42" fmla="*/ 4971 w 7871"/>
                <a:gd name="T43" fmla="*/ 5124 h 9750"/>
                <a:gd name="T44" fmla="*/ 4803 w 7871"/>
                <a:gd name="T45" fmla="*/ 4978 h 9750"/>
                <a:gd name="T46" fmla="*/ 4275 w 7871"/>
                <a:gd name="T47" fmla="*/ 4588 h 9750"/>
                <a:gd name="T48" fmla="*/ 3743 w 7871"/>
                <a:gd name="T49" fmla="*/ 4199 h 9750"/>
                <a:gd name="T50" fmla="*/ 3413 w 7871"/>
                <a:gd name="T51" fmla="*/ 3916 h 9750"/>
                <a:gd name="T52" fmla="*/ 3119 w 7871"/>
                <a:gd name="T53" fmla="*/ 3593 h 9750"/>
                <a:gd name="T54" fmla="*/ 3000 w 7871"/>
                <a:gd name="T55" fmla="*/ 3419 h 9750"/>
                <a:gd name="T56" fmla="*/ 2937 w 7871"/>
                <a:gd name="T57" fmla="*/ 3271 h 9750"/>
                <a:gd name="T58" fmla="*/ 2891 w 7871"/>
                <a:gd name="T59" fmla="*/ 3089 h 9750"/>
                <a:gd name="T60" fmla="*/ 2844 w 7871"/>
                <a:gd name="T61" fmla="*/ 2767 h 9750"/>
                <a:gd name="T62" fmla="*/ 3915 w 7871"/>
                <a:gd name="T63" fmla="*/ 3479 h 9750"/>
                <a:gd name="T64" fmla="*/ 5210 w 7871"/>
                <a:gd name="T65" fmla="*/ 4396 h 9750"/>
                <a:gd name="T66" fmla="*/ 6355 w 7871"/>
                <a:gd name="T67" fmla="*/ 5164 h 9750"/>
                <a:gd name="T68" fmla="*/ 6623 w 7871"/>
                <a:gd name="T69" fmla="*/ 5359 h 9750"/>
                <a:gd name="T70" fmla="*/ 6868 w 7871"/>
                <a:gd name="T71" fmla="*/ 5584 h 9750"/>
                <a:gd name="T72" fmla="*/ 7086 w 7871"/>
                <a:gd name="T73" fmla="*/ 5834 h 9750"/>
                <a:gd name="T74" fmla="*/ 7273 w 7871"/>
                <a:gd name="T75" fmla="*/ 6107 h 9750"/>
                <a:gd name="T76" fmla="*/ 7424 w 7871"/>
                <a:gd name="T77" fmla="*/ 6403 h 9750"/>
                <a:gd name="T78" fmla="*/ 7632 w 7871"/>
                <a:gd name="T79" fmla="*/ 6947 h 9750"/>
                <a:gd name="T80" fmla="*/ 7774 w 7871"/>
                <a:gd name="T81" fmla="*/ 7556 h 9750"/>
                <a:gd name="T82" fmla="*/ 7846 w 7871"/>
                <a:gd name="T83" fmla="*/ 8178 h 9750"/>
                <a:gd name="T84" fmla="*/ 7871 w 7871"/>
                <a:gd name="T85" fmla="*/ 8808 h 9750"/>
                <a:gd name="T86" fmla="*/ 7768 w 7871"/>
                <a:gd name="T87" fmla="*/ 9689 h 9750"/>
                <a:gd name="T88" fmla="*/ 6927 w 7871"/>
                <a:gd name="T89" fmla="*/ 9163 h 9750"/>
                <a:gd name="T90" fmla="*/ 5777 w 7871"/>
                <a:gd name="T91" fmla="*/ 8511 h 9750"/>
                <a:gd name="T92" fmla="*/ 4684 w 7871"/>
                <a:gd name="T93" fmla="*/ 7945 h 9750"/>
                <a:gd name="T94" fmla="*/ 4064 w 7871"/>
                <a:gd name="T95" fmla="*/ 7613 h 9750"/>
                <a:gd name="T96" fmla="*/ 3736 w 7871"/>
                <a:gd name="T97" fmla="*/ 7411 h 9750"/>
                <a:gd name="T98" fmla="*/ 3425 w 7871"/>
                <a:gd name="T99" fmla="*/ 7187 h 9750"/>
                <a:gd name="T100" fmla="*/ 3134 w 7871"/>
                <a:gd name="T101" fmla="*/ 6938 h 9750"/>
                <a:gd name="T102" fmla="*/ 2893 w 7871"/>
                <a:gd name="T103" fmla="*/ 6684 h 9750"/>
                <a:gd name="T104" fmla="*/ 2686 w 7871"/>
                <a:gd name="T105" fmla="*/ 6412 h 9750"/>
                <a:gd name="T106" fmla="*/ 2338 w 7871"/>
                <a:gd name="T107" fmla="*/ 5889 h 9750"/>
                <a:gd name="T108" fmla="*/ 2104 w 7871"/>
                <a:gd name="T109" fmla="*/ 5565 h 9750"/>
                <a:gd name="T110" fmla="*/ 1787 w 7871"/>
                <a:gd name="T111" fmla="*/ 5187 h 9750"/>
                <a:gd name="T112" fmla="*/ 1403 w 7871"/>
                <a:gd name="T113" fmla="*/ 4670 h 9750"/>
                <a:gd name="T114" fmla="*/ 1059 w 7871"/>
                <a:gd name="T115" fmla="*/ 4126 h 9750"/>
                <a:gd name="T116" fmla="*/ 758 w 7871"/>
                <a:gd name="T117" fmla="*/ 3557 h 9750"/>
                <a:gd name="T118" fmla="*/ 501 w 7871"/>
                <a:gd name="T119" fmla="*/ 2966 h 9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71" h="9750">
                  <a:moveTo>
                    <a:pt x="320" y="2460"/>
                  </a:moveTo>
                  <a:lnTo>
                    <a:pt x="299" y="2385"/>
                  </a:lnTo>
                  <a:lnTo>
                    <a:pt x="278" y="2311"/>
                  </a:lnTo>
                  <a:lnTo>
                    <a:pt x="257" y="2236"/>
                  </a:lnTo>
                  <a:lnTo>
                    <a:pt x="237" y="2160"/>
                  </a:lnTo>
                  <a:lnTo>
                    <a:pt x="216" y="2085"/>
                  </a:lnTo>
                  <a:lnTo>
                    <a:pt x="198" y="2009"/>
                  </a:lnTo>
                  <a:lnTo>
                    <a:pt x="179" y="1934"/>
                  </a:lnTo>
                  <a:lnTo>
                    <a:pt x="161" y="1857"/>
                  </a:lnTo>
                  <a:lnTo>
                    <a:pt x="144" y="1781"/>
                  </a:lnTo>
                  <a:lnTo>
                    <a:pt x="128" y="1704"/>
                  </a:lnTo>
                  <a:lnTo>
                    <a:pt x="112" y="1628"/>
                  </a:lnTo>
                  <a:lnTo>
                    <a:pt x="97" y="1551"/>
                  </a:lnTo>
                  <a:lnTo>
                    <a:pt x="84" y="1475"/>
                  </a:lnTo>
                  <a:lnTo>
                    <a:pt x="71" y="1397"/>
                  </a:lnTo>
                  <a:lnTo>
                    <a:pt x="58" y="1320"/>
                  </a:lnTo>
                  <a:lnTo>
                    <a:pt x="47" y="1244"/>
                  </a:lnTo>
                  <a:lnTo>
                    <a:pt x="38" y="1166"/>
                  </a:lnTo>
                  <a:lnTo>
                    <a:pt x="29" y="1089"/>
                  </a:lnTo>
                  <a:lnTo>
                    <a:pt x="21" y="1011"/>
                  </a:lnTo>
                  <a:lnTo>
                    <a:pt x="15" y="934"/>
                  </a:lnTo>
                  <a:lnTo>
                    <a:pt x="9" y="855"/>
                  </a:lnTo>
                  <a:lnTo>
                    <a:pt x="4" y="778"/>
                  </a:lnTo>
                  <a:lnTo>
                    <a:pt x="2" y="700"/>
                  </a:lnTo>
                  <a:lnTo>
                    <a:pt x="0" y="623"/>
                  </a:lnTo>
                  <a:lnTo>
                    <a:pt x="0" y="544"/>
                  </a:lnTo>
                  <a:lnTo>
                    <a:pt x="1" y="467"/>
                  </a:lnTo>
                  <a:lnTo>
                    <a:pt x="4" y="389"/>
                  </a:lnTo>
                  <a:lnTo>
                    <a:pt x="8" y="311"/>
                  </a:lnTo>
                  <a:lnTo>
                    <a:pt x="14" y="233"/>
                  </a:lnTo>
                  <a:lnTo>
                    <a:pt x="22" y="155"/>
                  </a:lnTo>
                  <a:lnTo>
                    <a:pt x="30" y="77"/>
                  </a:lnTo>
                  <a:lnTo>
                    <a:pt x="41" y="0"/>
                  </a:lnTo>
                  <a:lnTo>
                    <a:pt x="94" y="65"/>
                  </a:lnTo>
                  <a:lnTo>
                    <a:pt x="145" y="130"/>
                  </a:lnTo>
                  <a:lnTo>
                    <a:pt x="195" y="197"/>
                  </a:lnTo>
                  <a:lnTo>
                    <a:pt x="243" y="266"/>
                  </a:lnTo>
                  <a:lnTo>
                    <a:pt x="289" y="335"/>
                  </a:lnTo>
                  <a:lnTo>
                    <a:pt x="333" y="405"/>
                  </a:lnTo>
                  <a:lnTo>
                    <a:pt x="375" y="476"/>
                  </a:lnTo>
                  <a:lnTo>
                    <a:pt x="417" y="548"/>
                  </a:lnTo>
                  <a:lnTo>
                    <a:pt x="457" y="621"/>
                  </a:lnTo>
                  <a:lnTo>
                    <a:pt x="497" y="694"/>
                  </a:lnTo>
                  <a:lnTo>
                    <a:pt x="533" y="767"/>
                  </a:lnTo>
                  <a:lnTo>
                    <a:pt x="570" y="842"/>
                  </a:lnTo>
                  <a:lnTo>
                    <a:pt x="606" y="916"/>
                  </a:lnTo>
                  <a:lnTo>
                    <a:pt x="641" y="992"/>
                  </a:lnTo>
                  <a:lnTo>
                    <a:pt x="675" y="1068"/>
                  </a:lnTo>
                  <a:lnTo>
                    <a:pt x="709" y="1145"/>
                  </a:lnTo>
                  <a:lnTo>
                    <a:pt x="773" y="1298"/>
                  </a:lnTo>
                  <a:lnTo>
                    <a:pt x="836" y="1451"/>
                  </a:lnTo>
                  <a:lnTo>
                    <a:pt x="899" y="1606"/>
                  </a:lnTo>
                  <a:lnTo>
                    <a:pt x="962" y="1761"/>
                  </a:lnTo>
                  <a:lnTo>
                    <a:pt x="1025" y="1915"/>
                  </a:lnTo>
                  <a:lnTo>
                    <a:pt x="1089" y="2069"/>
                  </a:lnTo>
                  <a:lnTo>
                    <a:pt x="1122" y="2145"/>
                  </a:lnTo>
                  <a:lnTo>
                    <a:pt x="1155" y="2221"/>
                  </a:lnTo>
                  <a:lnTo>
                    <a:pt x="1189" y="2297"/>
                  </a:lnTo>
                  <a:lnTo>
                    <a:pt x="1225" y="2372"/>
                  </a:lnTo>
                  <a:lnTo>
                    <a:pt x="1286" y="2498"/>
                  </a:lnTo>
                  <a:lnTo>
                    <a:pt x="1348" y="2624"/>
                  </a:lnTo>
                  <a:lnTo>
                    <a:pt x="1412" y="2750"/>
                  </a:lnTo>
                  <a:lnTo>
                    <a:pt x="1477" y="2876"/>
                  </a:lnTo>
                  <a:lnTo>
                    <a:pt x="1545" y="3001"/>
                  </a:lnTo>
                  <a:lnTo>
                    <a:pt x="1614" y="3127"/>
                  </a:lnTo>
                  <a:lnTo>
                    <a:pt x="1684" y="3251"/>
                  </a:lnTo>
                  <a:lnTo>
                    <a:pt x="1757" y="3374"/>
                  </a:lnTo>
                  <a:lnTo>
                    <a:pt x="1831" y="3497"/>
                  </a:lnTo>
                  <a:lnTo>
                    <a:pt x="1908" y="3618"/>
                  </a:lnTo>
                  <a:lnTo>
                    <a:pt x="1986" y="3738"/>
                  </a:lnTo>
                  <a:lnTo>
                    <a:pt x="2066" y="3857"/>
                  </a:lnTo>
                  <a:lnTo>
                    <a:pt x="2148" y="3974"/>
                  </a:lnTo>
                  <a:lnTo>
                    <a:pt x="2233" y="4089"/>
                  </a:lnTo>
                  <a:lnTo>
                    <a:pt x="2319" y="4203"/>
                  </a:lnTo>
                  <a:lnTo>
                    <a:pt x="2408" y="4314"/>
                  </a:lnTo>
                  <a:lnTo>
                    <a:pt x="2499" y="4424"/>
                  </a:lnTo>
                  <a:lnTo>
                    <a:pt x="2592" y="4532"/>
                  </a:lnTo>
                  <a:lnTo>
                    <a:pt x="2687" y="4637"/>
                  </a:lnTo>
                  <a:lnTo>
                    <a:pt x="2785" y="4740"/>
                  </a:lnTo>
                  <a:lnTo>
                    <a:pt x="2886" y="4839"/>
                  </a:lnTo>
                  <a:lnTo>
                    <a:pt x="2989" y="4936"/>
                  </a:lnTo>
                  <a:lnTo>
                    <a:pt x="3094" y="5030"/>
                  </a:lnTo>
                  <a:lnTo>
                    <a:pt x="3202" y="5121"/>
                  </a:lnTo>
                  <a:lnTo>
                    <a:pt x="3313" y="5209"/>
                  </a:lnTo>
                  <a:lnTo>
                    <a:pt x="3426" y="5293"/>
                  </a:lnTo>
                  <a:lnTo>
                    <a:pt x="3543" y="5374"/>
                  </a:lnTo>
                  <a:lnTo>
                    <a:pt x="3661" y="5451"/>
                  </a:lnTo>
                  <a:lnTo>
                    <a:pt x="3783" y="5525"/>
                  </a:lnTo>
                  <a:lnTo>
                    <a:pt x="3908" y="5594"/>
                  </a:lnTo>
                  <a:lnTo>
                    <a:pt x="4035" y="5659"/>
                  </a:lnTo>
                  <a:lnTo>
                    <a:pt x="4165" y="5720"/>
                  </a:lnTo>
                  <a:lnTo>
                    <a:pt x="4202" y="5736"/>
                  </a:lnTo>
                  <a:lnTo>
                    <a:pt x="4239" y="5749"/>
                  </a:lnTo>
                  <a:lnTo>
                    <a:pt x="4276" y="5761"/>
                  </a:lnTo>
                  <a:lnTo>
                    <a:pt x="4313" y="5772"/>
                  </a:lnTo>
                  <a:lnTo>
                    <a:pt x="4350" y="5782"/>
                  </a:lnTo>
                  <a:lnTo>
                    <a:pt x="4388" y="5791"/>
                  </a:lnTo>
                  <a:lnTo>
                    <a:pt x="4425" y="5799"/>
                  </a:lnTo>
                  <a:lnTo>
                    <a:pt x="4463" y="5806"/>
                  </a:lnTo>
                  <a:lnTo>
                    <a:pt x="4502" y="5812"/>
                  </a:lnTo>
                  <a:lnTo>
                    <a:pt x="4540" y="5818"/>
                  </a:lnTo>
                  <a:lnTo>
                    <a:pt x="4578" y="5822"/>
                  </a:lnTo>
                  <a:lnTo>
                    <a:pt x="4616" y="5826"/>
                  </a:lnTo>
                  <a:lnTo>
                    <a:pt x="4655" y="5829"/>
                  </a:lnTo>
                  <a:lnTo>
                    <a:pt x="4693" y="5831"/>
                  </a:lnTo>
                  <a:lnTo>
                    <a:pt x="4732" y="5834"/>
                  </a:lnTo>
                  <a:lnTo>
                    <a:pt x="4771" y="5835"/>
                  </a:lnTo>
                  <a:lnTo>
                    <a:pt x="4848" y="5836"/>
                  </a:lnTo>
                  <a:lnTo>
                    <a:pt x="4926" y="5835"/>
                  </a:lnTo>
                  <a:lnTo>
                    <a:pt x="5004" y="5831"/>
                  </a:lnTo>
                  <a:lnTo>
                    <a:pt x="5082" y="5827"/>
                  </a:lnTo>
                  <a:lnTo>
                    <a:pt x="5159" y="5822"/>
                  </a:lnTo>
                  <a:lnTo>
                    <a:pt x="5237" y="5817"/>
                  </a:lnTo>
                  <a:lnTo>
                    <a:pt x="5314" y="5811"/>
                  </a:lnTo>
                  <a:lnTo>
                    <a:pt x="5391" y="5806"/>
                  </a:lnTo>
                  <a:lnTo>
                    <a:pt x="5367" y="5751"/>
                  </a:lnTo>
                  <a:lnTo>
                    <a:pt x="5342" y="5697"/>
                  </a:lnTo>
                  <a:lnTo>
                    <a:pt x="5316" y="5643"/>
                  </a:lnTo>
                  <a:lnTo>
                    <a:pt x="5290" y="5589"/>
                  </a:lnTo>
                  <a:lnTo>
                    <a:pt x="5262" y="5536"/>
                  </a:lnTo>
                  <a:lnTo>
                    <a:pt x="5234" y="5484"/>
                  </a:lnTo>
                  <a:lnTo>
                    <a:pt x="5204" y="5432"/>
                  </a:lnTo>
                  <a:lnTo>
                    <a:pt x="5173" y="5381"/>
                  </a:lnTo>
                  <a:lnTo>
                    <a:pt x="5140" y="5331"/>
                  </a:lnTo>
                  <a:lnTo>
                    <a:pt x="5106" y="5282"/>
                  </a:lnTo>
                  <a:lnTo>
                    <a:pt x="5088" y="5258"/>
                  </a:lnTo>
                  <a:lnTo>
                    <a:pt x="5070" y="5235"/>
                  </a:lnTo>
                  <a:lnTo>
                    <a:pt x="5051" y="5212"/>
                  </a:lnTo>
                  <a:lnTo>
                    <a:pt x="5032" y="5189"/>
                  </a:lnTo>
                  <a:lnTo>
                    <a:pt x="5013" y="5167"/>
                  </a:lnTo>
                  <a:lnTo>
                    <a:pt x="4992" y="5145"/>
                  </a:lnTo>
                  <a:lnTo>
                    <a:pt x="4971" y="5124"/>
                  </a:lnTo>
                  <a:lnTo>
                    <a:pt x="4950" y="5102"/>
                  </a:lnTo>
                  <a:lnTo>
                    <a:pt x="4928" y="5082"/>
                  </a:lnTo>
                  <a:lnTo>
                    <a:pt x="4906" y="5062"/>
                  </a:lnTo>
                  <a:lnTo>
                    <a:pt x="4883" y="5042"/>
                  </a:lnTo>
                  <a:lnTo>
                    <a:pt x="4859" y="5024"/>
                  </a:lnTo>
                  <a:lnTo>
                    <a:pt x="4803" y="4978"/>
                  </a:lnTo>
                  <a:lnTo>
                    <a:pt x="4745" y="4932"/>
                  </a:lnTo>
                  <a:lnTo>
                    <a:pt x="4688" y="4888"/>
                  </a:lnTo>
                  <a:lnTo>
                    <a:pt x="4630" y="4845"/>
                  </a:lnTo>
                  <a:lnTo>
                    <a:pt x="4513" y="4758"/>
                  </a:lnTo>
                  <a:lnTo>
                    <a:pt x="4394" y="4672"/>
                  </a:lnTo>
                  <a:lnTo>
                    <a:pt x="4275" y="4588"/>
                  </a:lnTo>
                  <a:lnTo>
                    <a:pt x="4155" y="4503"/>
                  </a:lnTo>
                  <a:lnTo>
                    <a:pt x="4036" y="4418"/>
                  </a:lnTo>
                  <a:lnTo>
                    <a:pt x="3918" y="4332"/>
                  </a:lnTo>
                  <a:lnTo>
                    <a:pt x="3860" y="4288"/>
                  </a:lnTo>
                  <a:lnTo>
                    <a:pt x="3802" y="4244"/>
                  </a:lnTo>
                  <a:lnTo>
                    <a:pt x="3743" y="4199"/>
                  </a:lnTo>
                  <a:lnTo>
                    <a:pt x="3687" y="4154"/>
                  </a:lnTo>
                  <a:lnTo>
                    <a:pt x="3630" y="4108"/>
                  </a:lnTo>
                  <a:lnTo>
                    <a:pt x="3575" y="4062"/>
                  </a:lnTo>
                  <a:lnTo>
                    <a:pt x="3520" y="4014"/>
                  </a:lnTo>
                  <a:lnTo>
                    <a:pt x="3466" y="3965"/>
                  </a:lnTo>
                  <a:lnTo>
                    <a:pt x="3413" y="3916"/>
                  </a:lnTo>
                  <a:lnTo>
                    <a:pt x="3361" y="3865"/>
                  </a:lnTo>
                  <a:lnTo>
                    <a:pt x="3310" y="3813"/>
                  </a:lnTo>
                  <a:lnTo>
                    <a:pt x="3260" y="3760"/>
                  </a:lnTo>
                  <a:lnTo>
                    <a:pt x="3212" y="3706"/>
                  </a:lnTo>
                  <a:lnTo>
                    <a:pt x="3164" y="3650"/>
                  </a:lnTo>
                  <a:lnTo>
                    <a:pt x="3119" y="3593"/>
                  </a:lnTo>
                  <a:lnTo>
                    <a:pt x="3074" y="3533"/>
                  </a:lnTo>
                  <a:lnTo>
                    <a:pt x="3057" y="3512"/>
                  </a:lnTo>
                  <a:lnTo>
                    <a:pt x="3042" y="3490"/>
                  </a:lnTo>
                  <a:lnTo>
                    <a:pt x="3027" y="3466"/>
                  </a:lnTo>
                  <a:lnTo>
                    <a:pt x="3013" y="3443"/>
                  </a:lnTo>
                  <a:lnTo>
                    <a:pt x="3000" y="3419"/>
                  </a:lnTo>
                  <a:lnTo>
                    <a:pt x="2988" y="3396"/>
                  </a:lnTo>
                  <a:lnTo>
                    <a:pt x="2976" y="3371"/>
                  </a:lnTo>
                  <a:lnTo>
                    <a:pt x="2966" y="3347"/>
                  </a:lnTo>
                  <a:lnTo>
                    <a:pt x="2955" y="3322"/>
                  </a:lnTo>
                  <a:lnTo>
                    <a:pt x="2946" y="3297"/>
                  </a:lnTo>
                  <a:lnTo>
                    <a:pt x="2937" y="3271"/>
                  </a:lnTo>
                  <a:lnTo>
                    <a:pt x="2929" y="3246"/>
                  </a:lnTo>
                  <a:lnTo>
                    <a:pt x="2922" y="3220"/>
                  </a:lnTo>
                  <a:lnTo>
                    <a:pt x="2915" y="3194"/>
                  </a:lnTo>
                  <a:lnTo>
                    <a:pt x="2908" y="3168"/>
                  </a:lnTo>
                  <a:lnTo>
                    <a:pt x="2901" y="3142"/>
                  </a:lnTo>
                  <a:lnTo>
                    <a:pt x="2891" y="3089"/>
                  </a:lnTo>
                  <a:lnTo>
                    <a:pt x="2881" y="3035"/>
                  </a:lnTo>
                  <a:lnTo>
                    <a:pt x="2873" y="2981"/>
                  </a:lnTo>
                  <a:lnTo>
                    <a:pt x="2866" y="2928"/>
                  </a:lnTo>
                  <a:lnTo>
                    <a:pt x="2859" y="2874"/>
                  </a:lnTo>
                  <a:lnTo>
                    <a:pt x="2851" y="2820"/>
                  </a:lnTo>
                  <a:lnTo>
                    <a:pt x="2844" y="2767"/>
                  </a:lnTo>
                  <a:lnTo>
                    <a:pt x="2837" y="2714"/>
                  </a:lnTo>
                  <a:lnTo>
                    <a:pt x="3053" y="2866"/>
                  </a:lnTo>
                  <a:lnTo>
                    <a:pt x="3268" y="3019"/>
                  </a:lnTo>
                  <a:lnTo>
                    <a:pt x="3485" y="3172"/>
                  </a:lnTo>
                  <a:lnTo>
                    <a:pt x="3700" y="3325"/>
                  </a:lnTo>
                  <a:lnTo>
                    <a:pt x="3915" y="3479"/>
                  </a:lnTo>
                  <a:lnTo>
                    <a:pt x="4130" y="3633"/>
                  </a:lnTo>
                  <a:lnTo>
                    <a:pt x="4346" y="3786"/>
                  </a:lnTo>
                  <a:lnTo>
                    <a:pt x="4561" y="3940"/>
                  </a:lnTo>
                  <a:lnTo>
                    <a:pt x="4777" y="4092"/>
                  </a:lnTo>
                  <a:lnTo>
                    <a:pt x="4994" y="4244"/>
                  </a:lnTo>
                  <a:lnTo>
                    <a:pt x="5210" y="4396"/>
                  </a:lnTo>
                  <a:lnTo>
                    <a:pt x="5428" y="4546"/>
                  </a:lnTo>
                  <a:lnTo>
                    <a:pt x="5647" y="4695"/>
                  </a:lnTo>
                  <a:lnTo>
                    <a:pt x="5866" y="4843"/>
                  </a:lnTo>
                  <a:lnTo>
                    <a:pt x="6087" y="4989"/>
                  </a:lnTo>
                  <a:lnTo>
                    <a:pt x="6308" y="5134"/>
                  </a:lnTo>
                  <a:lnTo>
                    <a:pt x="6355" y="5164"/>
                  </a:lnTo>
                  <a:lnTo>
                    <a:pt x="6401" y="5194"/>
                  </a:lnTo>
                  <a:lnTo>
                    <a:pt x="6447" y="5226"/>
                  </a:lnTo>
                  <a:lnTo>
                    <a:pt x="6492" y="5258"/>
                  </a:lnTo>
                  <a:lnTo>
                    <a:pt x="6537" y="5291"/>
                  </a:lnTo>
                  <a:lnTo>
                    <a:pt x="6580" y="5325"/>
                  </a:lnTo>
                  <a:lnTo>
                    <a:pt x="6623" y="5359"/>
                  </a:lnTo>
                  <a:lnTo>
                    <a:pt x="6666" y="5395"/>
                  </a:lnTo>
                  <a:lnTo>
                    <a:pt x="6708" y="5431"/>
                  </a:lnTo>
                  <a:lnTo>
                    <a:pt x="6749" y="5469"/>
                  </a:lnTo>
                  <a:lnTo>
                    <a:pt x="6789" y="5506"/>
                  </a:lnTo>
                  <a:lnTo>
                    <a:pt x="6829" y="5544"/>
                  </a:lnTo>
                  <a:lnTo>
                    <a:pt x="6868" y="5584"/>
                  </a:lnTo>
                  <a:lnTo>
                    <a:pt x="6907" y="5623"/>
                  </a:lnTo>
                  <a:lnTo>
                    <a:pt x="6944" y="5664"/>
                  </a:lnTo>
                  <a:lnTo>
                    <a:pt x="6981" y="5705"/>
                  </a:lnTo>
                  <a:lnTo>
                    <a:pt x="7017" y="5747"/>
                  </a:lnTo>
                  <a:lnTo>
                    <a:pt x="7051" y="5790"/>
                  </a:lnTo>
                  <a:lnTo>
                    <a:pt x="7086" y="5834"/>
                  </a:lnTo>
                  <a:lnTo>
                    <a:pt x="7120" y="5877"/>
                  </a:lnTo>
                  <a:lnTo>
                    <a:pt x="7152" y="5922"/>
                  </a:lnTo>
                  <a:lnTo>
                    <a:pt x="7184" y="5967"/>
                  </a:lnTo>
                  <a:lnTo>
                    <a:pt x="7214" y="6013"/>
                  </a:lnTo>
                  <a:lnTo>
                    <a:pt x="7244" y="6060"/>
                  </a:lnTo>
                  <a:lnTo>
                    <a:pt x="7273" y="6107"/>
                  </a:lnTo>
                  <a:lnTo>
                    <a:pt x="7300" y="6155"/>
                  </a:lnTo>
                  <a:lnTo>
                    <a:pt x="7328" y="6204"/>
                  </a:lnTo>
                  <a:lnTo>
                    <a:pt x="7353" y="6253"/>
                  </a:lnTo>
                  <a:lnTo>
                    <a:pt x="7378" y="6302"/>
                  </a:lnTo>
                  <a:lnTo>
                    <a:pt x="7402" y="6352"/>
                  </a:lnTo>
                  <a:lnTo>
                    <a:pt x="7424" y="6403"/>
                  </a:lnTo>
                  <a:lnTo>
                    <a:pt x="7446" y="6454"/>
                  </a:lnTo>
                  <a:lnTo>
                    <a:pt x="7489" y="6551"/>
                  </a:lnTo>
                  <a:lnTo>
                    <a:pt x="7529" y="6649"/>
                  </a:lnTo>
                  <a:lnTo>
                    <a:pt x="7566" y="6748"/>
                  </a:lnTo>
                  <a:lnTo>
                    <a:pt x="7601" y="6847"/>
                  </a:lnTo>
                  <a:lnTo>
                    <a:pt x="7632" y="6947"/>
                  </a:lnTo>
                  <a:lnTo>
                    <a:pt x="7662" y="7047"/>
                  </a:lnTo>
                  <a:lnTo>
                    <a:pt x="7688" y="7148"/>
                  </a:lnTo>
                  <a:lnTo>
                    <a:pt x="7714" y="7249"/>
                  </a:lnTo>
                  <a:lnTo>
                    <a:pt x="7736" y="7351"/>
                  </a:lnTo>
                  <a:lnTo>
                    <a:pt x="7757" y="7453"/>
                  </a:lnTo>
                  <a:lnTo>
                    <a:pt x="7774" y="7556"/>
                  </a:lnTo>
                  <a:lnTo>
                    <a:pt x="7790" y="7658"/>
                  </a:lnTo>
                  <a:lnTo>
                    <a:pt x="7806" y="7761"/>
                  </a:lnTo>
                  <a:lnTo>
                    <a:pt x="7818" y="7865"/>
                  </a:lnTo>
                  <a:lnTo>
                    <a:pt x="7829" y="7969"/>
                  </a:lnTo>
                  <a:lnTo>
                    <a:pt x="7838" y="8073"/>
                  </a:lnTo>
                  <a:lnTo>
                    <a:pt x="7846" y="8178"/>
                  </a:lnTo>
                  <a:lnTo>
                    <a:pt x="7854" y="8282"/>
                  </a:lnTo>
                  <a:lnTo>
                    <a:pt x="7859" y="8387"/>
                  </a:lnTo>
                  <a:lnTo>
                    <a:pt x="7864" y="8492"/>
                  </a:lnTo>
                  <a:lnTo>
                    <a:pt x="7867" y="8598"/>
                  </a:lnTo>
                  <a:lnTo>
                    <a:pt x="7869" y="8703"/>
                  </a:lnTo>
                  <a:lnTo>
                    <a:pt x="7871" y="8808"/>
                  </a:lnTo>
                  <a:lnTo>
                    <a:pt x="7871" y="8913"/>
                  </a:lnTo>
                  <a:lnTo>
                    <a:pt x="7871" y="9123"/>
                  </a:lnTo>
                  <a:lnTo>
                    <a:pt x="7868" y="9333"/>
                  </a:lnTo>
                  <a:lnTo>
                    <a:pt x="7865" y="9542"/>
                  </a:lnTo>
                  <a:lnTo>
                    <a:pt x="7861" y="9750"/>
                  </a:lnTo>
                  <a:lnTo>
                    <a:pt x="7768" y="9689"/>
                  </a:lnTo>
                  <a:lnTo>
                    <a:pt x="7676" y="9629"/>
                  </a:lnTo>
                  <a:lnTo>
                    <a:pt x="7583" y="9569"/>
                  </a:lnTo>
                  <a:lnTo>
                    <a:pt x="7490" y="9510"/>
                  </a:lnTo>
                  <a:lnTo>
                    <a:pt x="7303" y="9393"/>
                  </a:lnTo>
                  <a:lnTo>
                    <a:pt x="7116" y="9278"/>
                  </a:lnTo>
                  <a:lnTo>
                    <a:pt x="6927" y="9163"/>
                  </a:lnTo>
                  <a:lnTo>
                    <a:pt x="6737" y="9051"/>
                  </a:lnTo>
                  <a:lnTo>
                    <a:pt x="6547" y="8940"/>
                  </a:lnTo>
                  <a:lnTo>
                    <a:pt x="6355" y="8831"/>
                  </a:lnTo>
                  <a:lnTo>
                    <a:pt x="6163" y="8723"/>
                  </a:lnTo>
                  <a:lnTo>
                    <a:pt x="5971" y="8616"/>
                  </a:lnTo>
                  <a:lnTo>
                    <a:pt x="5777" y="8511"/>
                  </a:lnTo>
                  <a:lnTo>
                    <a:pt x="5582" y="8407"/>
                  </a:lnTo>
                  <a:lnTo>
                    <a:pt x="5388" y="8304"/>
                  </a:lnTo>
                  <a:lnTo>
                    <a:pt x="5192" y="8202"/>
                  </a:lnTo>
                  <a:lnTo>
                    <a:pt x="4995" y="8101"/>
                  </a:lnTo>
                  <a:lnTo>
                    <a:pt x="4798" y="8002"/>
                  </a:lnTo>
                  <a:lnTo>
                    <a:pt x="4684" y="7945"/>
                  </a:lnTo>
                  <a:lnTo>
                    <a:pt x="4570" y="7887"/>
                  </a:lnTo>
                  <a:lnTo>
                    <a:pt x="4457" y="7828"/>
                  </a:lnTo>
                  <a:lnTo>
                    <a:pt x="4344" y="7768"/>
                  </a:lnTo>
                  <a:lnTo>
                    <a:pt x="4231" y="7706"/>
                  </a:lnTo>
                  <a:lnTo>
                    <a:pt x="4119" y="7644"/>
                  </a:lnTo>
                  <a:lnTo>
                    <a:pt x="4064" y="7613"/>
                  </a:lnTo>
                  <a:lnTo>
                    <a:pt x="4007" y="7580"/>
                  </a:lnTo>
                  <a:lnTo>
                    <a:pt x="3952" y="7547"/>
                  </a:lnTo>
                  <a:lnTo>
                    <a:pt x="3898" y="7514"/>
                  </a:lnTo>
                  <a:lnTo>
                    <a:pt x="3844" y="7480"/>
                  </a:lnTo>
                  <a:lnTo>
                    <a:pt x="3790" y="7445"/>
                  </a:lnTo>
                  <a:lnTo>
                    <a:pt x="3736" y="7411"/>
                  </a:lnTo>
                  <a:lnTo>
                    <a:pt x="3683" y="7375"/>
                  </a:lnTo>
                  <a:lnTo>
                    <a:pt x="3630" y="7339"/>
                  </a:lnTo>
                  <a:lnTo>
                    <a:pt x="3578" y="7303"/>
                  </a:lnTo>
                  <a:lnTo>
                    <a:pt x="3526" y="7265"/>
                  </a:lnTo>
                  <a:lnTo>
                    <a:pt x="3475" y="7226"/>
                  </a:lnTo>
                  <a:lnTo>
                    <a:pt x="3425" y="7187"/>
                  </a:lnTo>
                  <a:lnTo>
                    <a:pt x="3374" y="7148"/>
                  </a:lnTo>
                  <a:lnTo>
                    <a:pt x="3325" y="7108"/>
                  </a:lnTo>
                  <a:lnTo>
                    <a:pt x="3277" y="7066"/>
                  </a:lnTo>
                  <a:lnTo>
                    <a:pt x="3229" y="7024"/>
                  </a:lnTo>
                  <a:lnTo>
                    <a:pt x="3181" y="6982"/>
                  </a:lnTo>
                  <a:lnTo>
                    <a:pt x="3134" y="6938"/>
                  </a:lnTo>
                  <a:lnTo>
                    <a:pt x="3088" y="6893"/>
                  </a:lnTo>
                  <a:lnTo>
                    <a:pt x="3046" y="6852"/>
                  </a:lnTo>
                  <a:lnTo>
                    <a:pt x="3006" y="6811"/>
                  </a:lnTo>
                  <a:lnTo>
                    <a:pt x="2968" y="6769"/>
                  </a:lnTo>
                  <a:lnTo>
                    <a:pt x="2930" y="6727"/>
                  </a:lnTo>
                  <a:lnTo>
                    <a:pt x="2893" y="6684"/>
                  </a:lnTo>
                  <a:lnTo>
                    <a:pt x="2857" y="6639"/>
                  </a:lnTo>
                  <a:lnTo>
                    <a:pt x="2821" y="6595"/>
                  </a:lnTo>
                  <a:lnTo>
                    <a:pt x="2786" y="6549"/>
                  </a:lnTo>
                  <a:lnTo>
                    <a:pt x="2753" y="6504"/>
                  </a:lnTo>
                  <a:lnTo>
                    <a:pt x="2719" y="6457"/>
                  </a:lnTo>
                  <a:lnTo>
                    <a:pt x="2686" y="6412"/>
                  </a:lnTo>
                  <a:lnTo>
                    <a:pt x="2654" y="6365"/>
                  </a:lnTo>
                  <a:lnTo>
                    <a:pt x="2589" y="6270"/>
                  </a:lnTo>
                  <a:lnTo>
                    <a:pt x="2526" y="6175"/>
                  </a:lnTo>
                  <a:lnTo>
                    <a:pt x="2464" y="6079"/>
                  </a:lnTo>
                  <a:lnTo>
                    <a:pt x="2401" y="5983"/>
                  </a:lnTo>
                  <a:lnTo>
                    <a:pt x="2338" y="5889"/>
                  </a:lnTo>
                  <a:lnTo>
                    <a:pt x="2273" y="5794"/>
                  </a:lnTo>
                  <a:lnTo>
                    <a:pt x="2241" y="5748"/>
                  </a:lnTo>
                  <a:lnTo>
                    <a:pt x="2207" y="5701"/>
                  </a:lnTo>
                  <a:lnTo>
                    <a:pt x="2174" y="5655"/>
                  </a:lnTo>
                  <a:lnTo>
                    <a:pt x="2140" y="5610"/>
                  </a:lnTo>
                  <a:lnTo>
                    <a:pt x="2104" y="5565"/>
                  </a:lnTo>
                  <a:lnTo>
                    <a:pt x="2069" y="5521"/>
                  </a:lnTo>
                  <a:lnTo>
                    <a:pt x="2032" y="5477"/>
                  </a:lnTo>
                  <a:lnTo>
                    <a:pt x="1994" y="5434"/>
                  </a:lnTo>
                  <a:lnTo>
                    <a:pt x="1924" y="5352"/>
                  </a:lnTo>
                  <a:lnTo>
                    <a:pt x="1856" y="5271"/>
                  </a:lnTo>
                  <a:lnTo>
                    <a:pt x="1787" y="5187"/>
                  </a:lnTo>
                  <a:lnTo>
                    <a:pt x="1720" y="5104"/>
                  </a:lnTo>
                  <a:lnTo>
                    <a:pt x="1655" y="5018"/>
                  </a:lnTo>
                  <a:lnTo>
                    <a:pt x="1589" y="4932"/>
                  </a:lnTo>
                  <a:lnTo>
                    <a:pt x="1526" y="4847"/>
                  </a:lnTo>
                  <a:lnTo>
                    <a:pt x="1464" y="4759"/>
                  </a:lnTo>
                  <a:lnTo>
                    <a:pt x="1403" y="4670"/>
                  </a:lnTo>
                  <a:lnTo>
                    <a:pt x="1343" y="4582"/>
                  </a:lnTo>
                  <a:lnTo>
                    <a:pt x="1284" y="4492"/>
                  </a:lnTo>
                  <a:lnTo>
                    <a:pt x="1226" y="4402"/>
                  </a:lnTo>
                  <a:lnTo>
                    <a:pt x="1170" y="4310"/>
                  </a:lnTo>
                  <a:lnTo>
                    <a:pt x="1113" y="4219"/>
                  </a:lnTo>
                  <a:lnTo>
                    <a:pt x="1059" y="4126"/>
                  </a:lnTo>
                  <a:lnTo>
                    <a:pt x="1006" y="4033"/>
                  </a:lnTo>
                  <a:lnTo>
                    <a:pt x="954" y="3939"/>
                  </a:lnTo>
                  <a:lnTo>
                    <a:pt x="903" y="3844"/>
                  </a:lnTo>
                  <a:lnTo>
                    <a:pt x="854" y="3749"/>
                  </a:lnTo>
                  <a:lnTo>
                    <a:pt x="806" y="3653"/>
                  </a:lnTo>
                  <a:lnTo>
                    <a:pt x="758" y="3557"/>
                  </a:lnTo>
                  <a:lnTo>
                    <a:pt x="712" y="3460"/>
                  </a:lnTo>
                  <a:lnTo>
                    <a:pt x="667" y="3362"/>
                  </a:lnTo>
                  <a:lnTo>
                    <a:pt x="623" y="3263"/>
                  </a:lnTo>
                  <a:lnTo>
                    <a:pt x="581" y="3165"/>
                  </a:lnTo>
                  <a:lnTo>
                    <a:pt x="541" y="3065"/>
                  </a:lnTo>
                  <a:lnTo>
                    <a:pt x="501" y="2966"/>
                  </a:lnTo>
                  <a:lnTo>
                    <a:pt x="462" y="2866"/>
                  </a:lnTo>
                  <a:lnTo>
                    <a:pt x="424" y="2765"/>
                  </a:lnTo>
                  <a:lnTo>
                    <a:pt x="389" y="2664"/>
                  </a:lnTo>
                  <a:lnTo>
                    <a:pt x="354" y="2562"/>
                  </a:lnTo>
                  <a:lnTo>
                    <a:pt x="320" y="2460"/>
                  </a:lnTo>
                  <a:close/>
                </a:path>
              </a:pathLst>
            </a:custGeom>
            <a:solidFill>
              <a:schemeClr val="bg1">
                <a:lumMod val="65000"/>
              </a:schemeClr>
            </a:solidFill>
            <a:ln>
              <a:noFill/>
            </a:ln>
          </p:spPr>
          <p:txBody>
            <a:bodyPr vert="horz" wrap="square" lIns="121861" tIns="60931" rIns="121861" bIns="609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淘宝店chenying0907 21"/>
            <p:cNvSpPr/>
            <p:nvPr/>
          </p:nvSpPr>
          <p:spPr bwMode="auto">
            <a:xfrm>
              <a:off x="6121788" y="3330440"/>
              <a:ext cx="1818026" cy="2244215"/>
            </a:xfrm>
            <a:custGeom>
              <a:avLst/>
              <a:gdLst>
                <a:gd name="T0" fmla="*/ 6809 w 7893"/>
                <a:gd name="T1" fmla="*/ 2075 h 9744"/>
                <a:gd name="T2" fmla="*/ 7101 w 7893"/>
                <a:gd name="T3" fmla="*/ 1351 h 9744"/>
                <a:gd name="T4" fmla="*/ 7345 w 7893"/>
                <a:gd name="T5" fmla="*/ 797 h 9744"/>
                <a:gd name="T6" fmla="*/ 7598 w 7893"/>
                <a:gd name="T7" fmla="*/ 348 h 9744"/>
                <a:gd name="T8" fmla="*/ 7872 w 7893"/>
                <a:gd name="T9" fmla="*/ 125 h 9744"/>
                <a:gd name="T10" fmla="*/ 7886 w 7893"/>
                <a:gd name="T11" fmla="*/ 875 h 9744"/>
                <a:gd name="T12" fmla="*/ 7794 w 7893"/>
                <a:gd name="T13" fmla="*/ 1617 h 9744"/>
                <a:gd name="T14" fmla="*/ 7614 w 7893"/>
                <a:gd name="T15" fmla="*/ 2347 h 9744"/>
                <a:gd name="T16" fmla="*/ 7360 w 7893"/>
                <a:gd name="T17" fmla="*/ 3056 h 9744"/>
                <a:gd name="T18" fmla="*/ 7048 w 7893"/>
                <a:gd name="T19" fmla="*/ 3737 h 9744"/>
                <a:gd name="T20" fmla="*/ 6812 w 7893"/>
                <a:gd name="T21" fmla="*/ 4169 h 9744"/>
                <a:gd name="T22" fmla="*/ 6407 w 7893"/>
                <a:gd name="T23" fmla="*/ 4786 h 9744"/>
                <a:gd name="T24" fmla="*/ 5952 w 7893"/>
                <a:gd name="T25" fmla="*/ 5367 h 9744"/>
                <a:gd name="T26" fmla="*/ 5700 w 7893"/>
                <a:gd name="T27" fmla="*/ 5676 h 9744"/>
                <a:gd name="T28" fmla="*/ 5422 w 7893"/>
                <a:gd name="T29" fmla="*/ 6086 h 9744"/>
                <a:gd name="T30" fmla="*/ 5146 w 7893"/>
                <a:gd name="T31" fmla="*/ 6497 h 9744"/>
                <a:gd name="T32" fmla="*/ 4938 w 7893"/>
                <a:gd name="T33" fmla="*/ 6753 h 9744"/>
                <a:gd name="T34" fmla="*/ 4677 w 7893"/>
                <a:gd name="T35" fmla="*/ 7006 h 9744"/>
                <a:gd name="T36" fmla="*/ 4368 w 7893"/>
                <a:gd name="T37" fmla="*/ 7253 h 9744"/>
                <a:gd name="T38" fmla="*/ 4040 w 7893"/>
                <a:gd name="T39" fmla="*/ 7474 h 9744"/>
                <a:gd name="T40" fmla="*/ 3639 w 7893"/>
                <a:gd name="T41" fmla="*/ 7708 h 9744"/>
                <a:gd name="T42" fmla="*/ 2857 w 7893"/>
                <a:gd name="T43" fmla="*/ 8109 h 9744"/>
                <a:gd name="T44" fmla="*/ 1703 w 7893"/>
                <a:gd name="T45" fmla="*/ 8726 h 9744"/>
                <a:gd name="T46" fmla="*/ 574 w 7893"/>
                <a:gd name="T47" fmla="*/ 9392 h 9744"/>
                <a:gd name="T48" fmla="*/ 6 w 7893"/>
                <a:gd name="T49" fmla="*/ 9393 h 9744"/>
                <a:gd name="T50" fmla="*/ 5 w 7893"/>
                <a:gd name="T51" fmla="*/ 8683 h 9744"/>
                <a:gd name="T52" fmla="*/ 58 w 7893"/>
                <a:gd name="T53" fmla="*/ 7974 h 9744"/>
                <a:gd name="T54" fmla="*/ 182 w 7893"/>
                <a:gd name="T55" fmla="*/ 7277 h 9744"/>
                <a:gd name="T56" fmla="*/ 392 w 7893"/>
                <a:gd name="T57" fmla="*/ 6603 h 9744"/>
                <a:gd name="T58" fmla="*/ 684 w 7893"/>
                <a:gd name="T59" fmla="*/ 6004 h 9744"/>
                <a:gd name="T60" fmla="*/ 950 w 7893"/>
                <a:gd name="T61" fmla="*/ 5652 h 9744"/>
                <a:gd name="T62" fmla="*/ 1271 w 7893"/>
                <a:gd name="T63" fmla="*/ 5356 h 9744"/>
                <a:gd name="T64" fmla="*/ 1627 w 7893"/>
                <a:gd name="T65" fmla="*/ 5094 h 9744"/>
                <a:gd name="T66" fmla="*/ 2244 w 7893"/>
                <a:gd name="T67" fmla="*/ 4688 h 9744"/>
                <a:gd name="T68" fmla="*/ 2925 w 7893"/>
                <a:gd name="T69" fmla="*/ 4220 h 9744"/>
                <a:gd name="T70" fmla="*/ 3913 w 7893"/>
                <a:gd name="T71" fmla="*/ 3511 h 9744"/>
                <a:gd name="T72" fmla="*/ 4902 w 7893"/>
                <a:gd name="T73" fmla="*/ 2807 h 9744"/>
                <a:gd name="T74" fmla="*/ 5027 w 7893"/>
                <a:gd name="T75" fmla="*/ 2979 h 9744"/>
                <a:gd name="T76" fmla="*/ 4970 w 7893"/>
                <a:gd name="T77" fmla="*/ 3233 h 9744"/>
                <a:gd name="T78" fmla="*/ 4906 w 7893"/>
                <a:gd name="T79" fmla="*/ 3394 h 9744"/>
                <a:gd name="T80" fmla="*/ 4816 w 7893"/>
                <a:gd name="T81" fmla="*/ 3542 h 9744"/>
                <a:gd name="T82" fmla="*/ 4555 w 7893"/>
                <a:gd name="T83" fmla="*/ 3839 h 9744"/>
                <a:gd name="T84" fmla="*/ 4229 w 7893"/>
                <a:gd name="T85" fmla="*/ 4129 h 9744"/>
                <a:gd name="T86" fmla="*/ 3820 w 7893"/>
                <a:gd name="T87" fmla="*/ 4435 h 9744"/>
                <a:gd name="T88" fmla="*/ 3285 w 7893"/>
                <a:gd name="T89" fmla="*/ 4818 h 9744"/>
                <a:gd name="T90" fmla="*/ 2979 w 7893"/>
                <a:gd name="T91" fmla="*/ 5064 h 9744"/>
                <a:gd name="T92" fmla="*/ 2859 w 7893"/>
                <a:gd name="T93" fmla="*/ 5182 h 9744"/>
                <a:gd name="T94" fmla="*/ 2744 w 7893"/>
                <a:gd name="T95" fmla="*/ 5339 h 9744"/>
                <a:gd name="T96" fmla="*/ 2587 w 7893"/>
                <a:gd name="T97" fmla="*/ 5635 h 9744"/>
                <a:gd name="T98" fmla="*/ 2801 w 7893"/>
                <a:gd name="T99" fmla="*/ 5808 h 9744"/>
                <a:gd name="T100" fmla="*/ 3135 w 7893"/>
                <a:gd name="T101" fmla="*/ 5811 h 9744"/>
                <a:gd name="T102" fmla="*/ 3417 w 7893"/>
                <a:gd name="T103" fmla="*/ 5785 h 9744"/>
                <a:gd name="T104" fmla="*/ 3691 w 7893"/>
                <a:gd name="T105" fmla="*/ 5720 h 9744"/>
                <a:gd name="T106" fmla="*/ 3953 w 7893"/>
                <a:gd name="T107" fmla="*/ 5607 h 9744"/>
                <a:gd name="T108" fmla="*/ 4539 w 7893"/>
                <a:gd name="T109" fmla="*/ 5228 h 9744"/>
                <a:gd name="T110" fmla="*/ 5119 w 7893"/>
                <a:gd name="T111" fmla="*/ 4717 h 9744"/>
                <a:gd name="T112" fmla="*/ 5627 w 7893"/>
                <a:gd name="T113" fmla="*/ 4131 h 9744"/>
                <a:gd name="T114" fmla="*/ 6071 w 7893"/>
                <a:gd name="T115" fmla="*/ 3489 h 9744"/>
                <a:gd name="T116" fmla="*/ 6455 w 7893"/>
                <a:gd name="T117" fmla="*/ 2812 h 9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93" h="9744">
                  <a:moveTo>
                    <a:pt x="6627" y="2466"/>
                  </a:moveTo>
                  <a:lnTo>
                    <a:pt x="6666" y="2389"/>
                  </a:lnTo>
                  <a:lnTo>
                    <a:pt x="6703" y="2311"/>
                  </a:lnTo>
                  <a:lnTo>
                    <a:pt x="6739" y="2233"/>
                  </a:lnTo>
                  <a:lnTo>
                    <a:pt x="6774" y="2154"/>
                  </a:lnTo>
                  <a:lnTo>
                    <a:pt x="6809" y="2075"/>
                  </a:lnTo>
                  <a:lnTo>
                    <a:pt x="6842" y="1995"/>
                  </a:lnTo>
                  <a:lnTo>
                    <a:pt x="6876" y="1915"/>
                  </a:lnTo>
                  <a:lnTo>
                    <a:pt x="6908" y="1834"/>
                  </a:lnTo>
                  <a:lnTo>
                    <a:pt x="6973" y="1673"/>
                  </a:lnTo>
                  <a:lnTo>
                    <a:pt x="7037" y="1512"/>
                  </a:lnTo>
                  <a:lnTo>
                    <a:pt x="7101" y="1351"/>
                  </a:lnTo>
                  <a:lnTo>
                    <a:pt x="7167" y="1191"/>
                  </a:lnTo>
                  <a:lnTo>
                    <a:pt x="7201" y="1111"/>
                  </a:lnTo>
                  <a:lnTo>
                    <a:pt x="7236" y="1032"/>
                  </a:lnTo>
                  <a:lnTo>
                    <a:pt x="7271" y="953"/>
                  </a:lnTo>
                  <a:lnTo>
                    <a:pt x="7307" y="875"/>
                  </a:lnTo>
                  <a:lnTo>
                    <a:pt x="7345" y="797"/>
                  </a:lnTo>
                  <a:lnTo>
                    <a:pt x="7383" y="720"/>
                  </a:lnTo>
                  <a:lnTo>
                    <a:pt x="7423" y="643"/>
                  </a:lnTo>
                  <a:lnTo>
                    <a:pt x="7464" y="568"/>
                  </a:lnTo>
                  <a:lnTo>
                    <a:pt x="7507" y="494"/>
                  </a:lnTo>
                  <a:lnTo>
                    <a:pt x="7552" y="420"/>
                  </a:lnTo>
                  <a:lnTo>
                    <a:pt x="7598" y="348"/>
                  </a:lnTo>
                  <a:lnTo>
                    <a:pt x="7645" y="275"/>
                  </a:lnTo>
                  <a:lnTo>
                    <a:pt x="7695" y="205"/>
                  </a:lnTo>
                  <a:lnTo>
                    <a:pt x="7747" y="136"/>
                  </a:lnTo>
                  <a:lnTo>
                    <a:pt x="7801" y="67"/>
                  </a:lnTo>
                  <a:lnTo>
                    <a:pt x="7859" y="0"/>
                  </a:lnTo>
                  <a:lnTo>
                    <a:pt x="7872" y="125"/>
                  </a:lnTo>
                  <a:lnTo>
                    <a:pt x="7882" y="251"/>
                  </a:lnTo>
                  <a:lnTo>
                    <a:pt x="7889" y="375"/>
                  </a:lnTo>
                  <a:lnTo>
                    <a:pt x="7893" y="501"/>
                  </a:lnTo>
                  <a:lnTo>
                    <a:pt x="7893" y="625"/>
                  </a:lnTo>
                  <a:lnTo>
                    <a:pt x="7891" y="750"/>
                  </a:lnTo>
                  <a:lnTo>
                    <a:pt x="7886" y="875"/>
                  </a:lnTo>
                  <a:lnTo>
                    <a:pt x="7877" y="999"/>
                  </a:lnTo>
                  <a:lnTo>
                    <a:pt x="7866" y="1124"/>
                  </a:lnTo>
                  <a:lnTo>
                    <a:pt x="7852" y="1247"/>
                  </a:lnTo>
                  <a:lnTo>
                    <a:pt x="7835" y="1371"/>
                  </a:lnTo>
                  <a:lnTo>
                    <a:pt x="7817" y="1495"/>
                  </a:lnTo>
                  <a:lnTo>
                    <a:pt x="7794" y="1617"/>
                  </a:lnTo>
                  <a:lnTo>
                    <a:pt x="7770" y="1740"/>
                  </a:lnTo>
                  <a:lnTo>
                    <a:pt x="7743" y="1863"/>
                  </a:lnTo>
                  <a:lnTo>
                    <a:pt x="7715" y="1984"/>
                  </a:lnTo>
                  <a:lnTo>
                    <a:pt x="7683" y="2105"/>
                  </a:lnTo>
                  <a:lnTo>
                    <a:pt x="7650" y="2227"/>
                  </a:lnTo>
                  <a:lnTo>
                    <a:pt x="7614" y="2347"/>
                  </a:lnTo>
                  <a:lnTo>
                    <a:pt x="7576" y="2466"/>
                  </a:lnTo>
                  <a:lnTo>
                    <a:pt x="7537" y="2586"/>
                  </a:lnTo>
                  <a:lnTo>
                    <a:pt x="7496" y="2704"/>
                  </a:lnTo>
                  <a:lnTo>
                    <a:pt x="7452" y="2822"/>
                  </a:lnTo>
                  <a:lnTo>
                    <a:pt x="7407" y="2939"/>
                  </a:lnTo>
                  <a:lnTo>
                    <a:pt x="7360" y="3056"/>
                  </a:lnTo>
                  <a:lnTo>
                    <a:pt x="7312" y="3171"/>
                  </a:lnTo>
                  <a:lnTo>
                    <a:pt x="7262" y="3286"/>
                  </a:lnTo>
                  <a:lnTo>
                    <a:pt x="7210" y="3400"/>
                  </a:lnTo>
                  <a:lnTo>
                    <a:pt x="7157" y="3513"/>
                  </a:lnTo>
                  <a:lnTo>
                    <a:pt x="7103" y="3626"/>
                  </a:lnTo>
                  <a:lnTo>
                    <a:pt x="7048" y="3737"/>
                  </a:lnTo>
                  <a:lnTo>
                    <a:pt x="6991" y="3847"/>
                  </a:lnTo>
                  <a:lnTo>
                    <a:pt x="6962" y="3902"/>
                  </a:lnTo>
                  <a:lnTo>
                    <a:pt x="6933" y="3956"/>
                  </a:lnTo>
                  <a:lnTo>
                    <a:pt x="6903" y="4010"/>
                  </a:lnTo>
                  <a:lnTo>
                    <a:pt x="6873" y="4063"/>
                  </a:lnTo>
                  <a:lnTo>
                    <a:pt x="6812" y="4169"/>
                  </a:lnTo>
                  <a:lnTo>
                    <a:pt x="6747" y="4275"/>
                  </a:lnTo>
                  <a:lnTo>
                    <a:pt x="6682" y="4379"/>
                  </a:lnTo>
                  <a:lnTo>
                    <a:pt x="6616" y="4482"/>
                  </a:lnTo>
                  <a:lnTo>
                    <a:pt x="6548" y="4584"/>
                  </a:lnTo>
                  <a:lnTo>
                    <a:pt x="6477" y="4686"/>
                  </a:lnTo>
                  <a:lnTo>
                    <a:pt x="6407" y="4786"/>
                  </a:lnTo>
                  <a:lnTo>
                    <a:pt x="6334" y="4885"/>
                  </a:lnTo>
                  <a:lnTo>
                    <a:pt x="6260" y="4984"/>
                  </a:lnTo>
                  <a:lnTo>
                    <a:pt x="6185" y="5080"/>
                  </a:lnTo>
                  <a:lnTo>
                    <a:pt x="6108" y="5177"/>
                  </a:lnTo>
                  <a:lnTo>
                    <a:pt x="6031" y="5273"/>
                  </a:lnTo>
                  <a:lnTo>
                    <a:pt x="5952" y="5367"/>
                  </a:lnTo>
                  <a:lnTo>
                    <a:pt x="5872" y="5461"/>
                  </a:lnTo>
                  <a:lnTo>
                    <a:pt x="5836" y="5503"/>
                  </a:lnTo>
                  <a:lnTo>
                    <a:pt x="5801" y="5545"/>
                  </a:lnTo>
                  <a:lnTo>
                    <a:pt x="5767" y="5588"/>
                  </a:lnTo>
                  <a:lnTo>
                    <a:pt x="5733" y="5632"/>
                  </a:lnTo>
                  <a:lnTo>
                    <a:pt x="5700" y="5676"/>
                  </a:lnTo>
                  <a:lnTo>
                    <a:pt x="5668" y="5721"/>
                  </a:lnTo>
                  <a:lnTo>
                    <a:pt x="5636" y="5766"/>
                  </a:lnTo>
                  <a:lnTo>
                    <a:pt x="5605" y="5810"/>
                  </a:lnTo>
                  <a:lnTo>
                    <a:pt x="5544" y="5902"/>
                  </a:lnTo>
                  <a:lnTo>
                    <a:pt x="5482" y="5994"/>
                  </a:lnTo>
                  <a:lnTo>
                    <a:pt x="5422" y="6086"/>
                  </a:lnTo>
                  <a:lnTo>
                    <a:pt x="5363" y="6179"/>
                  </a:lnTo>
                  <a:lnTo>
                    <a:pt x="5302" y="6270"/>
                  </a:lnTo>
                  <a:lnTo>
                    <a:pt x="5241" y="6362"/>
                  </a:lnTo>
                  <a:lnTo>
                    <a:pt x="5209" y="6407"/>
                  </a:lnTo>
                  <a:lnTo>
                    <a:pt x="5178" y="6452"/>
                  </a:lnTo>
                  <a:lnTo>
                    <a:pt x="5146" y="6497"/>
                  </a:lnTo>
                  <a:lnTo>
                    <a:pt x="5113" y="6540"/>
                  </a:lnTo>
                  <a:lnTo>
                    <a:pt x="5080" y="6584"/>
                  </a:lnTo>
                  <a:lnTo>
                    <a:pt x="5045" y="6627"/>
                  </a:lnTo>
                  <a:lnTo>
                    <a:pt x="5010" y="6670"/>
                  </a:lnTo>
                  <a:lnTo>
                    <a:pt x="4975" y="6712"/>
                  </a:lnTo>
                  <a:lnTo>
                    <a:pt x="4938" y="6753"/>
                  </a:lnTo>
                  <a:lnTo>
                    <a:pt x="4900" y="6792"/>
                  </a:lnTo>
                  <a:lnTo>
                    <a:pt x="4863" y="6832"/>
                  </a:lnTo>
                  <a:lnTo>
                    <a:pt x="4823" y="6871"/>
                  </a:lnTo>
                  <a:lnTo>
                    <a:pt x="4775" y="6917"/>
                  </a:lnTo>
                  <a:lnTo>
                    <a:pt x="4726" y="6962"/>
                  </a:lnTo>
                  <a:lnTo>
                    <a:pt x="4677" y="7006"/>
                  </a:lnTo>
                  <a:lnTo>
                    <a:pt x="4627" y="7049"/>
                  </a:lnTo>
                  <a:lnTo>
                    <a:pt x="4576" y="7092"/>
                  </a:lnTo>
                  <a:lnTo>
                    <a:pt x="4525" y="7134"/>
                  </a:lnTo>
                  <a:lnTo>
                    <a:pt x="4473" y="7175"/>
                  </a:lnTo>
                  <a:lnTo>
                    <a:pt x="4420" y="7214"/>
                  </a:lnTo>
                  <a:lnTo>
                    <a:pt x="4368" y="7253"/>
                  </a:lnTo>
                  <a:lnTo>
                    <a:pt x="4314" y="7292"/>
                  </a:lnTo>
                  <a:lnTo>
                    <a:pt x="4260" y="7330"/>
                  </a:lnTo>
                  <a:lnTo>
                    <a:pt x="4206" y="7367"/>
                  </a:lnTo>
                  <a:lnTo>
                    <a:pt x="4151" y="7404"/>
                  </a:lnTo>
                  <a:lnTo>
                    <a:pt x="4095" y="7440"/>
                  </a:lnTo>
                  <a:lnTo>
                    <a:pt x="4040" y="7474"/>
                  </a:lnTo>
                  <a:lnTo>
                    <a:pt x="3984" y="7510"/>
                  </a:lnTo>
                  <a:lnTo>
                    <a:pt x="3927" y="7544"/>
                  </a:lnTo>
                  <a:lnTo>
                    <a:pt x="3870" y="7577"/>
                  </a:lnTo>
                  <a:lnTo>
                    <a:pt x="3813" y="7611"/>
                  </a:lnTo>
                  <a:lnTo>
                    <a:pt x="3756" y="7644"/>
                  </a:lnTo>
                  <a:lnTo>
                    <a:pt x="3639" y="7708"/>
                  </a:lnTo>
                  <a:lnTo>
                    <a:pt x="3523" y="7770"/>
                  </a:lnTo>
                  <a:lnTo>
                    <a:pt x="3406" y="7832"/>
                  </a:lnTo>
                  <a:lnTo>
                    <a:pt x="3288" y="7892"/>
                  </a:lnTo>
                  <a:lnTo>
                    <a:pt x="3170" y="7951"/>
                  </a:lnTo>
                  <a:lnTo>
                    <a:pt x="3052" y="8010"/>
                  </a:lnTo>
                  <a:lnTo>
                    <a:pt x="2857" y="8109"/>
                  </a:lnTo>
                  <a:lnTo>
                    <a:pt x="2663" y="8208"/>
                  </a:lnTo>
                  <a:lnTo>
                    <a:pt x="2469" y="8309"/>
                  </a:lnTo>
                  <a:lnTo>
                    <a:pt x="2276" y="8412"/>
                  </a:lnTo>
                  <a:lnTo>
                    <a:pt x="2085" y="8515"/>
                  </a:lnTo>
                  <a:lnTo>
                    <a:pt x="1893" y="8620"/>
                  </a:lnTo>
                  <a:lnTo>
                    <a:pt x="1703" y="8726"/>
                  </a:lnTo>
                  <a:lnTo>
                    <a:pt x="1512" y="8834"/>
                  </a:lnTo>
                  <a:lnTo>
                    <a:pt x="1323" y="8942"/>
                  </a:lnTo>
                  <a:lnTo>
                    <a:pt x="1135" y="9054"/>
                  </a:lnTo>
                  <a:lnTo>
                    <a:pt x="947" y="9165"/>
                  </a:lnTo>
                  <a:lnTo>
                    <a:pt x="760" y="9278"/>
                  </a:lnTo>
                  <a:lnTo>
                    <a:pt x="574" y="9392"/>
                  </a:lnTo>
                  <a:lnTo>
                    <a:pt x="389" y="9508"/>
                  </a:lnTo>
                  <a:lnTo>
                    <a:pt x="205" y="9626"/>
                  </a:lnTo>
                  <a:lnTo>
                    <a:pt x="22" y="9744"/>
                  </a:lnTo>
                  <a:lnTo>
                    <a:pt x="15" y="9628"/>
                  </a:lnTo>
                  <a:lnTo>
                    <a:pt x="10" y="9510"/>
                  </a:lnTo>
                  <a:lnTo>
                    <a:pt x="6" y="9393"/>
                  </a:lnTo>
                  <a:lnTo>
                    <a:pt x="3" y="9275"/>
                  </a:lnTo>
                  <a:lnTo>
                    <a:pt x="1" y="9157"/>
                  </a:lnTo>
                  <a:lnTo>
                    <a:pt x="0" y="9038"/>
                  </a:lnTo>
                  <a:lnTo>
                    <a:pt x="0" y="8920"/>
                  </a:lnTo>
                  <a:lnTo>
                    <a:pt x="2" y="8802"/>
                  </a:lnTo>
                  <a:lnTo>
                    <a:pt x="5" y="8683"/>
                  </a:lnTo>
                  <a:lnTo>
                    <a:pt x="9" y="8564"/>
                  </a:lnTo>
                  <a:lnTo>
                    <a:pt x="16" y="8446"/>
                  </a:lnTo>
                  <a:lnTo>
                    <a:pt x="24" y="8328"/>
                  </a:lnTo>
                  <a:lnTo>
                    <a:pt x="34" y="8209"/>
                  </a:lnTo>
                  <a:lnTo>
                    <a:pt x="45" y="8091"/>
                  </a:lnTo>
                  <a:lnTo>
                    <a:pt x="58" y="7974"/>
                  </a:lnTo>
                  <a:lnTo>
                    <a:pt x="74" y="7856"/>
                  </a:lnTo>
                  <a:lnTo>
                    <a:pt x="91" y="7739"/>
                  </a:lnTo>
                  <a:lnTo>
                    <a:pt x="110" y="7622"/>
                  </a:lnTo>
                  <a:lnTo>
                    <a:pt x="132" y="7507"/>
                  </a:lnTo>
                  <a:lnTo>
                    <a:pt x="155" y="7391"/>
                  </a:lnTo>
                  <a:lnTo>
                    <a:pt x="182" y="7277"/>
                  </a:lnTo>
                  <a:lnTo>
                    <a:pt x="210" y="7162"/>
                  </a:lnTo>
                  <a:lnTo>
                    <a:pt x="241" y="7048"/>
                  </a:lnTo>
                  <a:lnTo>
                    <a:pt x="274" y="6936"/>
                  </a:lnTo>
                  <a:lnTo>
                    <a:pt x="311" y="6824"/>
                  </a:lnTo>
                  <a:lnTo>
                    <a:pt x="350" y="6713"/>
                  </a:lnTo>
                  <a:lnTo>
                    <a:pt x="392" y="6603"/>
                  </a:lnTo>
                  <a:lnTo>
                    <a:pt x="436" y="6495"/>
                  </a:lnTo>
                  <a:lnTo>
                    <a:pt x="484" y="6386"/>
                  </a:lnTo>
                  <a:lnTo>
                    <a:pt x="535" y="6279"/>
                  </a:lnTo>
                  <a:lnTo>
                    <a:pt x="589" y="6173"/>
                  </a:lnTo>
                  <a:lnTo>
                    <a:pt x="646" y="6069"/>
                  </a:lnTo>
                  <a:lnTo>
                    <a:pt x="684" y="6004"/>
                  </a:lnTo>
                  <a:lnTo>
                    <a:pt x="724" y="5941"/>
                  </a:lnTo>
                  <a:lnTo>
                    <a:pt x="766" y="5880"/>
                  </a:lnTo>
                  <a:lnTo>
                    <a:pt x="810" y="5821"/>
                  </a:lnTo>
                  <a:lnTo>
                    <a:pt x="854" y="5763"/>
                  </a:lnTo>
                  <a:lnTo>
                    <a:pt x="901" y="5706"/>
                  </a:lnTo>
                  <a:lnTo>
                    <a:pt x="950" y="5652"/>
                  </a:lnTo>
                  <a:lnTo>
                    <a:pt x="1000" y="5599"/>
                  </a:lnTo>
                  <a:lnTo>
                    <a:pt x="1052" y="5548"/>
                  </a:lnTo>
                  <a:lnTo>
                    <a:pt x="1105" y="5498"/>
                  </a:lnTo>
                  <a:lnTo>
                    <a:pt x="1159" y="5450"/>
                  </a:lnTo>
                  <a:lnTo>
                    <a:pt x="1215" y="5402"/>
                  </a:lnTo>
                  <a:lnTo>
                    <a:pt x="1271" y="5356"/>
                  </a:lnTo>
                  <a:lnTo>
                    <a:pt x="1328" y="5310"/>
                  </a:lnTo>
                  <a:lnTo>
                    <a:pt x="1387" y="5265"/>
                  </a:lnTo>
                  <a:lnTo>
                    <a:pt x="1446" y="5221"/>
                  </a:lnTo>
                  <a:lnTo>
                    <a:pt x="1506" y="5178"/>
                  </a:lnTo>
                  <a:lnTo>
                    <a:pt x="1566" y="5136"/>
                  </a:lnTo>
                  <a:lnTo>
                    <a:pt x="1627" y="5094"/>
                  </a:lnTo>
                  <a:lnTo>
                    <a:pt x="1688" y="5053"/>
                  </a:lnTo>
                  <a:lnTo>
                    <a:pt x="1812" y="4971"/>
                  </a:lnTo>
                  <a:lnTo>
                    <a:pt x="1936" y="4890"/>
                  </a:lnTo>
                  <a:lnTo>
                    <a:pt x="2060" y="4809"/>
                  </a:lnTo>
                  <a:lnTo>
                    <a:pt x="2183" y="4729"/>
                  </a:lnTo>
                  <a:lnTo>
                    <a:pt x="2244" y="4688"/>
                  </a:lnTo>
                  <a:lnTo>
                    <a:pt x="2304" y="4646"/>
                  </a:lnTo>
                  <a:lnTo>
                    <a:pt x="2364" y="4604"/>
                  </a:lnTo>
                  <a:lnTo>
                    <a:pt x="2423" y="4563"/>
                  </a:lnTo>
                  <a:lnTo>
                    <a:pt x="2591" y="4449"/>
                  </a:lnTo>
                  <a:lnTo>
                    <a:pt x="2759" y="4335"/>
                  </a:lnTo>
                  <a:lnTo>
                    <a:pt x="2925" y="4220"/>
                  </a:lnTo>
                  <a:lnTo>
                    <a:pt x="3091" y="4103"/>
                  </a:lnTo>
                  <a:lnTo>
                    <a:pt x="3256" y="3985"/>
                  </a:lnTo>
                  <a:lnTo>
                    <a:pt x="3420" y="3867"/>
                  </a:lnTo>
                  <a:lnTo>
                    <a:pt x="3584" y="3749"/>
                  </a:lnTo>
                  <a:lnTo>
                    <a:pt x="3748" y="3630"/>
                  </a:lnTo>
                  <a:lnTo>
                    <a:pt x="3913" y="3511"/>
                  </a:lnTo>
                  <a:lnTo>
                    <a:pt x="4077" y="3392"/>
                  </a:lnTo>
                  <a:lnTo>
                    <a:pt x="4241" y="3274"/>
                  </a:lnTo>
                  <a:lnTo>
                    <a:pt x="4405" y="3156"/>
                  </a:lnTo>
                  <a:lnTo>
                    <a:pt x="4570" y="3038"/>
                  </a:lnTo>
                  <a:lnTo>
                    <a:pt x="4736" y="2922"/>
                  </a:lnTo>
                  <a:lnTo>
                    <a:pt x="4902" y="2807"/>
                  </a:lnTo>
                  <a:lnTo>
                    <a:pt x="5070" y="2693"/>
                  </a:lnTo>
                  <a:lnTo>
                    <a:pt x="5061" y="2749"/>
                  </a:lnTo>
                  <a:lnTo>
                    <a:pt x="5053" y="2806"/>
                  </a:lnTo>
                  <a:lnTo>
                    <a:pt x="5045" y="2864"/>
                  </a:lnTo>
                  <a:lnTo>
                    <a:pt x="5037" y="2921"/>
                  </a:lnTo>
                  <a:lnTo>
                    <a:pt x="5027" y="2979"/>
                  </a:lnTo>
                  <a:lnTo>
                    <a:pt x="5016" y="3036"/>
                  </a:lnTo>
                  <a:lnTo>
                    <a:pt x="5005" y="3093"/>
                  </a:lnTo>
                  <a:lnTo>
                    <a:pt x="4992" y="3149"/>
                  </a:lnTo>
                  <a:lnTo>
                    <a:pt x="4985" y="3178"/>
                  </a:lnTo>
                  <a:lnTo>
                    <a:pt x="4978" y="3206"/>
                  </a:lnTo>
                  <a:lnTo>
                    <a:pt x="4970" y="3233"/>
                  </a:lnTo>
                  <a:lnTo>
                    <a:pt x="4960" y="3261"/>
                  </a:lnTo>
                  <a:lnTo>
                    <a:pt x="4951" y="3288"/>
                  </a:lnTo>
                  <a:lnTo>
                    <a:pt x="4941" y="3315"/>
                  </a:lnTo>
                  <a:lnTo>
                    <a:pt x="4930" y="3341"/>
                  </a:lnTo>
                  <a:lnTo>
                    <a:pt x="4919" y="3368"/>
                  </a:lnTo>
                  <a:lnTo>
                    <a:pt x="4906" y="3394"/>
                  </a:lnTo>
                  <a:lnTo>
                    <a:pt x="4893" y="3420"/>
                  </a:lnTo>
                  <a:lnTo>
                    <a:pt x="4880" y="3444"/>
                  </a:lnTo>
                  <a:lnTo>
                    <a:pt x="4865" y="3470"/>
                  </a:lnTo>
                  <a:lnTo>
                    <a:pt x="4849" y="3494"/>
                  </a:lnTo>
                  <a:lnTo>
                    <a:pt x="4833" y="3517"/>
                  </a:lnTo>
                  <a:lnTo>
                    <a:pt x="4816" y="3542"/>
                  </a:lnTo>
                  <a:lnTo>
                    <a:pt x="4797" y="3564"/>
                  </a:lnTo>
                  <a:lnTo>
                    <a:pt x="4751" y="3622"/>
                  </a:lnTo>
                  <a:lnTo>
                    <a:pt x="4704" y="3679"/>
                  </a:lnTo>
                  <a:lnTo>
                    <a:pt x="4656" y="3734"/>
                  </a:lnTo>
                  <a:lnTo>
                    <a:pt x="4606" y="3787"/>
                  </a:lnTo>
                  <a:lnTo>
                    <a:pt x="4555" y="3839"/>
                  </a:lnTo>
                  <a:lnTo>
                    <a:pt x="4503" y="3890"/>
                  </a:lnTo>
                  <a:lnTo>
                    <a:pt x="4450" y="3940"/>
                  </a:lnTo>
                  <a:lnTo>
                    <a:pt x="4396" y="3989"/>
                  </a:lnTo>
                  <a:lnTo>
                    <a:pt x="4341" y="4036"/>
                  </a:lnTo>
                  <a:lnTo>
                    <a:pt x="4286" y="4083"/>
                  </a:lnTo>
                  <a:lnTo>
                    <a:pt x="4229" y="4129"/>
                  </a:lnTo>
                  <a:lnTo>
                    <a:pt x="4172" y="4174"/>
                  </a:lnTo>
                  <a:lnTo>
                    <a:pt x="4114" y="4219"/>
                  </a:lnTo>
                  <a:lnTo>
                    <a:pt x="4056" y="4263"/>
                  </a:lnTo>
                  <a:lnTo>
                    <a:pt x="3998" y="4307"/>
                  </a:lnTo>
                  <a:lnTo>
                    <a:pt x="3939" y="4349"/>
                  </a:lnTo>
                  <a:lnTo>
                    <a:pt x="3820" y="4435"/>
                  </a:lnTo>
                  <a:lnTo>
                    <a:pt x="3700" y="4520"/>
                  </a:lnTo>
                  <a:lnTo>
                    <a:pt x="3581" y="4604"/>
                  </a:lnTo>
                  <a:lnTo>
                    <a:pt x="3462" y="4689"/>
                  </a:lnTo>
                  <a:lnTo>
                    <a:pt x="3403" y="4732"/>
                  </a:lnTo>
                  <a:lnTo>
                    <a:pt x="3344" y="4776"/>
                  </a:lnTo>
                  <a:lnTo>
                    <a:pt x="3285" y="4818"/>
                  </a:lnTo>
                  <a:lnTo>
                    <a:pt x="3226" y="4863"/>
                  </a:lnTo>
                  <a:lnTo>
                    <a:pt x="3169" y="4907"/>
                  </a:lnTo>
                  <a:lnTo>
                    <a:pt x="3112" y="4953"/>
                  </a:lnTo>
                  <a:lnTo>
                    <a:pt x="3056" y="4999"/>
                  </a:lnTo>
                  <a:lnTo>
                    <a:pt x="3000" y="5046"/>
                  </a:lnTo>
                  <a:lnTo>
                    <a:pt x="2979" y="5064"/>
                  </a:lnTo>
                  <a:lnTo>
                    <a:pt x="2957" y="5082"/>
                  </a:lnTo>
                  <a:lnTo>
                    <a:pt x="2937" y="5102"/>
                  </a:lnTo>
                  <a:lnTo>
                    <a:pt x="2917" y="5121"/>
                  </a:lnTo>
                  <a:lnTo>
                    <a:pt x="2897" y="5141"/>
                  </a:lnTo>
                  <a:lnTo>
                    <a:pt x="2878" y="5162"/>
                  </a:lnTo>
                  <a:lnTo>
                    <a:pt x="2859" y="5182"/>
                  </a:lnTo>
                  <a:lnTo>
                    <a:pt x="2842" y="5204"/>
                  </a:lnTo>
                  <a:lnTo>
                    <a:pt x="2825" y="5225"/>
                  </a:lnTo>
                  <a:lnTo>
                    <a:pt x="2808" y="5248"/>
                  </a:lnTo>
                  <a:lnTo>
                    <a:pt x="2791" y="5270"/>
                  </a:lnTo>
                  <a:lnTo>
                    <a:pt x="2775" y="5293"/>
                  </a:lnTo>
                  <a:lnTo>
                    <a:pt x="2744" y="5339"/>
                  </a:lnTo>
                  <a:lnTo>
                    <a:pt x="2716" y="5386"/>
                  </a:lnTo>
                  <a:lnTo>
                    <a:pt x="2687" y="5435"/>
                  </a:lnTo>
                  <a:lnTo>
                    <a:pt x="2661" y="5484"/>
                  </a:lnTo>
                  <a:lnTo>
                    <a:pt x="2635" y="5534"/>
                  </a:lnTo>
                  <a:lnTo>
                    <a:pt x="2611" y="5584"/>
                  </a:lnTo>
                  <a:lnTo>
                    <a:pt x="2587" y="5635"/>
                  </a:lnTo>
                  <a:lnTo>
                    <a:pt x="2564" y="5686"/>
                  </a:lnTo>
                  <a:lnTo>
                    <a:pt x="2541" y="5737"/>
                  </a:lnTo>
                  <a:lnTo>
                    <a:pt x="2519" y="5788"/>
                  </a:lnTo>
                  <a:lnTo>
                    <a:pt x="2613" y="5796"/>
                  </a:lnTo>
                  <a:lnTo>
                    <a:pt x="2707" y="5803"/>
                  </a:lnTo>
                  <a:lnTo>
                    <a:pt x="2801" y="5808"/>
                  </a:lnTo>
                  <a:lnTo>
                    <a:pt x="2897" y="5812"/>
                  </a:lnTo>
                  <a:lnTo>
                    <a:pt x="2944" y="5814"/>
                  </a:lnTo>
                  <a:lnTo>
                    <a:pt x="2992" y="5814"/>
                  </a:lnTo>
                  <a:lnTo>
                    <a:pt x="3040" y="5814"/>
                  </a:lnTo>
                  <a:lnTo>
                    <a:pt x="3088" y="5812"/>
                  </a:lnTo>
                  <a:lnTo>
                    <a:pt x="3135" y="5811"/>
                  </a:lnTo>
                  <a:lnTo>
                    <a:pt x="3183" y="5809"/>
                  </a:lnTo>
                  <a:lnTo>
                    <a:pt x="3230" y="5806"/>
                  </a:lnTo>
                  <a:lnTo>
                    <a:pt x="3276" y="5802"/>
                  </a:lnTo>
                  <a:lnTo>
                    <a:pt x="3324" y="5797"/>
                  </a:lnTo>
                  <a:lnTo>
                    <a:pt x="3371" y="5791"/>
                  </a:lnTo>
                  <a:lnTo>
                    <a:pt x="3417" y="5785"/>
                  </a:lnTo>
                  <a:lnTo>
                    <a:pt x="3464" y="5777"/>
                  </a:lnTo>
                  <a:lnTo>
                    <a:pt x="3510" y="5768"/>
                  </a:lnTo>
                  <a:lnTo>
                    <a:pt x="3556" y="5757"/>
                  </a:lnTo>
                  <a:lnTo>
                    <a:pt x="3602" y="5746"/>
                  </a:lnTo>
                  <a:lnTo>
                    <a:pt x="3646" y="5734"/>
                  </a:lnTo>
                  <a:lnTo>
                    <a:pt x="3691" y="5720"/>
                  </a:lnTo>
                  <a:lnTo>
                    <a:pt x="3736" y="5704"/>
                  </a:lnTo>
                  <a:lnTo>
                    <a:pt x="3781" y="5688"/>
                  </a:lnTo>
                  <a:lnTo>
                    <a:pt x="3825" y="5670"/>
                  </a:lnTo>
                  <a:lnTo>
                    <a:pt x="3868" y="5650"/>
                  </a:lnTo>
                  <a:lnTo>
                    <a:pt x="3910" y="5629"/>
                  </a:lnTo>
                  <a:lnTo>
                    <a:pt x="3953" y="5607"/>
                  </a:lnTo>
                  <a:lnTo>
                    <a:pt x="3995" y="5582"/>
                  </a:lnTo>
                  <a:lnTo>
                    <a:pt x="4108" y="5518"/>
                  </a:lnTo>
                  <a:lnTo>
                    <a:pt x="4219" y="5450"/>
                  </a:lnTo>
                  <a:lnTo>
                    <a:pt x="4328" y="5378"/>
                  </a:lnTo>
                  <a:lnTo>
                    <a:pt x="4434" y="5305"/>
                  </a:lnTo>
                  <a:lnTo>
                    <a:pt x="4539" y="5228"/>
                  </a:lnTo>
                  <a:lnTo>
                    <a:pt x="4641" y="5149"/>
                  </a:lnTo>
                  <a:lnTo>
                    <a:pt x="4741" y="5067"/>
                  </a:lnTo>
                  <a:lnTo>
                    <a:pt x="4839" y="4984"/>
                  </a:lnTo>
                  <a:lnTo>
                    <a:pt x="4934" y="4897"/>
                  </a:lnTo>
                  <a:lnTo>
                    <a:pt x="5028" y="4808"/>
                  </a:lnTo>
                  <a:lnTo>
                    <a:pt x="5119" y="4717"/>
                  </a:lnTo>
                  <a:lnTo>
                    <a:pt x="5209" y="4624"/>
                  </a:lnTo>
                  <a:lnTo>
                    <a:pt x="5297" y="4529"/>
                  </a:lnTo>
                  <a:lnTo>
                    <a:pt x="5382" y="4432"/>
                  </a:lnTo>
                  <a:lnTo>
                    <a:pt x="5466" y="4333"/>
                  </a:lnTo>
                  <a:lnTo>
                    <a:pt x="5548" y="4233"/>
                  </a:lnTo>
                  <a:lnTo>
                    <a:pt x="5627" y="4131"/>
                  </a:lnTo>
                  <a:lnTo>
                    <a:pt x="5706" y="4027"/>
                  </a:lnTo>
                  <a:lnTo>
                    <a:pt x="5782" y="3922"/>
                  </a:lnTo>
                  <a:lnTo>
                    <a:pt x="5856" y="3815"/>
                  </a:lnTo>
                  <a:lnTo>
                    <a:pt x="5930" y="3708"/>
                  </a:lnTo>
                  <a:lnTo>
                    <a:pt x="6000" y="3599"/>
                  </a:lnTo>
                  <a:lnTo>
                    <a:pt x="6071" y="3489"/>
                  </a:lnTo>
                  <a:lnTo>
                    <a:pt x="6138" y="3378"/>
                  </a:lnTo>
                  <a:lnTo>
                    <a:pt x="6204" y="3267"/>
                  </a:lnTo>
                  <a:lnTo>
                    <a:pt x="6269" y="3154"/>
                  </a:lnTo>
                  <a:lnTo>
                    <a:pt x="6333" y="3040"/>
                  </a:lnTo>
                  <a:lnTo>
                    <a:pt x="6395" y="2926"/>
                  </a:lnTo>
                  <a:lnTo>
                    <a:pt x="6455" y="2812"/>
                  </a:lnTo>
                  <a:lnTo>
                    <a:pt x="6514" y="2697"/>
                  </a:lnTo>
                  <a:lnTo>
                    <a:pt x="6571" y="2582"/>
                  </a:lnTo>
                  <a:lnTo>
                    <a:pt x="6627" y="2466"/>
                  </a:lnTo>
                  <a:close/>
                </a:path>
              </a:pathLst>
            </a:custGeom>
            <a:solidFill>
              <a:schemeClr val="bg1">
                <a:lumMod val="65000"/>
              </a:schemeClr>
            </a:solidFill>
            <a:ln>
              <a:noFill/>
            </a:ln>
          </p:spPr>
          <p:txBody>
            <a:bodyPr vert="horz" wrap="square" lIns="121861" tIns="60931" rIns="121861" bIns="609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淘宝店chenying0907 9"/>
            <p:cNvSpPr/>
            <p:nvPr/>
          </p:nvSpPr>
          <p:spPr bwMode="auto">
            <a:xfrm>
              <a:off x="7811505" y="1830315"/>
              <a:ext cx="474564" cy="474711"/>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1"/>
            </a:solidFill>
            <a:ln>
              <a:noFill/>
            </a:ln>
          </p:spPr>
          <p:txBody>
            <a:bodyPr vert="horz" wrap="square" lIns="121861" tIns="60931" rIns="121861" bIns="609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b="1">
                <a:latin typeface="微软雅黑" panose="020B0503020204020204" pitchFamily="34" charset="-122"/>
                <a:ea typeface="微软雅黑" panose="020B0503020204020204" pitchFamily="34" charset="-122"/>
              </a:endParaRPr>
            </a:p>
          </p:txBody>
        </p:sp>
        <p:sp>
          <p:nvSpPr>
            <p:cNvPr id="55" name="淘宝店chenying0907 9"/>
            <p:cNvSpPr/>
            <p:nvPr/>
          </p:nvSpPr>
          <p:spPr bwMode="auto">
            <a:xfrm>
              <a:off x="3905935" y="1830315"/>
              <a:ext cx="474564" cy="474711"/>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4">
                <a:lumMod val="90000"/>
              </a:schemeClr>
            </a:solidFill>
            <a:ln>
              <a:noFill/>
            </a:ln>
          </p:spPr>
          <p:txBody>
            <a:bodyPr vert="horz" wrap="square" lIns="121861" tIns="60931" rIns="121861" bIns="609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b="1">
                <a:latin typeface="微软雅黑" panose="020B0503020204020204" pitchFamily="34" charset="-122"/>
                <a:ea typeface="微软雅黑" panose="020B0503020204020204" pitchFamily="34" charset="-122"/>
              </a:endParaRPr>
            </a:p>
          </p:txBody>
        </p:sp>
        <p:sp>
          <p:nvSpPr>
            <p:cNvPr id="56" name="淘宝店chenying0907 9"/>
            <p:cNvSpPr/>
            <p:nvPr/>
          </p:nvSpPr>
          <p:spPr bwMode="auto">
            <a:xfrm>
              <a:off x="7811505" y="5317892"/>
              <a:ext cx="474564" cy="474711"/>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2"/>
            </a:solidFill>
            <a:ln>
              <a:noFill/>
            </a:ln>
          </p:spPr>
          <p:txBody>
            <a:bodyPr vert="horz" wrap="square" lIns="121861" tIns="60931" rIns="121861" bIns="609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b="1">
                <a:latin typeface="微软雅黑" panose="020B0503020204020204" pitchFamily="34" charset="-122"/>
                <a:ea typeface="微软雅黑" panose="020B0503020204020204" pitchFamily="34" charset="-122"/>
              </a:endParaRPr>
            </a:p>
          </p:txBody>
        </p:sp>
        <p:sp>
          <p:nvSpPr>
            <p:cNvPr id="57" name="淘宝店chenying0907 9"/>
            <p:cNvSpPr/>
            <p:nvPr/>
          </p:nvSpPr>
          <p:spPr bwMode="auto">
            <a:xfrm>
              <a:off x="3905935" y="5317892"/>
              <a:ext cx="474564" cy="474711"/>
            </a:xfrm>
            <a:custGeom>
              <a:avLst/>
              <a:gdLst>
                <a:gd name="T0" fmla="*/ 934 w 1693"/>
                <a:gd name="T1" fmla="*/ 3 h 1693"/>
                <a:gd name="T2" fmla="*/ 1059 w 1693"/>
                <a:gd name="T3" fmla="*/ 26 h 1693"/>
                <a:gd name="T4" fmla="*/ 1176 w 1693"/>
                <a:gd name="T5" fmla="*/ 66 h 1693"/>
                <a:gd name="T6" fmla="*/ 1286 w 1693"/>
                <a:gd name="T7" fmla="*/ 122 h 1693"/>
                <a:gd name="T8" fmla="*/ 1386 w 1693"/>
                <a:gd name="T9" fmla="*/ 193 h 1693"/>
                <a:gd name="T10" fmla="*/ 1473 w 1693"/>
                <a:gd name="T11" fmla="*/ 277 h 1693"/>
                <a:gd name="T12" fmla="*/ 1549 w 1693"/>
                <a:gd name="T13" fmla="*/ 372 h 1693"/>
                <a:gd name="T14" fmla="*/ 1610 w 1693"/>
                <a:gd name="T15" fmla="*/ 479 h 1693"/>
                <a:gd name="T16" fmla="*/ 1655 w 1693"/>
                <a:gd name="T17" fmla="*/ 594 h 1693"/>
                <a:gd name="T18" fmla="*/ 1684 w 1693"/>
                <a:gd name="T19" fmla="*/ 717 h 1693"/>
                <a:gd name="T20" fmla="*/ 1693 w 1693"/>
                <a:gd name="T21" fmla="*/ 846 h 1693"/>
                <a:gd name="T22" fmla="*/ 1684 w 1693"/>
                <a:gd name="T23" fmla="*/ 974 h 1693"/>
                <a:gd name="T24" fmla="*/ 1655 w 1693"/>
                <a:gd name="T25" fmla="*/ 1098 h 1693"/>
                <a:gd name="T26" fmla="*/ 1610 w 1693"/>
                <a:gd name="T27" fmla="*/ 1213 h 1693"/>
                <a:gd name="T28" fmla="*/ 1549 w 1693"/>
                <a:gd name="T29" fmla="*/ 1319 h 1693"/>
                <a:gd name="T30" fmla="*/ 1473 w 1693"/>
                <a:gd name="T31" fmla="*/ 1415 h 1693"/>
                <a:gd name="T32" fmla="*/ 1386 w 1693"/>
                <a:gd name="T33" fmla="*/ 1499 h 1693"/>
                <a:gd name="T34" fmla="*/ 1286 w 1693"/>
                <a:gd name="T35" fmla="*/ 1570 h 1693"/>
                <a:gd name="T36" fmla="*/ 1176 w 1693"/>
                <a:gd name="T37" fmla="*/ 1625 h 1693"/>
                <a:gd name="T38" fmla="*/ 1059 w 1693"/>
                <a:gd name="T39" fmla="*/ 1665 h 1693"/>
                <a:gd name="T40" fmla="*/ 934 w 1693"/>
                <a:gd name="T41" fmla="*/ 1688 h 1693"/>
                <a:gd name="T42" fmla="*/ 803 w 1693"/>
                <a:gd name="T43" fmla="*/ 1691 h 1693"/>
                <a:gd name="T44" fmla="*/ 676 w 1693"/>
                <a:gd name="T45" fmla="*/ 1675 h 1693"/>
                <a:gd name="T46" fmla="*/ 555 w 1693"/>
                <a:gd name="T47" fmla="*/ 1641 h 1693"/>
                <a:gd name="T48" fmla="*/ 443 w 1693"/>
                <a:gd name="T49" fmla="*/ 1590 h 1693"/>
                <a:gd name="T50" fmla="*/ 340 w 1693"/>
                <a:gd name="T51" fmla="*/ 1524 h 1693"/>
                <a:gd name="T52" fmla="*/ 249 w 1693"/>
                <a:gd name="T53" fmla="*/ 1444 h 1693"/>
                <a:gd name="T54" fmla="*/ 168 w 1693"/>
                <a:gd name="T55" fmla="*/ 1353 h 1693"/>
                <a:gd name="T56" fmla="*/ 102 w 1693"/>
                <a:gd name="T57" fmla="*/ 1249 h 1693"/>
                <a:gd name="T58" fmla="*/ 51 w 1693"/>
                <a:gd name="T59" fmla="*/ 1136 h 1693"/>
                <a:gd name="T60" fmla="*/ 18 w 1693"/>
                <a:gd name="T61" fmla="*/ 1016 h 1693"/>
                <a:gd name="T62" fmla="*/ 1 w 1693"/>
                <a:gd name="T63" fmla="*/ 889 h 1693"/>
                <a:gd name="T64" fmla="*/ 5 w 1693"/>
                <a:gd name="T65" fmla="*/ 759 h 1693"/>
                <a:gd name="T66" fmla="*/ 26 w 1693"/>
                <a:gd name="T67" fmla="*/ 634 h 1693"/>
                <a:gd name="T68" fmla="*/ 67 w 1693"/>
                <a:gd name="T69" fmla="*/ 516 h 1693"/>
                <a:gd name="T70" fmla="*/ 122 w 1693"/>
                <a:gd name="T71" fmla="*/ 407 h 1693"/>
                <a:gd name="T72" fmla="*/ 193 w 1693"/>
                <a:gd name="T73" fmla="*/ 307 h 1693"/>
                <a:gd name="T74" fmla="*/ 277 w 1693"/>
                <a:gd name="T75" fmla="*/ 219 h 1693"/>
                <a:gd name="T76" fmla="*/ 374 w 1693"/>
                <a:gd name="T77" fmla="*/ 144 h 1693"/>
                <a:gd name="T78" fmla="*/ 479 w 1693"/>
                <a:gd name="T79" fmla="*/ 82 h 1693"/>
                <a:gd name="T80" fmla="*/ 595 w 1693"/>
                <a:gd name="T81" fmla="*/ 37 h 1693"/>
                <a:gd name="T82" fmla="*/ 717 w 1693"/>
                <a:gd name="T83" fmla="*/ 9 h 1693"/>
                <a:gd name="T84" fmla="*/ 847 w 1693"/>
                <a:gd name="T85" fmla="*/ 0 h 1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3" h="1693">
                  <a:moveTo>
                    <a:pt x="847" y="0"/>
                  </a:moveTo>
                  <a:lnTo>
                    <a:pt x="890" y="1"/>
                  </a:lnTo>
                  <a:lnTo>
                    <a:pt x="934" y="3"/>
                  </a:lnTo>
                  <a:lnTo>
                    <a:pt x="976" y="9"/>
                  </a:lnTo>
                  <a:lnTo>
                    <a:pt x="1018" y="16"/>
                  </a:lnTo>
                  <a:lnTo>
                    <a:pt x="1059" y="26"/>
                  </a:lnTo>
                  <a:lnTo>
                    <a:pt x="1098" y="37"/>
                  </a:lnTo>
                  <a:lnTo>
                    <a:pt x="1138" y="51"/>
                  </a:lnTo>
                  <a:lnTo>
                    <a:pt x="1176" y="66"/>
                  </a:lnTo>
                  <a:lnTo>
                    <a:pt x="1214" y="82"/>
                  </a:lnTo>
                  <a:lnTo>
                    <a:pt x="1250" y="102"/>
                  </a:lnTo>
                  <a:lnTo>
                    <a:pt x="1286" y="122"/>
                  </a:lnTo>
                  <a:lnTo>
                    <a:pt x="1321" y="144"/>
                  </a:lnTo>
                  <a:lnTo>
                    <a:pt x="1353" y="168"/>
                  </a:lnTo>
                  <a:lnTo>
                    <a:pt x="1386" y="193"/>
                  </a:lnTo>
                  <a:lnTo>
                    <a:pt x="1416" y="219"/>
                  </a:lnTo>
                  <a:lnTo>
                    <a:pt x="1446" y="247"/>
                  </a:lnTo>
                  <a:lnTo>
                    <a:pt x="1473" y="277"/>
                  </a:lnTo>
                  <a:lnTo>
                    <a:pt x="1500" y="307"/>
                  </a:lnTo>
                  <a:lnTo>
                    <a:pt x="1525" y="340"/>
                  </a:lnTo>
                  <a:lnTo>
                    <a:pt x="1549" y="372"/>
                  </a:lnTo>
                  <a:lnTo>
                    <a:pt x="1571" y="407"/>
                  </a:lnTo>
                  <a:lnTo>
                    <a:pt x="1591" y="442"/>
                  </a:lnTo>
                  <a:lnTo>
                    <a:pt x="1610" y="479"/>
                  </a:lnTo>
                  <a:lnTo>
                    <a:pt x="1627" y="516"/>
                  </a:lnTo>
                  <a:lnTo>
                    <a:pt x="1642" y="555"/>
                  </a:lnTo>
                  <a:lnTo>
                    <a:pt x="1655" y="594"/>
                  </a:lnTo>
                  <a:lnTo>
                    <a:pt x="1667" y="634"/>
                  </a:lnTo>
                  <a:lnTo>
                    <a:pt x="1676" y="675"/>
                  </a:lnTo>
                  <a:lnTo>
                    <a:pt x="1684" y="717"/>
                  </a:lnTo>
                  <a:lnTo>
                    <a:pt x="1688" y="759"/>
                  </a:lnTo>
                  <a:lnTo>
                    <a:pt x="1692" y="802"/>
                  </a:lnTo>
                  <a:lnTo>
                    <a:pt x="1693" y="846"/>
                  </a:lnTo>
                  <a:lnTo>
                    <a:pt x="1692" y="889"/>
                  </a:lnTo>
                  <a:lnTo>
                    <a:pt x="1688" y="932"/>
                  </a:lnTo>
                  <a:lnTo>
                    <a:pt x="1684" y="974"/>
                  </a:lnTo>
                  <a:lnTo>
                    <a:pt x="1676" y="1016"/>
                  </a:lnTo>
                  <a:lnTo>
                    <a:pt x="1667" y="1057"/>
                  </a:lnTo>
                  <a:lnTo>
                    <a:pt x="1655" y="1098"/>
                  </a:lnTo>
                  <a:lnTo>
                    <a:pt x="1642" y="1136"/>
                  </a:lnTo>
                  <a:lnTo>
                    <a:pt x="1627" y="1175"/>
                  </a:lnTo>
                  <a:lnTo>
                    <a:pt x="1610" y="1213"/>
                  </a:lnTo>
                  <a:lnTo>
                    <a:pt x="1591" y="1249"/>
                  </a:lnTo>
                  <a:lnTo>
                    <a:pt x="1571" y="1284"/>
                  </a:lnTo>
                  <a:lnTo>
                    <a:pt x="1549" y="1319"/>
                  </a:lnTo>
                  <a:lnTo>
                    <a:pt x="1525" y="1353"/>
                  </a:lnTo>
                  <a:lnTo>
                    <a:pt x="1500" y="1384"/>
                  </a:lnTo>
                  <a:lnTo>
                    <a:pt x="1473" y="1415"/>
                  </a:lnTo>
                  <a:lnTo>
                    <a:pt x="1446" y="1444"/>
                  </a:lnTo>
                  <a:lnTo>
                    <a:pt x="1416" y="1473"/>
                  </a:lnTo>
                  <a:lnTo>
                    <a:pt x="1386" y="1499"/>
                  </a:lnTo>
                  <a:lnTo>
                    <a:pt x="1353" y="1524"/>
                  </a:lnTo>
                  <a:lnTo>
                    <a:pt x="1321" y="1547"/>
                  </a:lnTo>
                  <a:lnTo>
                    <a:pt x="1286" y="1570"/>
                  </a:lnTo>
                  <a:lnTo>
                    <a:pt x="1250" y="1590"/>
                  </a:lnTo>
                  <a:lnTo>
                    <a:pt x="1214" y="1609"/>
                  </a:lnTo>
                  <a:lnTo>
                    <a:pt x="1176" y="1625"/>
                  </a:lnTo>
                  <a:lnTo>
                    <a:pt x="1138" y="1641"/>
                  </a:lnTo>
                  <a:lnTo>
                    <a:pt x="1098" y="1654"/>
                  </a:lnTo>
                  <a:lnTo>
                    <a:pt x="1059" y="1665"/>
                  </a:lnTo>
                  <a:lnTo>
                    <a:pt x="1018" y="1675"/>
                  </a:lnTo>
                  <a:lnTo>
                    <a:pt x="976" y="1683"/>
                  </a:lnTo>
                  <a:lnTo>
                    <a:pt x="934" y="1688"/>
                  </a:lnTo>
                  <a:lnTo>
                    <a:pt x="890" y="1691"/>
                  </a:lnTo>
                  <a:lnTo>
                    <a:pt x="847" y="1693"/>
                  </a:lnTo>
                  <a:lnTo>
                    <a:pt x="803" y="1691"/>
                  </a:lnTo>
                  <a:lnTo>
                    <a:pt x="761" y="1688"/>
                  </a:lnTo>
                  <a:lnTo>
                    <a:pt x="717" y="1683"/>
                  </a:lnTo>
                  <a:lnTo>
                    <a:pt x="676" y="1675"/>
                  </a:lnTo>
                  <a:lnTo>
                    <a:pt x="636" y="1665"/>
                  </a:lnTo>
                  <a:lnTo>
                    <a:pt x="595" y="1654"/>
                  </a:lnTo>
                  <a:lnTo>
                    <a:pt x="555" y="1641"/>
                  </a:lnTo>
                  <a:lnTo>
                    <a:pt x="517" y="1625"/>
                  </a:lnTo>
                  <a:lnTo>
                    <a:pt x="479" y="1609"/>
                  </a:lnTo>
                  <a:lnTo>
                    <a:pt x="443" y="1590"/>
                  </a:lnTo>
                  <a:lnTo>
                    <a:pt x="407" y="1570"/>
                  </a:lnTo>
                  <a:lnTo>
                    <a:pt x="374" y="1547"/>
                  </a:lnTo>
                  <a:lnTo>
                    <a:pt x="340" y="1524"/>
                  </a:lnTo>
                  <a:lnTo>
                    <a:pt x="309" y="1499"/>
                  </a:lnTo>
                  <a:lnTo>
                    <a:pt x="277" y="1473"/>
                  </a:lnTo>
                  <a:lnTo>
                    <a:pt x="249" y="1444"/>
                  </a:lnTo>
                  <a:lnTo>
                    <a:pt x="220" y="1415"/>
                  </a:lnTo>
                  <a:lnTo>
                    <a:pt x="193" y="1384"/>
                  </a:lnTo>
                  <a:lnTo>
                    <a:pt x="168" y="1353"/>
                  </a:lnTo>
                  <a:lnTo>
                    <a:pt x="145" y="1319"/>
                  </a:lnTo>
                  <a:lnTo>
                    <a:pt x="122" y="1284"/>
                  </a:lnTo>
                  <a:lnTo>
                    <a:pt x="102" y="1249"/>
                  </a:lnTo>
                  <a:lnTo>
                    <a:pt x="84" y="1213"/>
                  </a:lnTo>
                  <a:lnTo>
                    <a:pt x="67" y="1175"/>
                  </a:lnTo>
                  <a:lnTo>
                    <a:pt x="51" y="1136"/>
                  </a:lnTo>
                  <a:lnTo>
                    <a:pt x="38" y="1098"/>
                  </a:lnTo>
                  <a:lnTo>
                    <a:pt x="26" y="1057"/>
                  </a:lnTo>
                  <a:lnTo>
                    <a:pt x="18" y="1016"/>
                  </a:lnTo>
                  <a:lnTo>
                    <a:pt x="9" y="974"/>
                  </a:lnTo>
                  <a:lnTo>
                    <a:pt x="5" y="932"/>
                  </a:lnTo>
                  <a:lnTo>
                    <a:pt x="1" y="889"/>
                  </a:lnTo>
                  <a:lnTo>
                    <a:pt x="0" y="846"/>
                  </a:lnTo>
                  <a:lnTo>
                    <a:pt x="1" y="802"/>
                  </a:lnTo>
                  <a:lnTo>
                    <a:pt x="5" y="759"/>
                  </a:lnTo>
                  <a:lnTo>
                    <a:pt x="9" y="717"/>
                  </a:lnTo>
                  <a:lnTo>
                    <a:pt x="18" y="675"/>
                  </a:lnTo>
                  <a:lnTo>
                    <a:pt x="26" y="634"/>
                  </a:lnTo>
                  <a:lnTo>
                    <a:pt x="38" y="594"/>
                  </a:lnTo>
                  <a:lnTo>
                    <a:pt x="51" y="555"/>
                  </a:lnTo>
                  <a:lnTo>
                    <a:pt x="67" y="516"/>
                  </a:lnTo>
                  <a:lnTo>
                    <a:pt x="84" y="479"/>
                  </a:lnTo>
                  <a:lnTo>
                    <a:pt x="102" y="442"/>
                  </a:lnTo>
                  <a:lnTo>
                    <a:pt x="122" y="407"/>
                  </a:lnTo>
                  <a:lnTo>
                    <a:pt x="145" y="372"/>
                  </a:lnTo>
                  <a:lnTo>
                    <a:pt x="168" y="340"/>
                  </a:lnTo>
                  <a:lnTo>
                    <a:pt x="193" y="307"/>
                  </a:lnTo>
                  <a:lnTo>
                    <a:pt x="220" y="277"/>
                  </a:lnTo>
                  <a:lnTo>
                    <a:pt x="249" y="247"/>
                  </a:lnTo>
                  <a:lnTo>
                    <a:pt x="277" y="219"/>
                  </a:lnTo>
                  <a:lnTo>
                    <a:pt x="309" y="193"/>
                  </a:lnTo>
                  <a:lnTo>
                    <a:pt x="340" y="168"/>
                  </a:lnTo>
                  <a:lnTo>
                    <a:pt x="374" y="144"/>
                  </a:lnTo>
                  <a:lnTo>
                    <a:pt x="407" y="122"/>
                  </a:lnTo>
                  <a:lnTo>
                    <a:pt x="443" y="102"/>
                  </a:lnTo>
                  <a:lnTo>
                    <a:pt x="479" y="82"/>
                  </a:lnTo>
                  <a:lnTo>
                    <a:pt x="517" y="66"/>
                  </a:lnTo>
                  <a:lnTo>
                    <a:pt x="555" y="51"/>
                  </a:lnTo>
                  <a:lnTo>
                    <a:pt x="595" y="37"/>
                  </a:lnTo>
                  <a:lnTo>
                    <a:pt x="636" y="26"/>
                  </a:lnTo>
                  <a:lnTo>
                    <a:pt x="676" y="16"/>
                  </a:lnTo>
                  <a:lnTo>
                    <a:pt x="717" y="9"/>
                  </a:lnTo>
                  <a:lnTo>
                    <a:pt x="761" y="3"/>
                  </a:lnTo>
                  <a:lnTo>
                    <a:pt x="803" y="1"/>
                  </a:lnTo>
                  <a:lnTo>
                    <a:pt x="847" y="0"/>
                  </a:lnTo>
                  <a:close/>
                </a:path>
              </a:pathLst>
            </a:custGeom>
            <a:solidFill>
              <a:schemeClr val="accent3"/>
            </a:solidFill>
            <a:ln>
              <a:noFill/>
            </a:ln>
          </p:spPr>
          <p:txBody>
            <a:bodyPr vert="horz" wrap="square" lIns="121861" tIns="60931" rIns="121861" bIns="6093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b="1">
                <a:latin typeface="微软雅黑" panose="020B0503020204020204" pitchFamily="34" charset="-122"/>
                <a:ea typeface="微软雅黑" panose="020B0503020204020204" pitchFamily="34" charset="-122"/>
              </a:endParaRPr>
            </a:p>
          </p:txBody>
        </p:sp>
        <p:sp>
          <p:nvSpPr>
            <p:cNvPr id="58" name="TextBox 96"/>
            <p:cNvSpPr txBox="1"/>
            <p:nvPr/>
          </p:nvSpPr>
          <p:spPr>
            <a:xfrm>
              <a:off x="721995" y="1550365"/>
              <a:ext cx="3105112" cy="338426"/>
            </a:xfrm>
            <a:prstGeom prst="roundRect">
              <a:avLst>
                <a:gd name="adj" fmla="val 0"/>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59" name="TextBox 97"/>
            <p:cNvSpPr txBox="1"/>
            <p:nvPr/>
          </p:nvSpPr>
          <p:spPr>
            <a:xfrm>
              <a:off x="721993" y="1959403"/>
              <a:ext cx="3077180" cy="461665"/>
            </a:xfrm>
            <a:prstGeom prst="roundRect">
              <a:avLst>
                <a:gd name="adj" fmla="val 0"/>
              </a:avLst>
            </a:prstGeom>
            <a:noFill/>
            <a:ln w="25400">
              <a:noFill/>
            </a:ln>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0" name="TextBox 98"/>
            <p:cNvSpPr txBox="1"/>
            <p:nvPr/>
          </p:nvSpPr>
          <p:spPr>
            <a:xfrm>
              <a:off x="721995" y="5062128"/>
              <a:ext cx="3105112" cy="338426"/>
            </a:xfrm>
            <a:prstGeom prst="roundRect">
              <a:avLst>
                <a:gd name="adj" fmla="val 0"/>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61" name="TextBox 99"/>
            <p:cNvSpPr txBox="1"/>
            <p:nvPr/>
          </p:nvSpPr>
          <p:spPr>
            <a:xfrm>
              <a:off x="721993" y="5471163"/>
              <a:ext cx="3077180" cy="461665"/>
            </a:xfrm>
            <a:prstGeom prst="roundRect">
              <a:avLst>
                <a:gd name="adj" fmla="val 0"/>
              </a:avLst>
            </a:prstGeom>
            <a:noFill/>
            <a:ln w="25400">
              <a:noFill/>
            </a:ln>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2" name="TextBox 100"/>
            <p:cNvSpPr txBox="1"/>
            <p:nvPr/>
          </p:nvSpPr>
          <p:spPr>
            <a:xfrm>
              <a:off x="8364896" y="1550365"/>
              <a:ext cx="3105112" cy="338426"/>
            </a:xfrm>
            <a:prstGeom prst="roundRect">
              <a:avLst>
                <a:gd name="adj" fmla="val 0"/>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63" name="TextBox 101"/>
            <p:cNvSpPr txBox="1"/>
            <p:nvPr/>
          </p:nvSpPr>
          <p:spPr>
            <a:xfrm>
              <a:off x="8364893" y="1959403"/>
              <a:ext cx="3077180" cy="461665"/>
            </a:xfrm>
            <a:prstGeom prst="roundRect">
              <a:avLst>
                <a:gd name="adj" fmla="val 0"/>
              </a:avLst>
            </a:prstGeom>
            <a:noFill/>
            <a:ln w="25400">
              <a:noFill/>
            </a:ln>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4" name="TextBox 102"/>
            <p:cNvSpPr txBox="1"/>
            <p:nvPr/>
          </p:nvSpPr>
          <p:spPr>
            <a:xfrm>
              <a:off x="8364896" y="5194949"/>
              <a:ext cx="3105112" cy="338426"/>
            </a:xfrm>
            <a:prstGeom prst="roundRect">
              <a:avLst>
                <a:gd name="adj" fmla="val 0"/>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点击添加文本</a:t>
              </a:r>
            </a:p>
          </p:txBody>
        </p:sp>
        <p:sp>
          <p:nvSpPr>
            <p:cNvPr id="65" name="TextBox 103"/>
            <p:cNvSpPr txBox="1"/>
            <p:nvPr/>
          </p:nvSpPr>
          <p:spPr>
            <a:xfrm>
              <a:off x="8364893" y="5603986"/>
              <a:ext cx="3077180" cy="461665"/>
            </a:xfrm>
            <a:prstGeom prst="roundRect">
              <a:avLst>
                <a:gd name="adj" fmla="val 0"/>
              </a:avLst>
            </a:prstGeom>
            <a:noFill/>
            <a:ln w="25400">
              <a:noFill/>
            </a:ln>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在这里输入你的内容，或者通过复制粘贴你的文本。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6" name="TextBox 104"/>
            <p:cNvSpPr txBox="1"/>
            <p:nvPr/>
          </p:nvSpPr>
          <p:spPr>
            <a:xfrm>
              <a:off x="3967805" y="1830313"/>
              <a:ext cx="350812" cy="461665"/>
            </a:xfrm>
            <a:prstGeom prst="roundRect">
              <a:avLst>
                <a:gd name="adj" fmla="val 0"/>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b="1" dirty="0">
                  <a:solidFill>
                    <a:schemeClr val="bg1"/>
                  </a:solidFill>
                  <a:latin typeface="微软雅黑" panose="020B0503020204020204" pitchFamily="34" charset="-122"/>
                  <a:ea typeface="微软雅黑" panose="020B0503020204020204" pitchFamily="34" charset="-122"/>
                </a:rPr>
                <a:t>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7" name="TextBox 105"/>
            <p:cNvSpPr txBox="1"/>
            <p:nvPr/>
          </p:nvSpPr>
          <p:spPr>
            <a:xfrm>
              <a:off x="3967805" y="5333753"/>
              <a:ext cx="350812" cy="461665"/>
            </a:xfrm>
            <a:prstGeom prst="roundRect">
              <a:avLst>
                <a:gd name="adj" fmla="val 0"/>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b="1" dirty="0">
                  <a:solidFill>
                    <a:schemeClr val="bg1"/>
                  </a:solidFill>
                  <a:latin typeface="微软雅黑" panose="020B0503020204020204" pitchFamily="34" charset="-122"/>
                  <a:ea typeface="微软雅黑" panose="020B0503020204020204" pitchFamily="34" charset="-122"/>
                </a:rPr>
                <a:t>2</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8" name="TextBox 106"/>
            <p:cNvSpPr txBox="1"/>
            <p:nvPr/>
          </p:nvSpPr>
          <p:spPr>
            <a:xfrm>
              <a:off x="7872403" y="1837625"/>
              <a:ext cx="350812" cy="461665"/>
            </a:xfrm>
            <a:prstGeom prst="roundRect">
              <a:avLst>
                <a:gd name="adj" fmla="val 0"/>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b="1" dirty="0">
                  <a:solidFill>
                    <a:schemeClr val="bg1"/>
                  </a:solidFill>
                  <a:latin typeface="微软雅黑" panose="020B0503020204020204" pitchFamily="34" charset="-122"/>
                  <a:ea typeface="微软雅黑" panose="020B0503020204020204" pitchFamily="34" charset="-122"/>
                </a:rPr>
                <a:t>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9" name="TextBox 107"/>
            <p:cNvSpPr txBox="1"/>
            <p:nvPr/>
          </p:nvSpPr>
          <p:spPr>
            <a:xfrm>
              <a:off x="7885070" y="5325288"/>
              <a:ext cx="350812" cy="461665"/>
            </a:xfrm>
            <a:prstGeom prst="roundRect">
              <a:avLst>
                <a:gd name="adj" fmla="val 0"/>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400" b="1" dirty="0">
                  <a:solidFill>
                    <a:schemeClr val="bg1"/>
                  </a:solidFill>
                  <a:latin typeface="微软雅黑" panose="020B0503020204020204" pitchFamily="34" charset="-122"/>
                  <a:ea typeface="微软雅黑" panose="020B0503020204020204" pitchFamily="34" charset="-122"/>
                </a:rPr>
                <a:t>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grpSp>
        <p:nvGrpSpPr>
          <p:cNvPr id="2" name="组合 1"/>
          <p:cNvGrpSpPr/>
          <p:nvPr/>
        </p:nvGrpSpPr>
        <p:grpSpPr>
          <a:xfrm>
            <a:off x="773151" y="1499853"/>
            <a:ext cx="10645699" cy="4253451"/>
            <a:chOff x="773151" y="1499853"/>
            <a:chExt cx="10645699" cy="4253451"/>
          </a:xfrm>
        </p:grpSpPr>
        <p:sp>
          <p:nvSpPr>
            <p:cNvPr id="48" name="Freeform 7"/>
            <p:cNvSpPr/>
            <p:nvPr/>
          </p:nvSpPr>
          <p:spPr bwMode="auto">
            <a:xfrm>
              <a:off x="5019090" y="1823624"/>
              <a:ext cx="886392" cy="865501"/>
            </a:xfrm>
            <a:custGeom>
              <a:avLst/>
              <a:gdLst>
                <a:gd name="T0" fmla="*/ 158 w 524"/>
                <a:gd name="T1" fmla="*/ 0 h 423"/>
                <a:gd name="T2" fmla="*/ 365 w 524"/>
                <a:gd name="T3" fmla="*/ 0 h 423"/>
                <a:gd name="T4" fmla="*/ 366 w 524"/>
                <a:gd name="T5" fmla="*/ 0 h 423"/>
                <a:gd name="T6" fmla="*/ 366 w 524"/>
                <a:gd name="T7" fmla="*/ 0 h 423"/>
                <a:gd name="T8" fmla="*/ 523 w 524"/>
                <a:gd name="T9" fmla="*/ 157 h 423"/>
                <a:gd name="T10" fmla="*/ 524 w 524"/>
                <a:gd name="T11" fmla="*/ 423 h 423"/>
                <a:gd name="T12" fmla="*/ 388 w 524"/>
                <a:gd name="T13" fmla="*/ 321 h 423"/>
                <a:gd name="T14" fmla="*/ 158 w 524"/>
                <a:gd name="T15" fmla="*/ 316 h 423"/>
                <a:gd name="T16" fmla="*/ 0 w 524"/>
                <a:gd name="T17" fmla="*/ 158 h 423"/>
                <a:gd name="T18" fmla="*/ 158 w 524"/>
                <a:gd name="T1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423">
                  <a:moveTo>
                    <a:pt x="158" y="0"/>
                  </a:moveTo>
                  <a:cubicBezTo>
                    <a:pt x="365" y="0"/>
                    <a:pt x="365" y="0"/>
                    <a:pt x="365" y="0"/>
                  </a:cubicBezTo>
                  <a:cubicBezTo>
                    <a:pt x="365" y="0"/>
                    <a:pt x="365" y="0"/>
                    <a:pt x="366" y="0"/>
                  </a:cubicBezTo>
                  <a:cubicBezTo>
                    <a:pt x="366" y="0"/>
                    <a:pt x="366" y="0"/>
                    <a:pt x="366" y="0"/>
                  </a:cubicBezTo>
                  <a:cubicBezTo>
                    <a:pt x="453" y="0"/>
                    <a:pt x="523" y="71"/>
                    <a:pt x="523" y="157"/>
                  </a:cubicBezTo>
                  <a:cubicBezTo>
                    <a:pt x="523" y="244"/>
                    <a:pt x="524" y="423"/>
                    <a:pt x="524" y="423"/>
                  </a:cubicBezTo>
                  <a:cubicBezTo>
                    <a:pt x="524" y="423"/>
                    <a:pt x="484" y="335"/>
                    <a:pt x="388" y="321"/>
                  </a:cubicBezTo>
                  <a:cubicBezTo>
                    <a:pt x="376" y="319"/>
                    <a:pt x="158" y="316"/>
                    <a:pt x="158" y="316"/>
                  </a:cubicBezTo>
                  <a:cubicBezTo>
                    <a:pt x="70" y="316"/>
                    <a:pt x="0" y="246"/>
                    <a:pt x="0" y="158"/>
                  </a:cubicBezTo>
                  <a:cubicBezTo>
                    <a:pt x="0" y="71"/>
                    <a:pt x="70" y="0"/>
                    <a:pt x="158" y="0"/>
                  </a:cubicBezTo>
                </a:path>
              </a:pathLst>
            </a:custGeom>
            <a:solidFill>
              <a:schemeClr val="accent1">
                <a:lumMod val="75000"/>
              </a:schemeClr>
            </a:solidFill>
            <a:ln>
              <a:noFill/>
            </a:ln>
            <a:effectLst/>
          </p:spPr>
          <p:txBody>
            <a:bodyPr lIns="91389" tIns="45694" rIns="91389" bIns="4569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7930">
                <a:defRPr/>
              </a:pPr>
              <a:endParaRPr lang="en-AU" sz="146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Freeform 8"/>
            <p:cNvSpPr/>
            <p:nvPr/>
          </p:nvSpPr>
          <p:spPr bwMode="auto">
            <a:xfrm>
              <a:off x="4361172" y="2581207"/>
              <a:ext cx="1544309" cy="1504577"/>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accent1">
                <a:lumMod val="75000"/>
              </a:schemeClr>
            </a:solidFill>
            <a:ln>
              <a:noFill/>
            </a:ln>
            <a:effectLst/>
          </p:spPr>
          <p:txBody>
            <a:bodyPr lIns="91389" tIns="45694" rIns="91389" bIns="4569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7930">
                <a:defRPr/>
              </a:pPr>
              <a:endParaRPr lang="en-AU" sz="293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Freeform 9"/>
            <p:cNvSpPr/>
            <p:nvPr/>
          </p:nvSpPr>
          <p:spPr bwMode="auto">
            <a:xfrm>
              <a:off x="4361172" y="3857240"/>
              <a:ext cx="1544309" cy="1504578"/>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6" y="0"/>
                    <a:pt x="637" y="0"/>
                    <a:pt x="637" y="0"/>
                  </a:cubicBezTo>
                  <a:cubicBezTo>
                    <a:pt x="637" y="0"/>
                    <a:pt x="638" y="0"/>
                    <a:pt x="638" y="0"/>
                  </a:cubicBezTo>
                  <a:cubicBezTo>
                    <a:pt x="789" y="0"/>
                    <a:pt x="911" y="122"/>
                    <a:pt x="911" y="273"/>
                  </a:cubicBezTo>
                  <a:cubicBezTo>
                    <a:pt x="911" y="424"/>
                    <a:pt x="913" y="735"/>
                    <a:pt x="913" y="735"/>
                  </a:cubicBezTo>
                  <a:cubicBezTo>
                    <a:pt x="913" y="735"/>
                    <a:pt x="844" y="582"/>
                    <a:pt x="677" y="557"/>
                  </a:cubicBezTo>
                  <a:cubicBezTo>
                    <a:pt x="656" y="554"/>
                    <a:pt x="275" y="550"/>
                    <a:pt x="275" y="550"/>
                  </a:cubicBezTo>
                  <a:cubicBezTo>
                    <a:pt x="123" y="550"/>
                    <a:pt x="0" y="427"/>
                    <a:pt x="0" y="275"/>
                  </a:cubicBezTo>
                  <a:cubicBezTo>
                    <a:pt x="0" y="123"/>
                    <a:pt x="123" y="0"/>
                    <a:pt x="275" y="0"/>
                  </a:cubicBezTo>
                </a:path>
              </a:pathLst>
            </a:custGeom>
            <a:solidFill>
              <a:schemeClr val="accent1">
                <a:lumMod val="75000"/>
              </a:schemeClr>
            </a:solidFill>
            <a:ln>
              <a:noFill/>
            </a:ln>
            <a:effectLst/>
          </p:spPr>
          <p:txBody>
            <a:bodyPr lIns="91389" tIns="45694" rIns="91389" bIns="4569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7930">
                <a:defRPr/>
              </a:pPr>
              <a:endParaRPr lang="en-AU" sz="346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Freeform 10"/>
            <p:cNvSpPr/>
            <p:nvPr/>
          </p:nvSpPr>
          <p:spPr bwMode="auto">
            <a:xfrm>
              <a:off x="5935098" y="3859355"/>
              <a:ext cx="1946251" cy="1893949"/>
            </a:xfrm>
            <a:custGeom>
              <a:avLst/>
              <a:gdLst>
                <a:gd name="T0" fmla="*/ 1020384 w 1151"/>
                <a:gd name="T1" fmla="*/ 0 h 926"/>
                <a:gd name="T2" fmla="*/ 442928 w 1151"/>
                <a:gd name="T3" fmla="*/ 0 h 926"/>
                <a:gd name="T4" fmla="*/ 441659 w 1151"/>
                <a:gd name="T5" fmla="*/ 0 h 926"/>
                <a:gd name="T6" fmla="*/ 440390 w 1151"/>
                <a:gd name="T7" fmla="*/ 0 h 926"/>
                <a:gd name="T8" fmla="*/ 3807 w 1151"/>
                <a:gd name="T9" fmla="*/ 529890 h 926"/>
                <a:gd name="T10" fmla="*/ 0 w 1151"/>
                <a:gd name="T11" fmla="*/ 1422256 h 926"/>
                <a:gd name="T12" fmla="*/ 378202 w 1151"/>
                <a:gd name="T13" fmla="*/ 1079747 h 926"/>
                <a:gd name="T14" fmla="*/ 1020384 w 1151"/>
                <a:gd name="T15" fmla="*/ 1064388 h 926"/>
                <a:gd name="T16" fmla="*/ 1460774 w 1151"/>
                <a:gd name="T17" fmla="*/ 532962 h 926"/>
                <a:gd name="T18" fmla="*/ 1020384 w 1151"/>
                <a:gd name="T19" fmla="*/ 0 h 9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1"/>
                <a:gd name="T31" fmla="*/ 0 h 926"/>
                <a:gd name="T32" fmla="*/ 1151 w 1151"/>
                <a:gd name="T33" fmla="*/ 926 h 9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1" h="926">
                  <a:moveTo>
                    <a:pt x="804" y="0"/>
                  </a:moveTo>
                  <a:cubicBezTo>
                    <a:pt x="349" y="0"/>
                    <a:pt x="349" y="0"/>
                    <a:pt x="349" y="0"/>
                  </a:cubicBezTo>
                  <a:cubicBezTo>
                    <a:pt x="349" y="0"/>
                    <a:pt x="348" y="0"/>
                    <a:pt x="348" y="0"/>
                  </a:cubicBezTo>
                  <a:cubicBezTo>
                    <a:pt x="348" y="0"/>
                    <a:pt x="347" y="0"/>
                    <a:pt x="347" y="0"/>
                  </a:cubicBezTo>
                  <a:cubicBezTo>
                    <a:pt x="157" y="0"/>
                    <a:pt x="3" y="154"/>
                    <a:pt x="3" y="345"/>
                  </a:cubicBezTo>
                  <a:cubicBezTo>
                    <a:pt x="3" y="535"/>
                    <a:pt x="0" y="926"/>
                    <a:pt x="0" y="926"/>
                  </a:cubicBezTo>
                  <a:cubicBezTo>
                    <a:pt x="0" y="926"/>
                    <a:pt x="88" y="734"/>
                    <a:pt x="298" y="703"/>
                  </a:cubicBezTo>
                  <a:cubicBezTo>
                    <a:pt x="325" y="699"/>
                    <a:pt x="804" y="693"/>
                    <a:pt x="804" y="693"/>
                  </a:cubicBezTo>
                  <a:cubicBezTo>
                    <a:pt x="996" y="693"/>
                    <a:pt x="1151" y="538"/>
                    <a:pt x="1151" y="347"/>
                  </a:cubicBezTo>
                  <a:cubicBezTo>
                    <a:pt x="1151" y="155"/>
                    <a:pt x="996" y="0"/>
                    <a:pt x="804" y="0"/>
                  </a:cubicBezTo>
                </a:path>
              </a:pathLst>
            </a:custGeom>
            <a:solidFill>
              <a:schemeClr val="accent1"/>
            </a:solidFill>
            <a:ln>
              <a:noFill/>
            </a:ln>
            <a:effectLst/>
          </p:spPr>
          <p:txBody>
            <a:bodyPr lIns="91389" tIns="45694" rIns="91389" bIns="4569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7930">
                <a:defRPr/>
              </a:pPr>
              <a:endParaRPr lang="en-AU" sz="4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Freeform 6"/>
            <p:cNvSpPr/>
            <p:nvPr/>
          </p:nvSpPr>
          <p:spPr bwMode="auto">
            <a:xfrm>
              <a:off x="5935098" y="1499853"/>
              <a:ext cx="1292565" cy="1259107"/>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2" y="0"/>
                    <a:pt x="231" y="0"/>
                    <a:pt x="231" y="0"/>
                  </a:cubicBezTo>
                  <a:cubicBezTo>
                    <a:pt x="231" y="0"/>
                    <a:pt x="231"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chemeClr val="accent1"/>
            </a:solidFill>
            <a:ln>
              <a:noFill/>
            </a:ln>
            <a:effectLst/>
          </p:spPr>
          <p:txBody>
            <a:bodyPr lIns="91389" tIns="45694" rIns="91389" bIns="4569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7930">
                <a:defRPr/>
              </a:pPr>
              <a:endParaRPr lang="en-AU" sz="20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Freeform 5"/>
            <p:cNvSpPr/>
            <p:nvPr/>
          </p:nvSpPr>
          <p:spPr bwMode="auto">
            <a:xfrm>
              <a:off x="5935094" y="2581207"/>
              <a:ext cx="1546424" cy="1504577"/>
            </a:xfrm>
            <a:custGeom>
              <a:avLst/>
              <a:gdLst>
                <a:gd name="T0" fmla="*/ 639 w 914"/>
                <a:gd name="T1" fmla="*/ 0 h 735"/>
                <a:gd name="T2" fmla="*/ 277 w 914"/>
                <a:gd name="T3" fmla="*/ 0 h 735"/>
                <a:gd name="T4" fmla="*/ 276 w 914"/>
                <a:gd name="T5" fmla="*/ 0 h 735"/>
                <a:gd name="T6" fmla="*/ 275 w 914"/>
                <a:gd name="T7" fmla="*/ 0 h 735"/>
                <a:gd name="T8" fmla="*/ 2 w 914"/>
                <a:gd name="T9" fmla="*/ 273 h 735"/>
                <a:gd name="T10" fmla="*/ 0 w 914"/>
                <a:gd name="T11" fmla="*/ 735 h 735"/>
                <a:gd name="T12" fmla="*/ 237 w 914"/>
                <a:gd name="T13" fmla="*/ 557 h 735"/>
                <a:gd name="T14" fmla="*/ 639 w 914"/>
                <a:gd name="T15" fmla="*/ 550 h 735"/>
                <a:gd name="T16" fmla="*/ 914 w 914"/>
                <a:gd name="T17" fmla="*/ 275 h 735"/>
                <a:gd name="T18" fmla="*/ 639 w 914"/>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4" h="735">
                  <a:moveTo>
                    <a:pt x="639" y="0"/>
                  </a:moveTo>
                  <a:cubicBezTo>
                    <a:pt x="277" y="0"/>
                    <a:pt x="277" y="0"/>
                    <a:pt x="277" y="0"/>
                  </a:cubicBezTo>
                  <a:cubicBezTo>
                    <a:pt x="277" y="0"/>
                    <a:pt x="277" y="0"/>
                    <a:pt x="276" y="0"/>
                  </a:cubicBezTo>
                  <a:cubicBezTo>
                    <a:pt x="276" y="0"/>
                    <a:pt x="276" y="0"/>
                    <a:pt x="275" y="0"/>
                  </a:cubicBezTo>
                  <a:cubicBezTo>
                    <a:pt x="125" y="0"/>
                    <a:pt x="2" y="122"/>
                    <a:pt x="2" y="273"/>
                  </a:cubicBezTo>
                  <a:cubicBezTo>
                    <a:pt x="2" y="424"/>
                    <a:pt x="0" y="735"/>
                    <a:pt x="0" y="735"/>
                  </a:cubicBezTo>
                  <a:cubicBezTo>
                    <a:pt x="0" y="735"/>
                    <a:pt x="70" y="582"/>
                    <a:pt x="237" y="557"/>
                  </a:cubicBezTo>
                  <a:cubicBezTo>
                    <a:pt x="258" y="554"/>
                    <a:pt x="639" y="550"/>
                    <a:pt x="639" y="550"/>
                  </a:cubicBezTo>
                  <a:cubicBezTo>
                    <a:pt x="790" y="550"/>
                    <a:pt x="914" y="427"/>
                    <a:pt x="914" y="275"/>
                  </a:cubicBezTo>
                  <a:cubicBezTo>
                    <a:pt x="914" y="123"/>
                    <a:pt x="790" y="0"/>
                    <a:pt x="639" y="0"/>
                  </a:cubicBezTo>
                </a:path>
              </a:pathLst>
            </a:custGeom>
            <a:solidFill>
              <a:schemeClr val="accent1"/>
            </a:solidFill>
            <a:ln>
              <a:noFill/>
            </a:ln>
            <a:effectLst/>
          </p:spPr>
          <p:txBody>
            <a:bodyPr lIns="91389" tIns="45694" rIns="91389" bIns="4569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7930">
                <a:defRPr/>
              </a:pPr>
              <a:endParaRPr lang="en-AU" sz="293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椭圆 53"/>
            <p:cNvSpPr/>
            <p:nvPr/>
          </p:nvSpPr>
          <p:spPr>
            <a:xfrm>
              <a:off x="3733393" y="1655810"/>
              <a:ext cx="278374" cy="2784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椭圆 54"/>
            <p:cNvSpPr/>
            <p:nvPr/>
          </p:nvSpPr>
          <p:spPr>
            <a:xfrm>
              <a:off x="3733393" y="2947201"/>
              <a:ext cx="278374" cy="2784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椭圆 55"/>
            <p:cNvSpPr/>
            <p:nvPr/>
          </p:nvSpPr>
          <p:spPr>
            <a:xfrm>
              <a:off x="3733393" y="4071436"/>
              <a:ext cx="278374" cy="2784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椭圆 56"/>
            <p:cNvSpPr/>
            <p:nvPr/>
          </p:nvSpPr>
          <p:spPr>
            <a:xfrm>
              <a:off x="8201863" y="1655810"/>
              <a:ext cx="278374" cy="2784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椭圆 57"/>
            <p:cNvSpPr/>
            <p:nvPr/>
          </p:nvSpPr>
          <p:spPr>
            <a:xfrm>
              <a:off x="8201863" y="2947201"/>
              <a:ext cx="278374" cy="2784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椭圆 58"/>
            <p:cNvSpPr/>
            <p:nvPr/>
          </p:nvSpPr>
          <p:spPr>
            <a:xfrm>
              <a:off x="8201863" y="4071436"/>
              <a:ext cx="278374" cy="2784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70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Box 41"/>
            <p:cNvSpPr txBox="1"/>
            <p:nvPr/>
          </p:nvSpPr>
          <p:spPr>
            <a:xfrm>
              <a:off x="8711763" y="4499533"/>
              <a:ext cx="2707087" cy="721582"/>
            </a:xfrm>
            <a:prstGeom prst="rect">
              <a:avLst/>
            </a:prstGeom>
            <a:noFill/>
          </p:spPr>
          <p:txBody>
            <a:bodyPr wrap="square" lIns="81190" tIns="40595" rIns="81190" bIns="405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1" name="TextBox 170"/>
            <p:cNvSpPr txBox="1"/>
            <p:nvPr/>
          </p:nvSpPr>
          <p:spPr>
            <a:xfrm>
              <a:off x="8711765" y="4089469"/>
              <a:ext cx="2303220" cy="338375"/>
            </a:xfrm>
            <a:prstGeom prst="rect">
              <a:avLst/>
            </a:prstGeom>
            <a:noFill/>
          </p:spPr>
          <p:txBody>
            <a:bodyPr wrap="square" lIns="91392" tIns="45695" rIns="91392" bIns="456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输入文字信息</a:t>
              </a:r>
              <a:endParaRPr lang="id-ID"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41"/>
            <p:cNvSpPr txBox="1"/>
            <p:nvPr/>
          </p:nvSpPr>
          <p:spPr>
            <a:xfrm>
              <a:off x="773151" y="4499533"/>
              <a:ext cx="2707087" cy="721582"/>
            </a:xfrm>
            <a:prstGeom prst="rect">
              <a:avLst/>
            </a:prstGeom>
            <a:noFill/>
          </p:spPr>
          <p:txBody>
            <a:bodyPr wrap="square" lIns="81190" tIns="40595" rIns="81190" bIns="405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3" name="TextBox 170"/>
            <p:cNvSpPr txBox="1"/>
            <p:nvPr/>
          </p:nvSpPr>
          <p:spPr>
            <a:xfrm>
              <a:off x="1101597" y="4089469"/>
              <a:ext cx="2303220" cy="338375"/>
            </a:xfrm>
            <a:prstGeom prst="rect">
              <a:avLst/>
            </a:prstGeom>
            <a:noFill/>
          </p:spPr>
          <p:txBody>
            <a:bodyPr wrap="square" lIns="91392" tIns="45695" rIns="91392" bIns="456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输入文字信息</a:t>
              </a:r>
              <a:endParaRPr lang="id-ID"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TextBox 41"/>
            <p:cNvSpPr txBox="1"/>
            <p:nvPr/>
          </p:nvSpPr>
          <p:spPr>
            <a:xfrm>
              <a:off x="8711763" y="3307573"/>
              <a:ext cx="2707087" cy="721582"/>
            </a:xfrm>
            <a:prstGeom prst="rect">
              <a:avLst/>
            </a:prstGeom>
            <a:noFill/>
          </p:spPr>
          <p:txBody>
            <a:bodyPr wrap="square" lIns="81190" tIns="40595" rIns="81190" bIns="405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5" name="TextBox 170"/>
            <p:cNvSpPr txBox="1"/>
            <p:nvPr/>
          </p:nvSpPr>
          <p:spPr>
            <a:xfrm>
              <a:off x="8711765" y="2897510"/>
              <a:ext cx="2303220" cy="338375"/>
            </a:xfrm>
            <a:prstGeom prst="rect">
              <a:avLst/>
            </a:prstGeom>
            <a:noFill/>
          </p:spPr>
          <p:txBody>
            <a:bodyPr wrap="square" lIns="91392" tIns="45695" rIns="91392" bIns="456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输入文字信息</a:t>
              </a:r>
              <a:endParaRPr lang="id-ID"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TextBox 41"/>
            <p:cNvSpPr txBox="1"/>
            <p:nvPr/>
          </p:nvSpPr>
          <p:spPr>
            <a:xfrm>
              <a:off x="773151" y="3307573"/>
              <a:ext cx="2707087" cy="721582"/>
            </a:xfrm>
            <a:prstGeom prst="rect">
              <a:avLst/>
            </a:prstGeom>
            <a:noFill/>
          </p:spPr>
          <p:txBody>
            <a:bodyPr wrap="square" lIns="81190" tIns="40595" rIns="81190" bIns="405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7" name="TextBox 170"/>
            <p:cNvSpPr txBox="1"/>
            <p:nvPr/>
          </p:nvSpPr>
          <p:spPr>
            <a:xfrm>
              <a:off x="1101597" y="2897510"/>
              <a:ext cx="2303220" cy="338375"/>
            </a:xfrm>
            <a:prstGeom prst="rect">
              <a:avLst/>
            </a:prstGeom>
            <a:noFill/>
          </p:spPr>
          <p:txBody>
            <a:bodyPr wrap="square" lIns="91392" tIns="45695" rIns="91392" bIns="456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输入文字信息</a:t>
              </a:r>
              <a:endParaRPr lang="id-ID"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TextBox 41"/>
            <p:cNvSpPr txBox="1"/>
            <p:nvPr/>
          </p:nvSpPr>
          <p:spPr>
            <a:xfrm>
              <a:off x="8711763" y="2074028"/>
              <a:ext cx="2707087" cy="721582"/>
            </a:xfrm>
            <a:prstGeom prst="rect">
              <a:avLst/>
            </a:prstGeom>
            <a:noFill/>
          </p:spPr>
          <p:txBody>
            <a:bodyPr wrap="square" lIns="81190" tIns="40595" rIns="81190" bIns="405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9" name="TextBox 170"/>
            <p:cNvSpPr txBox="1"/>
            <p:nvPr/>
          </p:nvSpPr>
          <p:spPr>
            <a:xfrm>
              <a:off x="8711765" y="1663964"/>
              <a:ext cx="2303220" cy="338375"/>
            </a:xfrm>
            <a:prstGeom prst="rect">
              <a:avLst/>
            </a:prstGeom>
            <a:noFill/>
          </p:spPr>
          <p:txBody>
            <a:bodyPr wrap="square" lIns="91392" tIns="45695" rIns="91392" bIns="456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输入文字信息</a:t>
              </a:r>
              <a:endParaRPr lang="id-ID"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TextBox 41"/>
            <p:cNvSpPr txBox="1"/>
            <p:nvPr/>
          </p:nvSpPr>
          <p:spPr>
            <a:xfrm>
              <a:off x="773151" y="2074028"/>
              <a:ext cx="2707087" cy="721582"/>
            </a:xfrm>
            <a:prstGeom prst="rect">
              <a:avLst/>
            </a:prstGeom>
            <a:noFill/>
          </p:spPr>
          <p:txBody>
            <a:bodyPr wrap="square" lIns="81190" tIns="40595" rIns="81190" bIns="405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10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1" name="TextBox 170"/>
            <p:cNvSpPr txBox="1"/>
            <p:nvPr/>
          </p:nvSpPr>
          <p:spPr>
            <a:xfrm>
              <a:off x="1101597" y="1663964"/>
              <a:ext cx="2303220" cy="338375"/>
            </a:xfrm>
            <a:prstGeom prst="rect">
              <a:avLst/>
            </a:prstGeom>
            <a:noFill/>
          </p:spPr>
          <p:txBody>
            <a:bodyPr wrap="square" lIns="91392" tIns="45695" rIns="91392" bIns="456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输入文字信息</a:t>
              </a:r>
              <a:endParaRPr lang="id-ID"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41120" y="861106"/>
            <a:ext cx="9144000" cy="2387600"/>
          </a:xfrm>
        </p:spPr>
        <p:txBody>
          <a:bodyPr/>
          <a:lstStyle/>
          <a:p>
            <a:endParaRPr lang="zh-CN" altLang="en-US">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sp>
        <p:nvSpPr>
          <p:cNvPr id="8" name="Oval 31"/>
          <p:cNvSpPr>
            <a:spLocks noChangeArrowheads="1"/>
          </p:cNvSpPr>
          <p:nvPr/>
        </p:nvSpPr>
        <p:spPr bwMode="auto">
          <a:xfrm>
            <a:off x="4581785" y="1483201"/>
            <a:ext cx="2044362" cy="2048051"/>
          </a:xfrm>
          <a:prstGeom prst="roundRect">
            <a:avLst/>
          </a:prstGeom>
          <a:solidFill>
            <a:schemeClr val="accent1"/>
          </a:solidFill>
          <a:ln>
            <a:noFill/>
          </a:ln>
        </p:spPr>
        <p:txBody>
          <a:bodyPr vert="horz" wrap="square" lIns="68580" tIns="34290" rIns="68580" bIns="34290" numCol="1" anchor="ctr"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a:solidFill>
                  <a:schemeClr val="bg1"/>
                </a:solidFill>
                <a:latin typeface="微软雅黑" panose="020B0503020204020204" pitchFamily="34" charset="-122"/>
                <a:ea typeface="微软雅黑" panose="020B0503020204020204" pitchFamily="34" charset="-122"/>
              </a:rPr>
              <a:t>02</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12" name="文本框 22"/>
          <p:cNvSpPr txBox="1"/>
          <p:nvPr/>
        </p:nvSpPr>
        <p:spPr>
          <a:xfrm>
            <a:off x="3241519" y="4320845"/>
            <a:ext cx="4724892" cy="34509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点击输入您需要的文字内容，点击输入您需要的文字内容。</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793487" y="3763866"/>
            <a:ext cx="1620957" cy="523220"/>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输入标题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grpSp>
        <p:nvGrpSpPr>
          <p:cNvPr id="2" name="组合 1"/>
          <p:cNvGrpSpPr/>
          <p:nvPr/>
        </p:nvGrpSpPr>
        <p:grpSpPr>
          <a:xfrm>
            <a:off x="795322" y="1732286"/>
            <a:ext cx="10601356" cy="4147224"/>
            <a:chOff x="795322" y="1732286"/>
            <a:chExt cx="10601356" cy="4147224"/>
          </a:xfrm>
        </p:grpSpPr>
        <p:sp>
          <p:nvSpPr>
            <p:cNvPr id="6" name="Freeform 14"/>
            <p:cNvSpPr/>
            <p:nvPr/>
          </p:nvSpPr>
          <p:spPr bwMode="auto">
            <a:xfrm>
              <a:off x="7666941" y="2792368"/>
              <a:ext cx="1830035" cy="2562393"/>
            </a:xfrm>
            <a:custGeom>
              <a:avLst/>
              <a:gdLst>
                <a:gd name="T0" fmla="*/ 576336 w 100"/>
                <a:gd name="T1" fmla="*/ 0 h 140"/>
                <a:gd name="T2" fmla="*/ 0 w 100"/>
                <a:gd name="T3" fmla="*/ 576336 h 140"/>
                <a:gd name="T4" fmla="*/ 548891 w 100"/>
                <a:gd name="T5" fmla="*/ 1921119 h 140"/>
                <a:gd name="T6" fmla="*/ 1372228 w 100"/>
                <a:gd name="T7" fmla="*/ 1921119 h 140"/>
                <a:gd name="T8" fmla="*/ 576336 w 100"/>
                <a:gd name="T9" fmla="*/ 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140">
                  <a:moveTo>
                    <a:pt x="42" y="0"/>
                  </a:moveTo>
                  <a:cubicBezTo>
                    <a:pt x="0" y="42"/>
                    <a:pt x="0" y="42"/>
                    <a:pt x="0" y="42"/>
                  </a:cubicBezTo>
                  <a:cubicBezTo>
                    <a:pt x="25" y="67"/>
                    <a:pt x="40" y="102"/>
                    <a:pt x="40" y="140"/>
                  </a:cubicBezTo>
                  <a:cubicBezTo>
                    <a:pt x="100" y="140"/>
                    <a:pt x="100" y="140"/>
                    <a:pt x="100" y="140"/>
                  </a:cubicBezTo>
                  <a:cubicBezTo>
                    <a:pt x="100" y="86"/>
                    <a:pt x="77" y="36"/>
                    <a:pt x="42" y="0"/>
                  </a:cubicBezTo>
                </a:path>
              </a:pathLst>
            </a:custGeom>
            <a:solidFill>
              <a:schemeClr val="accent3"/>
            </a:solid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Freeform 15"/>
            <p:cNvSpPr/>
            <p:nvPr/>
          </p:nvSpPr>
          <p:spPr bwMode="auto">
            <a:xfrm>
              <a:off x="7666945" y="2792365"/>
              <a:ext cx="767980" cy="768083"/>
            </a:xfrm>
            <a:custGeom>
              <a:avLst/>
              <a:gdLst>
                <a:gd name="T0" fmla="*/ 575798 w 214"/>
                <a:gd name="T1" fmla="*/ 0 h 214"/>
                <a:gd name="T2" fmla="*/ 0 w 214"/>
                <a:gd name="T3" fmla="*/ 575798 h 214"/>
                <a:gd name="T4" fmla="*/ 0 w 214"/>
                <a:gd name="T5" fmla="*/ 575798 h 214"/>
                <a:gd name="T6" fmla="*/ 575798 w 214"/>
                <a:gd name="T7" fmla="*/ 0 h 214"/>
                <a:gd name="T8" fmla="*/ 575798 w 214"/>
                <a:gd name="T9" fmla="*/ 0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14">
                  <a:moveTo>
                    <a:pt x="214" y="0"/>
                  </a:moveTo>
                  <a:lnTo>
                    <a:pt x="0" y="214"/>
                  </a:lnTo>
                  <a:lnTo>
                    <a:pt x="214" y="0"/>
                  </a:lnTo>
                  <a:close/>
                </a:path>
              </a:pathLst>
            </a:custGeom>
            <a:solidFill>
              <a:srgbClr val="E97FAE"/>
            </a:solid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Freeform 16"/>
            <p:cNvSpPr/>
            <p:nvPr/>
          </p:nvSpPr>
          <p:spPr bwMode="auto">
            <a:xfrm>
              <a:off x="7666945" y="2792365"/>
              <a:ext cx="767980" cy="768083"/>
            </a:xfrm>
            <a:custGeom>
              <a:avLst/>
              <a:gdLst>
                <a:gd name="T0" fmla="*/ 575798 w 214"/>
                <a:gd name="T1" fmla="*/ 0 h 214"/>
                <a:gd name="T2" fmla="*/ 0 w 214"/>
                <a:gd name="T3" fmla="*/ 575798 h 214"/>
                <a:gd name="T4" fmla="*/ 0 w 214"/>
                <a:gd name="T5" fmla="*/ 575798 h 214"/>
                <a:gd name="T6" fmla="*/ 575798 w 214"/>
                <a:gd name="T7" fmla="*/ 0 h 214"/>
                <a:gd name="T8" fmla="*/ 575798 w 214"/>
                <a:gd name="T9" fmla="*/ 0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 h="214">
                  <a:moveTo>
                    <a:pt x="214" y="0"/>
                  </a:moveTo>
                  <a:lnTo>
                    <a:pt x="0" y="214"/>
                  </a:lnTo>
                  <a:lnTo>
                    <a:pt x="214" y="0"/>
                  </a:lnTo>
                </a:path>
              </a:pathLst>
            </a:custGeom>
            <a:no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Freeform 18"/>
            <p:cNvSpPr/>
            <p:nvPr/>
          </p:nvSpPr>
          <p:spPr bwMode="auto">
            <a:xfrm>
              <a:off x="7666942" y="2792369"/>
              <a:ext cx="820871" cy="825213"/>
            </a:xfrm>
            <a:custGeom>
              <a:avLst/>
              <a:gdLst>
                <a:gd name="T0" fmla="*/ 575798 w 229"/>
                <a:gd name="T1" fmla="*/ 0 h 230"/>
                <a:gd name="T2" fmla="*/ 0 w 229"/>
                <a:gd name="T3" fmla="*/ 575798 h 230"/>
                <a:gd name="T4" fmla="*/ 616158 w 229"/>
                <a:gd name="T5" fmla="*/ 618848 h 230"/>
                <a:gd name="T6" fmla="*/ 575798 w 229"/>
                <a:gd name="T7" fmla="*/ 0 h 2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9" h="230">
                  <a:moveTo>
                    <a:pt x="214" y="0"/>
                  </a:moveTo>
                  <a:lnTo>
                    <a:pt x="0" y="214"/>
                  </a:lnTo>
                  <a:lnTo>
                    <a:pt x="229" y="230"/>
                  </a:lnTo>
                  <a:lnTo>
                    <a:pt x="214" y="0"/>
                  </a:lnTo>
                </a:path>
              </a:pathLst>
            </a:custGeom>
            <a:no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 name="Group 42"/>
            <p:cNvGrpSpPr/>
            <p:nvPr/>
          </p:nvGrpSpPr>
          <p:grpSpPr bwMode="auto">
            <a:xfrm>
              <a:off x="5874989" y="1732286"/>
              <a:ext cx="2559933" cy="1834513"/>
              <a:chOff x="4573346" y="1409311"/>
              <a:chExt cx="1921120" cy="1377396"/>
            </a:xfrm>
            <a:solidFill>
              <a:schemeClr val="accent2"/>
            </a:solidFill>
          </p:grpSpPr>
          <p:sp>
            <p:nvSpPr>
              <p:cNvPr id="60" name="Freeform 19"/>
              <p:cNvSpPr/>
              <p:nvPr/>
            </p:nvSpPr>
            <p:spPr bwMode="auto">
              <a:xfrm>
                <a:off x="5899934" y="2201428"/>
                <a:ext cx="582270" cy="585279"/>
              </a:xfrm>
              <a:custGeom>
                <a:avLst/>
                <a:gdLst>
                  <a:gd name="T0" fmla="*/ 582270 w 214"/>
                  <a:gd name="T1" fmla="*/ 0 h 214"/>
                  <a:gd name="T2" fmla="*/ 582270 w 214"/>
                  <a:gd name="T3" fmla="*/ 585279 h 214"/>
                  <a:gd name="T4" fmla="*/ 0 w 214"/>
                  <a:gd name="T5" fmla="*/ 585279 h 214"/>
                  <a:gd name="T6" fmla="*/ 582270 w 214"/>
                  <a:gd name="T7" fmla="*/ 0 h 2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 h="214">
                    <a:moveTo>
                      <a:pt x="214" y="0"/>
                    </a:moveTo>
                    <a:lnTo>
                      <a:pt x="214" y="214"/>
                    </a:lnTo>
                    <a:lnTo>
                      <a:pt x="0" y="214"/>
                    </a:lnTo>
                    <a:lnTo>
                      <a:pt x="214" y="0"/>
                    </a:ln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Freeform 20"/>
              <p:cNvSpPr/>
              <p:nvPr/>
            </p:nvSpPr>
            <p:spPr bwMode="auto">
              <a:xfrm>
                <a:off x="4573346" y="1409311"/>
                <a:ext cx="1921120" cy="1372228"/>
              </a:xfrm>
              <a:custGeom>
                <a:avLst/>
                <a:gdLst>
                  <a:gd name="T0" fmla="*/ 1344784 w 140"/>
                  <a:gd name="T1" fmla="*/ 1372228 h 100"/>
                  <a:gd name="T2" fmla="*/ 1921120 w 140"/>
                  <a:gd name="T3" fmla="*/ 795892 h 100"/>
                  <a:gd name="T4" fmla="*/ 0 w 140"/>
                  <a:gd name="T5" fmla="*/ 0 h 100"/>
                  <a:gd name="T6" fmla="*/ 0 w 140"/>
                  <a:gd name="T7" fmla="*/ 823337 h 100"/>
                  <a:gd name="T8" fmla="*/ 1344784 w 140"/>
                  <a:gd name="T9" fmla="*/ 1372228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00">
                    <a:moveTo>
                      <a:pt x="98" y="100"/>
                    </a:moveTo>
                    <a:cubicBezTo>
                      <a:pt x="140" y="58"/>
                      <a:pt x="140" y="58"/>
                      <a:pt x="140" y="58"/>
                    </a:cubicBezTo>
                    <a:cubicBezTo>
                      <a:pt x="104" y="22"/>
                      <a:pt x="54" y="0"/>
                      <a:pt x="0" y="0"/>
                    </a:cubicBezTo>
                    <a:cubicBezTo>
                      <a:pt x="0" y="60"/>
                      <a:pt x="0" y="60"/>
                      <a:pt x="0" y="60"/>
                    </a:cubicBezTo>
                    <a:cubicBezTo>
                      <a:pt x="38" y="60"/>
                      <a:pt x="73" y="75"/>
                      <a:pt x="98" y="100"/>
                    </a:cubicBezTo>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2" name="Freeform 22"/>
            <p:cNvSpPr/>
            <p:nvPr/>
          </p:nvSpPr>
          <p:spPr bwMode="auto">
            <a:xfrm>
              <a:off x="5855948" y="1732287"/>
              <a:ext cx="19042" cy="1096052"/>
            </a:xfrm>
            <a:custGeom>
              <a:avLst/>
              <a:gdLst>
                <a:gd name="T0" fmla="*/ 0 w 5"/>
                <a:gd name="T1" fmla="*/ 0 h 306"/>
                <a:gd name="T2" fmla="*/ 0 w 5"/>
                <a:gd name="T3" fmla="*/ 823337 h 306"/>
                <a:gd name="T4" fmla="*/ 13454 w 5"/>
                <a:gd name="T5" fmla="*/ 809884 h 306"/>
                <a:gd name="T6" fmla="*/ 13454 w 5"/>
                <a:gd name="T7" fmla="*/ 13453 h 306"/>
                <a:gd name="T8" fmla="*/ 0 w 5"/>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06">
                  <a:moveTo>
                    <a:pt x="0" y="0"/>
                  </a:moveTo>
                  <a:lnTo>
                    <a:pt x="0" y="306"/>
                  </a:lnTo>
                  <a:lnTo>
                    <a:pt x="5" y="301"/>
                  </a:lnTo>
                  <a:lnTo>
                    <a:pt x="5" y="5"/>
                  </a:lnTo>
                  <a:lnTo>
                    <a:pt x="0" y="0"/>
                  </a:lnTo>
                  <a:close/>
                </a:path>
              </a:pathLst>
            </a:custGeom>
            <a:solidFill>
              <a:srgbClr val="E97FAE"/>
            </a:solid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23"/>
            <p:cNvSpPr/>
            <p:nvPr/>
          </p:nvSpPr>
          <p:spPr bwMode="auto">
            <a:xfrm>
              <a:off x="5855948" y="1732287"/>
              <a:ext cx="19042" cy="1096052"/>
            </a:xfrm>
            <a:custGeom>
              <a:avLst/>
              <a:gdLst>
                <a:gd name="T0" fmla="*/ 0 w 5"/>
                <a:gd name="T1" fmla="*/ 0 h 306"/>
                <a:gd name="T2" fmla="*/ 0 w 5"/>
                <a:gd name="T3" fmla="*/ 823337 h 306"/>
                <a:gd name="T4" fmla="*/ 13454 w 5"/>
                <a:gd name="T5" fmla="*/ 809884 h 306"/>
                <a:gd name="T6" fmla="*/ 13454 w 5"/>
                <a:gd name="T7" fmla="*/ 13453 h 306"/>
                <a:gd name="T8" fmla="*/ 0 w 5"/>
                <a:gd name="T9" fmla="*/ 0 h 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06">
                  <a:moveTo>
                    <a:pt x="0" y="0"/>
                  </a:moveTo>
                  <a:lnTo>
                    <a:pt x="0" y="306"/>
                  </a:lnTo>
                  <a:lnTo>
                    <a:pt x="5" y="301"/>
                  </a:lnTo>
                  <a:lnTo>
                    <a:pt x="5" y="5"/>
                  </a:lnTo>
                  <a:lnTo>
                    <a:pt x="0" y="0"/>
                  </a:lnTo>
                </a:path>
              </a:pathLst>
            </a:custGeom>
            <a:no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Freeform 25"/>
            <p:cNvSpPr/>
            <p:nvPr/>
          </p:nvSpPr>
          <p:spPr bwMode="auto">
            <a:xfrm>
              <a:off x="5874993" y="1749216"/>
              <a:ext cx="619883" cy="1062199"/>
            </a:xfrm>
            <a:custGeom>
              <a:avLst/>
              <a:gdLst>
                <a:gd name="T0" fmla="*/ 0 w 173"/>
                <a:gd name="T1" fmla="*/ 0 h 296"/>
                <a:gd name="T2" fmla="*/ 0 w 173"/>
                <a:gd name="T3" fmla="*/ 796430 h 296"/>
                <a:gd name="T4" fmla="*/ 465482 w 173"/>
                <a:gd name="T5" fmla="*/ 398215 h 296"/>
                <a:gd name="T6" fmla="*/ 0 w 173"/>
                <a:gd name="T7" fmla="*/ 0 h 2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3" h="296">
                  <a:moveTo>
                    <a:pt x="0" y="0"/>
                  </a:moveTo>
                  <a:lnTo>
                    <a:pt x="0" y="296"/>
                  </a:lnTo>
                  <a:lnTo>
                    <a:pt x="173" y="148"/>
                  </a:lnTo>
                  <a:lnTo>
                    <a:pt x="0" y="0"/>
                  </a:lnTo>
                </a:path>
              </a:pathLst>
            </a:custGeom>
            <a:no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Group 41"/>
            <p:cNvGrpSpPr/>
            <p:nvPr/>
          </p:nvGrpSpPr>
          <p:grpSpPr bwMode="auto">
            <a:xfrm>
              <a:off x="3274858" y="1732287"/>
              <a:ext cx="3131156" cy="1864137"/>
              <a:chOff x="2622628" y="1409311"/>
              <a:chExt cx="2348933" cy="1399135"/>
            </a:xfrm>
            <a:solidFill>
              <a:schemeClr val="accent1"/>
            </a:solidFill>
          </p:grpSpPr>
          <p:sp>
            <p:nvSpPr>
              <p:cNvPr id="58" name="Freeform 21"/>
              <p:cNvSpPr/>
              <p:nvPr/>
            </p:nvSpPr>
            <p:spPr bwMode="auto">
              <a:xfrm>
                <a:off x="2622628" y="1409311"/>
                <a:ext cx="1937264" cy="1399135"/>
              </a:xfrm>
              <a:custGeom>
                <a:avLst/>
                <a:gdLst>
                  <a:gd name="T0" fmla="*/ 1937264 w 141"/>
                  <a:gd name="T1" fmla="*/ 823021 h 102"/>
                  <a:gd name="T2" fmla="*/ 1937264 w 141"/>
                  <a:gd name="T3" fmla="*/ 0 h 102"/>
                  <a:gd name="T4" fmla="*/ 0 w 141"/>
                  <a:gd name="T5" fmla="*/ 823021 h 102"/>
                  <a:gd name="T6" fmla="*/ 577057 w 141"/>
                  <a:gd name="T7" fmla="*/ 1399135 h 102"/>
                  <a:gd name="T8" fmla="*/ 1937264 w 141"/>
                  <a:gd name="T9" fmla="*/ 823021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102">
                    <a:moveTo>
                      <a:pt x="141" y="60"/>
                    </a:moveTo>
                    <a:cubicBezTo>
                      <a:pt x="141" y="0"/>
                      <a:pt x="141" y="0"/>
                      <a:pt x="141" y="0"/>
                    </a:cubicBezTo>
                    <a:cubicBezTo>
                      <a:pt x="86" y="0"/>
                      <a:pt x="36" y="23"/>
                      <a:pt x="0" y="60"/>
                    </a:cubicBezTo>
                    <a:cubicBezTo>
                      <a:pt x="42" y="102"/>
                      <a:pt x="42" y="102"/>
                      <a:pt x="42" y="102"/>
                    </a:cubicBezTo>
                    <a:cubicBezTo>
                      <a:pt x="68" y="76"/>
                      <a:pt x="102" y="60"/>
                      <a:pt x="141" y="60"/>
                    </a:cubicBezTo>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Freeform 26"/>
              <p:cNvSpPr/>
              <p:nvPr/>
            </p:nvSpPr>
            <p:spPr bwMode="auto">
              <a:xfrm>
                <a:off x="4559892" y="1409311"/>
                <a:ext cx="411669" cy="823337"/>
              </a:xfrm>
              <a:custGeom>
                <a:avLst/>
                <a:gdLst>
                  <a:gd name="T0" fmla="*/ 0 w 153"/>
                  <a:gd name="T1" fmla="*/ 0 h 306"/>
                  <a:gd name="T2" fmla="*/ 411669 w 153"/>
                  <a:gd name="T3" fmla="*/ 411669 h 306"/>
                  <a:gd name="T4" fmla="*/ 0 w 153"/>
                  <a:gd name="T5" fmla="*/ 823337 h 306"/>
                  <a:gd name="T6" fmla="*/ 0 w 153"/>
                  <a:gd name="T7" fmla="*/ 0 h 3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3" h="306">
                    <a:moveTo>
                      <a:pt x="0" y="0"/>
                    </a:moveTo>
                    <a:lnTo>
                      <a:pt x="153" y="153"/>
                    </a:lnTo>
                    <a:lnTo>
                      <a:pt x="0" y="306"/>
                    </a:lnTo>
                    <a:lnTo>
                      <a:pt x="0" y="0"/>
                    </a:lnTo>
                    <a:close/>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6" name="Freeform 27"/>
            <p:cNvSpPr/>
            <p:nvPr/>
          </p:nvSpPr>
          <p:spPr bwMode="auto">
            <a:xfrm>
              <a:off x="3293901" y="2811410"/>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8A9AFF"/>
            </a:solid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7" name="Group 43"/>
            <p:cNvGrpSpPr/>
            <p:nvPr/>
          </p:nvGrpSpPr>
          <p:grpSpPr bwMode="auto">
            <a:xfrm>
              <a:off x="2248774" y="2737355"/>
              <a:ext cx="1878693" cy="2617407"/>
              <a:chOff x="1853104" y="2163172"/>
              <a:chExt cx="1409898" cy="1963691"/>
            </a:xfrm>
            <a:solidFill>
              <a:schemeClr val="accent2"/>
            </a:solidFill>
          </p:grpSpPr>
          <p:sp>
            <p:nvSpPr>
              <p:cNvPr id="56" name="Freeform 13"/>
              <p:cNvSpPr/>
              <p:nvPr/>
            </p:nvSpPr>
            <p:spPr bwMode="auto">
              <a:xfrm>
                <a:off x="1853104" y="2219196"/>
                <a:ext cx="1361466" cy="1907667"/>
              </a:xfrm>
              <a:custGeom>
                <a:avLst/>
                <a:gdLst>
                  <a:gd name="T0" fmla="*/ 1361466 w 99"/>
                  <a:gd name="T1" fmla="*/ 576417 h 139"/>
                  <a:gd name="T2" fmla="*/ 783874 w 99"/>
                  <a:gd name="T3" fmla="*/ 0 h 139"/>
                  <a:gd name="T4" fmla="*/ 0 w 99"/>
                  <a:gd name="T5" fmla="*/ 1907667 h 139"/>
                  <a:gd name="T6" fmla="*/ 811379 w 99"/>
                  <a:gd name="T7" fmla="*/ 1907667 h 139"/>
                  <a:gd name="T8" fmla="*/ 1361466 w 99"/>
                  <a:gd name="T9" fmla="*/ 576417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139">
                    <a:moveTo>
                      <a:pt x="99" y="42"/>
                    </a:moveTo>
                    <a:cubicBezTo>
                      <a:pt x="57" y="0"/>
                      <a:pt x="57" y="0"/>
                      <a:pt x="57" y="0"/>
                    </a:cubicBezTo>
                    <a:cubicBezTo>
                      <a:pt x="22" y="36"/>
                      <a:pt x="0" y="85"/>
                      <a:pt x="0" y="139"/>
                    </a:cubicBezTo>
                    <a:cubicBezTo>
                      <a:pt x="59" y="139"/>
                      <a:pt x="59" y="139"/>
                      <a:pt x="59" y="139"/>
                    </a:cubicBezTo>
                    <a:cubicBezTo>
                      <a:pt x="59" y="102"/>
                      <a:pt x="75" y="67"/>
                      <a:pt x="99" y="42"/>
                    </a:cubicBezTo>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Freeform 28"/>
              <p:cNvSpPr/>
              <p:nvPr/>
            </p:nvSpPr>
            <p:spPr bwMode="auto">
              <a:xfrm>
                <a:off x="2628759" y="2163172"/>
                <a:ext cx="634243" cy="645274"/>
              </a:xfrm>
              <a:custGeom>
                <a:avLst/>
                <a:gdLst>
                  <a:gd name="T0" fmla="*/ 634243 w 45"/>
                  <a:gd name="T1" fmla="*/ 0 h 46"/>
                  <a:gd name="T2" fmla="*/ 0 w 45"/>
                  <a:gd name="T3" fmla="*/ 56111 h 46"/>
                  <a:gd name="T4" fmla="*/ 0 w 45"/>
                  <a:gd name="T5" fmla="*/ 56111 h 46"/>
                  <a:gd name="T6" fmla="*/ 591960 w 45"/>
                  <a:gd name="T7" fmla="*/ 645274 h 46"/>
                  <a:gd name="T8" fmla="*/ 634243 w 45"/>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46">
                    <a:moveTo>
                      <a:pt x="45" y="0"/>
                    </a:moveTo>
                    <a:cubicBezTo>
                      <a:pt x="0" y="4"/>
                      <a:pt x="0" y="4"/>
                      <a:pt x="0" y="4"/>
                    </a:cubicBezTo>
                    <a:cubicBezTo>
                      <a:pt x="0" y="4"/>
                      <a:pt x="0" y="4"/>
                      <a:pt x="0" y="4"/>
                    </a:cubicBezTo>
                    <a:cubicBezTo>
                      <a:pt x="42" y="46"/>
                      <a:pt x="42" y="46"/>
                      <a:pt x="42" y="46"/>
                    </a:cubicBezTo>
                    <a:cubicBezTo>
                      <a:pt x="45" y="0"/>
                      <a:pt x="45" y="0"/>
                      <a:pt x="45" y="0"/>
                    </a:cubicBezTo>
                  </a:path>
                </a:pathLst>
              </a:custGeom>
              <a:grp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 name="Freeform 30"/>
            <p:cNvSpPr/>
            <p:nvPr/>
          </p:nvSpPr>
          <p:spPr bwMode="auto">
            <a:xfrm>
              <a:off x="4518861" y="3315000"/>
              <a:ext cx="1373055" cy="2564510"/>
            </a:xfrm>
            <a:custGeom>
              <a:avLst/>
              <a:gdLst>
                <a:gd name="T0" fmla="*/ 0 w 75"/>
                <a:gd name="T1" fmla="*/ 0 h 140"/>
                <a:gd name="T2" fmla="*/ 0 w 75"/>
                <a:gd name="T3" fmla="*/ 0 h 140"/>
                <a:gd name="T4" fmla="*/ 151142 w 75"/>
                <a:gd name="T5" fmla="*/ 755783 h 140"/>
                <a:gd name="T6" fmla="*/ 274805 w 75"/>
                <a:gd name="T7" fmla="*/ 700817 h 140"/>
                <a:gd name="T8" fmla="*/ 838154 w 75"/>
                <a:gd name="T9" fmla="*/ 1923811 h 140"/>
                <a:gd name="T10" fmla="*/ 1030517 w 75"/>
                <a:gd name="T11" fmla="*/ 1827620 h 140"/>
                <a:gd name="T12" fmla="*/ 865634 w 75"/>
                <a:gd name="T13" fmla="*/ 1868845 h 140"/>
                <a:gd name="T14" fmla="*/ 769453 w 75"/>
                <a:gd name="T15" fmla="*/ 1319185 h 140"/>
                <a:gd name="T16" fmla="*/ 398467 w 75"/>
                <a:gd name="T17" fmla="*/ 632109 h 140"/>
                <a:gd name="T18" fmla="*/ 508388 w 75"/>
                <a:gd name="T19" fmla="*/ 577143 h 140"/>
                <a:gd name="T20" fmla="*/ 0 w 75"/>
                <a:gd name="T21" fmla="*/ 0 h 1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140">
                  <a:moveTo>
                    <a:pt x="0" y="0"/>
                  </a:moveTo>
                  <a:cubicBezTo>
                    <a:pt x="0" y="0"/>
                    <a:pt x="0" y="0"/>
                    <a:pt x="0" y="0"/>
                  </a:cubicBezTo>
                  <a:cubicBezTo>
                    <a:pt x="11" y="55"/>
                    <a:pt x="11" y="55"/>
                    <a:pt x="11" y="55"/>
                  </a:cubicBezTo>
                  <a:cubicBezTo>
                    <a:pt x="20" y="51"/>
                    <a:pt x="20" y="51"/>
                    <a:pt x="20" y="51"/>
                  </a:cubicBezTo>
                  <a:cubicBezTo>
                    <a:pt x="61" y="140"/>
                    <a:pt x="61" y="140"/>
                    <a:pt x="61" y="140"/>
                  </a:cubicBezTo>
                  <a:cubicBezTo>
                    <a:pt x="75" y="133"/>
                    <a:pt x="75" y="133"/>
                    <a:pt x="75" y="133"/>
                  </a:cubicBezTo>
                  <a:cubicBezTo>
                    <a:pt x="63" y="136"/>
                    <a:pt x="63" y="136"/>
                    <a:pt x="63" y="136"/>
                  </a:cubicBezTo>
                  <a:cubicBezTo>
                    <a:pt x="56" y="96"/>
                    <a:pt x="56" y="96"/>
                    <a:pt x="56" y="96"/>
                  </a:cubicBezTo>
                  <a:cubicBezTo>
                    <a:pt x="29" y="46"/>
                    <a:pt x="29" y="46"/>
                    <a:pt x="29" y="46"/>
                  </a:cubicBezTo>
                  <a:cubicBezTo>
                    <a:pt x="37" y="42"/>
                    <a:pt x="37" y="42"/>
                    <a:pt x="37" y="42"/>
                  </a:cubicBezTo>
                  <a:cubicBezTo>
                    <a:pt x="0" y="0"/>
                    <a:pt x="0" y="0"/>
                    <a:pt x="0" y="0"/>
                  </a:cubicBezTo>
                </a:path>
              </a:pathLst>
            </a:custGeom>
            <a:solidFill>
              <a:schemeClr val="accent1"/>
            </a:solid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Freeform 31"/>
            <p:cNvSpPr/>
            <p:nvPr/>
          </p:nvSpPr>
          <p:spPr bwMode="auto">
            <a:xfrm>
              <a:off x="4518859" y="3315000"/>
              <a:ext cx="0" cy="0"/>
            </a:xfrm>
            <a:custGeom>
              <a:avLst/>
              <a:gdLst>
                <a:gd name="T0" fmla="*/ 0 60000 65536"/>
                <a:gd name="T1" fmla="*/ 0 60000 65536"/>
                <a:gd name="T2" fmla="*/ 0 60000 65536"/>
                <a:gd name="T3" fmla="*/ 0 60000 65536"/>
              </a:gdLst>
              <a:ahLst/>
              <a:cxnLst>
                <a:cxn ang="T0">
                  <a:pos x="0" y="0"/>
                </a:cxn>
                <a:cxn ang="T1">
                  <a:pos x="0" y="0"/>
                </a:cxn>
                <a:cxn ang="T2">
                  <a:pos x="0" y="0"/>
                </a:cxn>
                <a:cxn ang="T3">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4005D"/>
            </a:solid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Freeform 32"/>
            <p:cNvSpPr>
              <a:spLocks noEditPoints="1"/>
            </p:cNvSpPr>
            <p:nvPr/>
          </p:nvSpPr>
          <p:spPr bwMode="auto">
            <a:xfrm>
              <a:off x="5214911" y="3058976"/>
              <a:ext cx="748938" cy="2691464"/>
            </a:xfrm>
            <a:custGeom>
              <a:avLst/>
              <a:gdLst>
                <a:gd name="T0" fmla="*/ 562345 w 209"/>
                <a:gd name="T1" fmla="*/ 1991077 h 750"/>
                <a:gd name="T2" fmla="*/ 508532 w 209"/>
                <a:gd name="T3" fmla="*/ 1991077 h 750"/>
                <a:gd name="T4" fmla="*/ 521985 w 209"/>
                <a:gd name="T5" fmla="*/ 2017983 h 750"/>
                <a:gd name="T6" fmla="*/ 508532 w 209"/>
                <a:gd name="T7" fmla="*/ 2017983 h 750"/>
                <a:gd name="T8" fmla="*/ 562345 w 209"/>
                <a:gd name="T9" fmla="*/ 2017983 h 750"/>
                <a:gd name="T10" fmla="*/ 562345 w 209"/>
                <a:gd name="T11" fmla="*/ 1991077 h 750"/>
                <a:gd name="T12" fmla="*/ 40360 w 209"/>
                <a:gd name="T13" fmla="*/ 0 h 750"/>
                <a:gd name="T14" fmla="*/ 0 w 209"/>
                <a:gd name="T15" fmla="*/ 756071 h 750"/>
                <a:gd name="T16" fmla="*/ 123770 w 209"/>
                <a:gd name="T17" fmla="*/ 739927 h 750"/>
                <a:gd name="T18" fmla="*/ 247539 w 209"/>
                <a:gd name="T19" fmla="*/ 1509451 h 750"/>
                <a:gd name="T20" fmla="*/ 344403 w 209"/>
                <a:gd name="T21" fmla="*/ 1689724 h 750"/>
                <a:gd name="T22" fmla="*/ 357856 w 209"/>
                <a:gd name="T23" fmla="*/ 1138142 h 750"/>
                <a:gd name="T24" fmla="*/ 260993 w 209"/>
                <a:gd name="T25" fmla="*/ 699567 h 750"/>
                <a:gd name="T26" fmla="*/ 357856 w 209"/>
                <a:gd name="T27" fmla="*/ 686114 h 750"/>
                <a:gd name="T28" fmla="*/ 357856 w 209"/>
                <a:gd name="T29" fmla="*/ 645755 h 750"/>
                <a:gd name="T30" fmla="*/ 357856 w 209"/>
                <a:gd name="T31" fmla="*/ 645755 h 750"/>
                <a:gd name="T32" fmla="*/ 234086 w 209"/>
                <a:gd name="T33" fmla="*/ 645755 h 750"/>
                <a:gd name="T34" fmla="*/ 274446 w 209"/>
                <a:gd name="T35" fmla="*/ 478935 h 750"/>
                <a:gd name="T36" fmla="*/ 40360 w 209"/>
                <a:gd name="T37" fmla="*/ 0 h 7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9" h="750">
                  <a:moveTo>
                    <a:pt x="209" y="740"/>
                  </a:moveTo>
                  <a:lnTo>
                    <a:pt x="189" y="740"/>
                  </a:lnTo>
                  <a:lnTo>
                    <a:pt x="194" y="750"/>
                  </a:lnTo>
                  <a:lnTo>
                    <a:pt x="189" y="750"/>
                  </a:lnTo>
                  <a:lnTo>
                    <a:pt x="209" y="750"/>
                  </a:lnTo>
                  <a:lnTo>
                    <a:pt x="209" y="740"/>
                  </a:lnTo>
                  <a:close/>
                  <a:moveTo>
                    <a:pt x="15" y="0"/>
                  </a:moveTo>
                  <a:lnTo>
                    <a:pt x="0" y="281"/>
                  </a:lnTo>
                  <a:lnTo>
                    <a:pt x="46" y="275"/>
                  </a:lnTo>
                  <a:lnTo>
                    <a:pt x="92" y="561"/>
                  </a:lnTo>
                  <a:lnTo>
                    <a:pt x="128" y="628"/>
                  </a:lnTo>
                  <a:lnTo>
                    <a:pt x="133" y="423"/>
                  </a:lnTo>
                  <a:lnTo>
                    <a:pt x="97" y="260"/>
                  </a:lnTo>
                  <a:lnTo>
                    <a:pt x="133" y="255"/>
                  </a:lnTo>
                  <a:lnTo>
                    <a:pt x="133" y="240"/>
                  </a:lnTo>
                  <a:lnTo>
                    <a:pt x="87" y="240"/>
                  </a:lnTo>
                  <a:lnTo>
                    <a:pt x="102" y="178"/>
                  </a:lnTo>
                  <a:lnTo>
                    <a:pt x="15" y="0"/>
                  </a:lnTo>
                  <a:close/>
                </a:path>
              </a:pathLst>
            </a:custGeom>
            <a:solidFill>
              <a:schemeClr val="accent2"/>
            </a:solid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Freeform 33"/>
            <p:cNvSpPr>
              <a:spLocks noEditPoints="1"/>
            </p:cNvSpPr>
            <p:nvPr/>
          </p:nvSpPr>
          <p:spPr bwMode="auto">
            <a:xfrm>
              <a:off x="5214911" y="3058976"/>
              <a:ext cx="748938" cy="2691464"/>
            </a:xfrm>
            <a:custGeom>
              <a:avLst/>
              <a:gdLst>
                <a:gd name="T0" fmla="*/ 562345 w 209"/>
                <a:gd name="T1" fmla="*/ 1991077 h 750"/>
                <a:gd name="T2" fmla="*/ 508532 w 209"/>
                <a:gd name="T3" fmla="*/ 1991077 h 750"/>
                <a:gd name="T4" fmla="*/ 521985 w 209"/>
                <a:gd name="T5" fmla="*/ 2017983 h 750"/>
                <a:gd name="T6" fmla="*/ 508532 w 209"/>
                <a:gd name="T7" fmla="*/ 2017983 h 750"/>
                <a:gd name="T8" fmla="*/ 562345 w 209"/>
                <a:gd name="T9" fmla="*/ 2017983 h 750"/>
                <a:gd name="T10" fmla="*/ 562345 w 209"/>
                <a:gd name="T11" fmla="*/ 1991077 h 750"/>
                <a:gd name="T12" fmla="*/ 40360 w 209"/>
                <a:gd name="T13" fmla="*/ 0 h 750"/>
                <a:gd name="T14" fmla="*/ 0 w 209"/>
                <a:gd name="T15" fmla="*/ 756071 h 750"/>
                <a:gd name="T16" fmla="*/ 123770 w 209"/>
                <a:gd name="T17" fmla="*/ 739927 h 750"/>
                <a:gd name="T18" fmla="*/ 247539 w 209"/>
                <a:gd name="T19" fmla="*/ 1509451 h 750"/>
                <a:gd name="T20" fmla="*/ 344403 w 209"/>
                <a:gd name="T21" fmla="*/ 1689724 h 750"/>
                <a:gd name="T22" fmla="*/ 357856 w 209"/>
                <a:gd name="T23" fmla="*/ 1138142 h 750"/>
                <a:gd name="T24" fmla="*/ 260993 w 209"/>
                <a:gd name="T25" fmla="*/ 699567 h 750"/>
                <a:gd name="T26" fmla="*/ 357856 w 209"/>
                <a:gd name="T27" fmla="*/ 686114 h 750"/>
                <a:gd name="T28" fmla="*/ 357856 w 209"/>
                <a:gd name="T29" fmla="*/ 645755 h 750"/>
                <a:gd name="T30" fmla="*/ 357856 w 209"/>
                <a:gd name="T31" fmla="*/ 645755 h 750"/>
                <a:gd name="T32" fmla="*/ 234086 w 209"/>
                <a:gd name="T33" fmla="*/ 645755 h 750"/>
                <a:gd name="T34" fmla="*/ 274446 w 209"/>
                <a:gd name="T35" fmla="*/ 478935 h 750"/>
                <a:gd name="T36" fmla="*/ 40360 w 209"/>
                <a:gd name="T37" fmla="*/ 0 h 7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9" h="750">
                  <a:moveTo>
                    <a:pt x="209" y="740"/>
                  </a:moveTo>
                  <a:lnTo>
                    <a:pt x="189" y="740"/>
                  </a:lnTo>
                  <a:lnTo>
                    <a:pt x="194" y="750"/>
                  </a:lnTo>
                  <a:lnTo>
                    <a:pt x="189" y="750"/>
                  </a:lnTo>
                  <a:lnTo>
                    <a:pt x="209" y="750"/>
                  </a:lnTo>
                  <a:lnTo>
                    <a:pt x="209" y="740"/>
                  </a:lnTo>
                  <a:moveTo>
                    <a:pt x="15" y="0"/>
                  </a:moveTo>
                  <a:lnTo>
                    <a:pt x="0" y="281"/>
                  </a:lnTo>
                  <a:lnTo>
                    <a:pt x="46" y="275"/>
                  </a:lnTo>
                  <a:lnTo>
                    <a:pt x="92" y="561"/>
                  </a:lnTo>
                  <a:lnTo>
                    <a:pt x="128" y="628"/>
                  </a:lnTo>
                  <a:lnTo>
                    <a:pt x="133" y="423"/>
                  </a:lnTo>
                  <a:lnTo>
                    <a:pt x="97" y="260"/>
                  </a:lnTo>
                  <a:lnTo>
                    <a:pt x="133" y="255"/>
                  </a:lnTo>
                  <a:lnTo>
                    <a:pt x="133" y="240"/>
                  </a:lnTo>
                  <a:lnTo>
                    <a:pt x="87" y="240"/>
                  </a:lnTo>
                  <a:lnTo>
                    <a:pt x="102" y="178"/>
                  </a:lnTo>
                  <a:lnTo>
                    <a:pt x="15" y="0"/>
                  </a:lnTo>
                </a:path>
              </a:pathLst>
            </a:custGeom>
            <a:no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Freeform 34"/>
            <p:cNvSpPr/>
            <p:nvPr/>
          </p:nvSpPr>
          <p:spPr bwMode="auto">
            <a:xfrm>
              <a:off x="5544952" y="5071226"/>
              <a:ext cx="366006" cy="732114"/>
            </a:xfrm>
            <a:custGeom>
              <a:avLst/>
              <a:gdLst>
                <a:gd name="T0" fmla="*/ 0 w 102"/>
                <a:gd name="T1" fmla="*/ 0 h 204"/>
                <a:gd name="T2" fmla="*/ 96863 w 102"/>
                <a:gd name="T3" fmla="*/ 548891 h 204"/>
                <a:gd name="T4" fmla="*/ 260993 w 102"/>
                <a:gd name="T5" fmla="*/ 508531 h 204"/>
                <a:gd name="T6" fmla="*/ 274446 w 102"/>
                <a:gd name="T7" fmla="*/ 508531 h 204"/>
                <a:gd name="T8" fmla="*/ 260993 w 102"/>
                <a:gd name="T9" fmla="*/ 481625 h 204"/>
                <a:gd name="T10" fmla="*/ 96863 w 102"/>
                <a:gd name="T11" fmla="*/ 481625 h 204"/>
                <a:gd name="T12" fmla="*/ 96863 w 102"/>
                <a:gd name="T13" fmla="*/ 180273 h 204"/>
                <a:gd name="T14" fmla="*/ 0 w 102"/>
                <a:gd name="T15" fmla="*/ 0 h 2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204">
                  <a:moveTo>
                    <a:pt x="0" y="0"/>
                  </a:moveTo>
                  <a:lnTo>
                    <a:pt x="36" y="204"/>
                  </a:lnTo>
                  <a:lnTo>
                    <a:pt x="97" y="189"/>
                  </a:lnTo>
                  <a:lnTo>
                    <a:pt x="102" y="189"/>
                  </a:lnTo>
                  <a:lnTo>
                    <a:pt x="97" y="179"/>
                  </a:lnTo>
                  <a:lnTo>
                    <a:pt x="36" y="179"/>
                  </a:lnTo>
                  <a:lnTo>
                    <a:pt x="36" y="67"/>
                  </a:lnTo>
                  <a:lnTo>
                    <a:pt x="0" y="0"/>
                  </a:lnTo>
                  <a:close/>
                </a:path>
              </a:pathLst>
            </a:custGeom>
            <a:solidFill>
              <a:schemeClr val="accent1">
                <a:lumMod val="75000"/>
              </a:schemeClr>
            </a:solid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Freeform 35"/>
            <p:cNvSpPr/>
            <p:nvPr/>
          </p:nvSpPr>
          <p:spPr bwMode="auto">
            <a:xfrm>
              <a:off x="5544952" y="5071226"/>
              <a:ext cx="366006" cy="732114"/>
            </a:xfrm>
            <a:custGeom>
              <a:avLst/>
              <a:gdLst>
                <a:gd name="T0" fmla="*/ 0 w 102"/>
                <a:gd name="T1" fmla="*/ 0 h 204"/>
                <a:gd name="T2" fmla="*/ 96863 w 102"/>
                <a:gd name="T3" fmla="*/ 548891 h 204"/>
                <a:gd name="T4" fmla="*/ 260993 w 102"/>
                <a:gd name="T5" fmla="*/ 508531 h 204"/>
                <a:gd name="T6" fmla="*/ 274446 w 102"/>
                <a:gd name="T7" fmla="*/ 508531 h 204"/>
                <a:gd name="T8" fmla="*/ 260993 w 102"/>
                <a:gd name="T9" fmla="*/ 481625 h 204"/>
                <a:gd name="T10" fmla="*/ 96863 w 102"/>
                <a:gd name="T11" fmla="*/ 481625 h 204"/>
                <a:gd name="T12" fmla="*/ 96863 w 102"/>
                <a:gd name="T13" fmla="*/ 180273 h 204"/>
                <a:gd name="T14" fmla="*/ 0 w 102"/>
                <a:gd name="T15" fmla="*/ 0 h 2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204">
                  <a:moveTo>
                    <a:pt x="0" y="0"/>
                  </a:moveTo>
                  <a:lnTo>
                    <a:pt x="36" y="204"/>
                  </a:lnTo>
                  <a:lnTo>
                    <a:pt x="97" y="189"/>
                  </a:lnTo>
                  <a:lnTo>
                    <a:pt x="102" y="189"/>
                  </a:lnTo>
                  <a:lnTo>
                    <a:pt x="97" y="179"/>
                  </a:lnTo>
                  <a:lnTo>
                    <a:pt x="36" y="179"/>
                  </a:lnTo>
                  <a:lnTo>
                    <a:pt x="36" y="67"/>
                  </a:lnTo>
                  <a:lnTo>
                    <a:pt x="0" y="0"/>
                  </a:lnTo>
                </a:path>
              </a:pathLst>
            </a:custGeom>
            <a:no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Freeform 36"/>
            <p:cNvSpPr/>
            <p:nvPr/>
          </p:nvSpPr>
          <p:spPr bwMode="auto">
            <a:xfrm>
              <a:off x="5580914" y="2916800"/>
              <a:ext cx="476021" cy="2784566"/>
            </a:xfrm>
            <a:custGeom>
              <a:avLst/>
              <a:gdLst>
                <a:gd name="T0" fmla="*/ 137223 w 133"/>
                <a:gd name="T1" fmla="*/ 0 h 776"/>
                <a:gd name="T2" fmla="*/ 0 w 133"/>
                <a:gd name="T3" fmla="*/ 575798 h 776"/>
                <a:gd name="T4" fmla="*/ 83410 w 133"/>
                <a:gd name="T5" fmla="*/ 742617 h 776"/>
                <a:gd name="T6" fmla="*/ 83410 w 133"/>
                <a:gd name="T7" fmla="*/ 742617 h 776"/>
                <a:gd name="T8" fmla="*/ 83410 w 133"/>
                <a:gd name="T9" fmla="*/ 742617 h 776"/>
                <a:gd name="T10" fmla="*/ 110317 w 133"/>
                <a:gd name="T11" fmla="*/ 782977 h 776"/>
                <a:gd name="T12" fmla="*/ 83410 w 133"/>
                <a:gd name="T13" fmla="*/ 782977 h 776"/>
                <a:gd name="T14" fmla="*/ 83410 w 133"/>
                <a:gd name="T15" fmla="*/ 1235005 h 776"/>
                <a:gd name="T16" fmla="*/ 287899 w 133"/>
                <a:gd name="T17" fmla="*/ 2087939 h 776"/>
                <a:gd name="T18" fmla="*/ 301352 w 133"/>
                <a:gd name="T19" fmla="*/ 2087939 h 776"/>
                <a:gd name="T20" fmla="*/ 234086 w 133"/>
                <a:gd name="T21" fmla="*/ 742617 h 776"/>
                <a:gd name="T22" fmla="*/ 357856 w 133"/>
                <a:gd name="T23" fmla="*/ 742617 h 776"/>
                <a:gd name="T24" fmla="*/ 137223 w 133"/>
                <a:gd name="T25" fmla="*/ 0 h 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776">
                  <a:moveTo>
                    <a:pt x="51" y="0"/>
                  </a:moveTo>
                  <a:lnTo>
                    <a:pt x="0" y="214"/>
                  </a:lnTo>
                  <a:lnTo>
                    <a:pt x="31" y="276"/>
                  </a:lnTo>
                  <a:lnTo>
                    <a:pt x="41" y="291"/>
                  </a:lnTo>
                  <a:lnTo>
                    <a:pt x="31" y="291"/>
                  </a:lnTo>
                  <a:lnTo>
                    <a:pt x="31" y="459"/>
                  </a:lnTo>
                  <a:lnTo>
                    <a:pt x="107" y="776"/>
                  </a:lnTo>
                  <a:lnTo>
                    <a:pt x="112" y="776"/>
                  </a:lnTo>
                  <a:lnTo>
                    <a:pt x="87" y="276"/>
                  </a:lnTo>
                  <a:lnTo>
                    <a:pt x="133" y="276"/>
                  </a:lnTo>
                  <a:lnTo>
                    <a:pt x="51" y="0"/>
                  </a:lnTo>
                  <a:close/>
                </a:path>
              </a:pathLst>
            </a:custGeom>
            <a:solidFill>
              <a:schemeClr val="accent2"/>
            </a:solid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Freeform 37"/>
            <p:cNvSpPr/>
            <p:nvPr/>
          </p:nvSpPr>
          <p:spPr bwMode="auto">
            <a:xfrm>
              <a:off x="5580914" y="2929904"/>
              <a:ext cx="476021" cy="2784566"/>
            </a:xfrm>
            <a:custGeom>
              <a:avLst/>
              <a:gdLst>
                <a:gd name="T0" fmla="*/ 137223 w 133"/>
                <a:gd name="T1" fmla="*/ 0 h 776"/>
                <a:gd name="T2" fmla="*/ 0 w 133"/>
                <a:gd name="T3" fmla="*/ 575798 h 776"/>
                <a:gd name="T4" fmla="*/ 83410 w 133"/>
                <a:gd name="T5" fmla="*/ 742617 h 776"/>
                <a:gd name="T6" fmla="*/ 83410 w 133"/>
                <a:gd name="T7" fmla="*/ 742617 h 776"/>
                <a:gd name="T8" fmla="*/ 83410 w 133"/>
                <a:gd name="T9" fmla="*/ 742617 h 776"/>
                <a:gd name="T10" fmla="*/ 110317 w 133"/>
                <a:gd name="T11" fmla="*/ 782977 h 776"/>
                <a:gd name="T12" fmla="*/ 83410 w 133"/>
                <a:gd name="T13" fmla="*/ 782977 h 776"/>
                <a:gd name="T14" fmla="*/ 83410 w 133"/>
                <a:gd name="T15" fmla="*/ 1235005 h 776"/>
                <a:gd name="T16" fmla="*/ 287899 w 133"/>
                <a:gd name="T17" fmla="*/ 2087939 h 776"/>
                <a:gd name="T18" fmla="*/ 301352 w 133"/>
                <a:gd name="T19" fmla="*/ 2087939 h 776"/>
                <a:gd name="T20" fmla="*/ 234086 w 133"/>
                <a:gd name="T21" fmla="*/ 742617 h 776"/>
                <a:gd name="T22" fmla="*/ 357856 w 133"/>
                <a:gd name="T23" fmla="*/ 742617 h 776"/>
                <a:gd name="T24" fmla="*/ 137223 w 133"/>
                <a:gd name="T25" fmla="*/ 0 h 7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776">
                  <a:moveTo>
                    <a:pt x="51" y="0"/>
                  </a:moveTo>
                  <a:lnTo>
                    <a:pt x="0" y="214"/>
                  </a:lnTo>
                  <a:lnTo>
                    <a:pt x="31" y="276"/>
                  </a:lnTo>
                  <a:lnTo>
                    <a:pt x="41" y="291"/>
                  </a:lnTo>
                  <a:lnTo>
                    <a:pt x="31" y="291"/>
                  </a:lnTo>
                  <a:lnTo>
                    <a:pt x="31" y="459"/>
                  </a:lnTo>
                  <a:lnTo>
                    <a:pt x="107" y="776"/>
                  </a:lnTo>
                  <a:lnTo>
                    <a:pt x="112" y="776"/>
                  </a:lnTo>
                  <a:lnTo>
                    <a:pt x="87" y="276"/>
                  </a:lnTo>
                  <a:lnTo>
                    <a:pt x="133" y="276"/>
                  </a:lnTo>
                  <a:lnTo>
                    <a:pt x="51" y="0"/>
                  </a:lnTo>
                </a:path>
              </a:pathLst>
            </a:custGeom>
            <a:no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Freeform 38"/>
            <p:cNvSpPr>
              <a:spLocks noEditPoints="1"/>
            </p:cNvSpPr>
            <p:nvPr/>
          </p:nvSpPr>
          <p:spPr bwMode="auto">
            <a:xfrm>
              <a:off x="5525909" y="3697990"/>
              <a:ext cx="437940" cy="2016482"/>
            </a:xfrm>
            <a:custGeom>
              <a:avLst/>
              <a:gdLst>
                <a:gd name="T0" fmla="*/ 123770 w 122"/>
                <a:gd name="T1" fmla="*/ 659208 h 562"/>
                <a:gd name="T2" fmla="*/ 110317 w 122"/>
                <a:gd name="T3" fmla="*/ 1210790 h 562"/>
                <a:gd name="T4" fmla="*/ 274446 w 122"/>
                <a:gd name="T5" fmla="*/ 1512142 h 562"/>
                <a:gd name="T6" fmla="*/ 328259 w 122"/>
                <a:gd name="T7" fmla="*/ 1512142 h 562"/>
                <a:gd name="T8" fmla="*/ 123770 w 122"/>
                <a:gd name="T9" fmla="*/ 659208 h 562"/>
                <a:gd name="T10" fmla="*/ 123770 w 122"/>
                <a:gd name="T11" fmla="*/ 166820 h 562"/>
                <a:gd name="T12" fmla="*/ 123770 w 122"/>
                <a:gd name="T13" fmla="*/ 207180 h 562"/>
                <a:gd name="T14" fmla="*/ 150676 w 122"/>
                <a:gd name="T15" fmla="*/ 207180 h 562"/>
                <a:gd name="T16" fmla="*/ 123770 w 122"/>
                <a:gd name="T17" fmla="*/ 166820 h 562"/>
                <a:gd name="T18" fmla="*/ 40360 w 122"/>
                <a:gd name="T19" fmla="*/ 0 h 562"/>
                <a:gd name="T20" fmla="*/ 0 w 122"/>
                <a:gd name="T21" fmla="*/ 166820 h 562"/>
                <a:gd name="T22" fmla="*/ 123770 w 122"/>
                <a:gd name="T23" fmla="*/ 166820 h 562"/>
                <a:gd name="T24" fmla="*/ 40360 w 122"/>
                <a:gd name="T25" fmla="*/ 0 h 5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562">
                  <a:moveTo>
                    <a:pt x="46" y="245"/>
                  </a:moveTo>
                  <a:lnTo>
                    <a:pt x="41" y="450"/>
                  </a:lnTo>
                  <a:lnTo>
                    <a:pt x="102" y="562"/>
                  </a:lnTo>
                  <a:lnTo>
                    <a:pt x="122" y="562"/>
                  </a:lnTo>
                  <a:lnTo>
                    <a:pt x="46" y="245"/>
                  </a:lnTo>
                  <a:close/>
                  <a:moveTo>
                    <a:pt x="46" y="62"/>
                  </a:moveTo>
                  <a:lnTo>
                    <a:pt x="46" y="77"/>
                  </a:lnTo>
                  <a:lnTo>
                    <a:pt x="56" y="77"/>
                  </a:lnTo>
                  <a:lnTo>
                    <a:pt x="46" y="62"/>
                  </a:lnTo>
                  <a:close/>
                  <a:moveTo>
                    <a:pt x="15" y="0"/>
                  </a:moveTo>
                  <a:lnTo>
                    <a:pt x="0" y="62"/>
                  </a:lnTo>
                  <a:lnTo>
                    <a:pt x="46" y="62"/>
                  </a:lnTo>
                  <a:lnTo>
                    <a:pt x="15" y="0"/>
                  </a:lnTo>
                  <a:close/>
                </a:path>
              </a:pathLst>
            </a:custGeom>
            <a:solidFill>
              <a:schemeClr val="accent2">
                <a:lumMod val="75000"/>
              </a:schemeClr>
            </a:solid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Freeform 39"/>
            <p:cNvSpPr>
              <a:spLocks noEditPoints="1"/>
            </p:cNvSpPr>
            <p:nvPr/>
          </p:nvSpPr>
          <p:spPr bwMode="auto">
            <a:xfrm>
              <a:off x="5525909" y="3697990"/>
              <a:ext cx="437940" cy="2016482"/>
            </a:xfrm>
            <a:custGeom>
              <a:avLst/>
              <a:gdLst>
                <a:gd name="T0" fmla="*/ 123770 w 122"/>
                <a:gd name="T1" fmla="*/ 659208 h 562"/>
                <a:gd name="T2" fmla="*/ 110317 w 122"/>
                <a:gd name="T3" fmla="*/ 1210790 h 562"/>
                <a:gd name="T4" fmla="*/ 274446 w 122"/>
                <a:gd name="T5" fmla="*/ 1512142 h 562"/>
                <a:gd name="T6" fmla="*/ 328259 w 122"/>
                <a:gd name="T7" fmla="*/ 1512142 h 562"/>
                <a:gd name="T8" fmla="*/ 123770 w 122"/>
                <a:gd name="T9" fmla="*/ 659208 h 562"/>
                <a:gd name="T10" fmla="*/ 123770 w 122"/>
                <a:gd name="T11" fmla="*/ 166820 h 562"/>
                <a:gd name="T12" fmla="*/ 123770 w 122"/>
                <a:gd name="T13" fmla="*/ 207180 h 562"/>
                <a:gd name="T14" fmla="*/ 150676 w 122"/>
                <a:gd name="T15" fmla="*/ 207180 h 562"/>
                <a:gd name="T16" fmla="*/ 123770 w 122"/>
                <a:gd name="T17" fmla="*/ 166820 h 562"/>
                <a:gd name="T18" fmla="*/ 40360 w 122"/>
                <a:gd name="T19" fmla="*/ 0 h 562"/>
                <a:gd name="T20" fmla="*/ 0 w 122"/>
                <a:gd name="T21" fmla="*/ 166820 h 562"/>
                <a:gd name="T22" fmla="*/ 123770 w 122"/>
                <a:gd name="T23" fmla="*/ 166820 h 562"/>
                <a:gd name="T24" fmla="*/ 40360 w 122"/>
                <a:gd name="T25" fmla="*/ 0 h 5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2" h="562">
                  <a:moveTo>
                    <a:pt x="46" y="245"/>
                  </a:moveTo>
                  <a:lnTo>
                    <a:pt x="41" y="450"/>
                  </a:lnTo>
                  <a:lnTo>
                    <a:pt x="102" y="562"/>
                  </a:lnTo>
                  <a:lnTo>
                    <a:pt x="122" y="562"/>
                  </a:lnTo>
                  <a:lnTo>
                    <a:pt x="46" y="245"/>
                  </a:lnTo>
                  <a:moveTo>
                    <a:pt x="46" y="62"/>
                  </a:moveTo>
                  <a:lnTo>
                    <a:pt x="46" y="77"/>
                  </a:lnTo>
                  <a:lnTo>
                    <a:pt x="56" y="77"/>
                  </a:lnTo>
                  <a:lnTo>
                    <a:pt x="46" y="62"/>
                  </a:lnTo>
                  <a:moveTo>
                    <a:pt x="15" y="0"/>
                  </a:moveTo>
                  <a:lnTo>
                    <a:pt x="0" y="62"/>
                  </a:lnTo>
                  <a:lnTo>
                    <a:pt x="46" y="62"/>
                  </a:lnTo>
                  <a:lnTo>
                    <a:pt x="15" y="0"/>
                  </a:lnTo>
                </a:path>
              </a:pathLst>
            </a:custGeom>
            <a:no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Freeform 40"/>
            <p:cNvSpPr/>
            <p:nvPr/>
          </p:nvSpPr>
          <p:spPr bwMode="auto">
            <a:xfrm>
              <a:off x="5674006" y="5312442"/>
              <a:ext cx="217913" cy="402028"/>
            </a:xfrm>
            <a:custGeom>
              <a:avLst/>
              <a:gdLst>
                <a:gd name="T0" fmla="*/ 0 w 61"/>
                <a:gd name="T1" fmla="*/ 0 h 112"/>
                <a:gd name="T2" fmla="*/ 0 w 61"/>
                <a:gd name="T3" fmla="*/ 301352 h 112"/>
                <a:gd name="T4" fmla="*/ 164130 w 61"/>
                <a:gd name="T5" fmla="*/ 301352 h 112"/>
                <a:gd name="T6" fmla="*/ 0 w 61"/>
                <a:gd name="T7" fmla="*/ 0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112">
                  <a:moveTo>
                    <a:pt x="0" y="0"/>
                  </a:moveTo>
                  <a:lnTo>
                    <a:pt x="0" y="112"/>
                  </a:lnTo>
                  <a:lnTo>
                    <a:pt x="61" y="112"/>
                  </a:lnTo>
                  <a:lnTo>
                    <a:pt x="0" y="0"/>
                  </a:lnTo>
                  <a:close/>
                </a:path>
              </a:pathLst>
            </a:custGeom>
            <a:solidFill>
              <a:schemeClr val="accent2">
                <a:lumMod val="75000"/>
              </a:schemeClr>
            </a:solid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Freeform 41"/>
            <p:cNvSpPr/>
            <p:nvPr/>
          </p:nvSpPr>
          <p:spPr bwMode="auto">
            <a:xfrm>
              <a:off x="5674006" y="5312442"/>
              <a:ext cx="217913" cy="402028"/>
            </a:xfrm>
            <a:custGeom>
              <a:avLst/>
              <a:gdLst>
                <a:gd name="T0" fmla="*/ 0 w 61"/>
                <a:gd name="T1" fmla="*/ 0 h 112"/>
                <a:gd name="T2" fmla="*/ 0 w 61"/>
                <a:gd name="T3" fmla="*/ 301352 h 112"/>
                <a:gd name="T4" fmla="*/ 164130 w 61"/>
                <a:gd name="T5" fmla="*/ 301352 h 112"/>
                <a:gd name="T6" fmla="*/ 0 w 61"/>
                <a:gd name="T7" fmla="*/ 0 h 1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 h="112">
                  <a:moveTo>
                    <a:pt x="0" y="0"/>
                  </a:moveTo>
                  <a:lnTo>
                    <a:pt x="0" y="112"/>
                  </a:lnTo>
                  <a:lnTo>
                    <a:pt x="61" y="112"/>
                  </a:lnTo>
                  <a:lnTo>
                    <a:pt x="0" y="0"/>
                  </a:lnTo>
                </a:path>
              </a:pathLst>
            </a:custGeom>
            <a:noFill/>
            <a:ln w="9525">
              <a:noFill/>
              <a:round/>
            </a:ln>
          </p:spPr>
          <p:txBody>
            <a:bodyPr lIns="121864" tIns="60932" rIns="121864" bIns="60932"/>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44"/>
            <p:cNvSpPr txBox="1"/>
            <p:nvPr/>
          </p:nvSpPr>
          <p:spPr>
            <a:xfrm>
              <a:off x="2318589" y="1859241"/>
              <a:ext cx="1961055" cy="352732"/>
            </a:xfrm>
            <a:prstGeom prst="rect">
              <a:avLst/>
            </a:prstGeom>
            <a:noFill/>
          </p:spPr>
          <p:txBody>
            <a:bodyPr wrap="square" lIns="121864" tIns="60932" rIns="121864" bIns="6093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80000"/>
                </a:lnSpc>
                <a:defRPr/>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endPar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1" name="TextBox 45"/>
            <p:cNvSpPr txBox="1"/>
            <p:nvPr/>
          </p:nvSpPr>
          <p:spPr>
            <a:xfrm>
              <a:off x="795322" y="4002682"/>
              <a:ext cx="1961055" cy="352732"/>
            </a:xfrm>
            <a:prstGeom prst="rect">
              <a:avLst/>
            </a:prstGeom>
            <a:noFill/>
          </p:spPr>
          <p:txBody>
            <a:bodyPr wrap="square" lIns="121864" tIns="60932" rIns="121864" bIns="6093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80000"/>
                </a:lnSpc>
                <a:defRPr/>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endPar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2" name="TextBox 46"/>
            <p:cNvSpPr txBox="1"/>
            <p:nvPr/>
          </p:nvSpPr>
          <p:spPr>
            <a:xfrm>
              <a:off x="8013909" y="1859241"/>
              <a:ext cx="1961055" cy="352732"/>
            </a:xfrm>
            <a:prstGeom prst="rect">
              <a:avLst/>
            </a:prstGeom>
            <a:noFill/>
          </p:spPr>
          <p:txBody>
            <a:bodyPr wrap="square" lIns="121864" tIns="60932" rIns="121864" bIns="6093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80000"/>
                </a:lnSpc>
                <a:defRPr/>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endPar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3" name="TextBox 47"/>
            <p:cNvSpPr txBox="1"/>
            <p:nvPr/>
          </p:nvSpPr>
          <p:spPr>
            <a:xfrm>
              <a:off x="9435623" y="4002682"/>
              <a:ext cx="1961055" cy="352732"/>
            </a:xfrm>
            <a:prstGeom prst="rect">
              <a:avLst/>
            </a:prstGeom>
            <a:noFill/>
          </p:spPr>
          <p:txBody>
            <a:bodyPr wrap="square" lIns="121864" tIns="60932" rIns="121864" bIns="6093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130">
                <a:lnSpc>
                  <a:spcPct val="80000"/>
                </a:lnSpc>
                <a:defRPr/>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单击添加标题</a:t>
              </a:r>
              <a:endPar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34" name="Group 48"/>
            <p:cNvGrpSpPr/>
            <p:nvPr/>
          </p:nvGrpSpPr>
          <p:grpSpPr>
            <a:xfrm>
              <a:off x="2863349" y="3770013"/>
              <a:ext cx="435211" cy="476170"/>
              <a:chOff x="7364413" y="4678362"/>
              <a:chExt cx="473075" cy="517526"/>
            </a:xfrm>
            <a:solidFill>
              <a:schemeClr val="bg1"/>
            </a:solidFill>
          </p:grpSpPr>
          <p:sp>
            <p:nvSpPr>
              <p:cNvPr id="54" name="Freeform 49"/>
              <p:cNvSpPr/>
              <p:nvPr/>
            </p:nvSpPr>
            <p:spPr bwMode="auto">
              <a:xfrm>
                <a:off x="7556501" y="4794250"/>
                <a:ext cx="52388" cy="79375"/>
              </a:xfrm>
              <a:custGeom>
                <a:avLst/>
                <a:gdLst>
                  <a:gd name="T0" fmla="*/ 10 w 14"/>
                  <a:gd name="T1" fmla="*/ 1 h 21"/>
                  <a:gd name="T2" fmla="*/ 0 w 14"/>
                  <a:gd name="T3" fmla="*/ 19 h 21"/>
                  <a:gd name="T4" fmla="*/ 3 w 14"/>
                  <a:gd name="T5" fmla="*/ 21 h 21"/>
                  <a:gd name="T6" fmla="*/ 6 w 14"/>
                  <a:gd name="T7" fmla="*/ 19 h 21"/>
                  <a:gd name="T8" fmla="*/ 12 w 14"/>
                  <a:gd name="T9" fmla="*/ 5 h 21"/>
                  <a:gd name="T10" fmla="*/ 13 w 14"/>
                  <a:gd name="T11" fmla="*/ 1 h 21"/>
                  <a:gd name="T12" fmla="*/ 10 w 14"/>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14" h="21">
                    <a:moveTo>
                      <a:pt x="10" y="1"/>
                    </a:moveTo>
                    <a:cubicBezTo>
                      <a:pt x="9" y="1"/>
                      <a:pt x="0" y="7"/>
                      <a:pt x="0" y="19"/>
                    </a:cubicBezTo>
                    <a:cubicBezTo>
                      <a:pt x="0" y="20"/>
                      <a:pt x="2" y="21"/>
                      <a:pt x="3" y="21"/>
                    </a:cubicBezTo>
                    <a:cubicBezTo>
                      <a:pt x="5" y="21"/>
                      <a:pt x="6" y="20"/>
                      <a:pt x="6" y="19"/>
                    </a:cubicBezTo>
                    <a:cubicBezTo>
                      <a:pt x="6" y="10"/>
                      <a:pt x="12" y="5"/>
                      <a:pt x="12" y="5"/>
                    </a:cubicBezTo>
                    <a:cubicBezTo>
                      <a:pt x="14" y="4"/>
                      <a:pt x="14" y="3"/>
                      <a:pt x="13" y="1"/>
                    </a:cubicBezTo>
                    <a:cubicBezTo>
                      <a:pt x="12" y="0"/>
                      <a:pt x="11"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Freeform 50"/>
              <p:cNvSpPr>
                <a:spLocks noEditPoints="1"/>
              </p:cNvSpPr>
              <p:nvPr/>
            </p:nvSpPr>
            <p:spPr bwMode="auto">
              <a:xfrm>
                <a:off x="7364413" y="4678362"/>
                <a:ext cx="473075" cy="517526"/>
              </a:xfrm>
              <a:custGeom>
                <a:avLst/>
                <a:gdLst>
                  <a:gd name="T0" fmla="*/ 123 w 126"/>
                  <a:gd name="T1" fmla="*/ 43 h 138"/>
                  <a:gd name="T2" fmla="*/ 69 w 126"/>
                  <a:gd name="T3" fmla="*/ 2 h 138"/>
                  <a:gd name="T4" fmla="*/ 24 w 126"/>
                  <a:gd name="T5" fmla="*/ 17 h 138"/>
                  <a:gd name="T6" fmla="*/ 10 w 126"/>
                  <a:gd name="T7" fmla="*/ 55 h 138"/>
                  <a:gd name="T8" fmla="*/ 13 w 126"/>
                  <a:gd name="T9" fmla="*/ 63 h 138"/>
                  <a:gd name="T10" fmla="*/ 5 w 126"/>
                  <a:gd name="T11" fmla="*/ 77 h 138"/>
                  <a:gd name="T12" fmla="*/ 0 w 126"/>
                  <a:gd name="T13" fmla="*/ 85 h 138"/>
                  <a:gd name="T14" fmla="*/ 12 w 126"/>
                  <a:gd name="T15" fmla="*/ 92 h 138"/>
                  <a:gd name="T16" fmla="*/ 9 w 126"/>
                  <a:gd name="T17" fmla="*/ 98 h 138"/>
                  <a:gd name="T18" fmla="*/ 13 w 126"/>
                  <a:gd name="T19" fmla="*/ 102 h 138"/>
                  <a:gd name="T20" fmla="*/ 12 w 126"/>
                  <a:gd name="T21" fmla="*/ 107 h 138"/>
                  <a:gd name="T22" fmla="*/ 13 w 126"/>
                  <a:gd name="T23" fmla="*/ 113 h 138"/>
                  <a:gd name="T24" fmla="*/ 10 w 126"/>
                  <a:gd name="T25" fmla="*/ 121 h 138"/>
                  <a:gd name="T26" fmla="*/ 34 w 126"/>
                  <a:gd name="T27" fmla="*/ 127 h 138"/>
                  <a:gd name="T28" fmla="*/ 50 w 126"/>
                  <a:gd name="T29" fmla="*/ 138 h 138"/>
                  <a:gd name="T30" fmla="*/ 110 w 126"/>
                  <a:gd name="T31" fmla="*/ 138 h 138"/>
                  <a:gd name="T32" fmla="*/ 107 w 126"/>
                  <a:gd name="T33" fmla="*/ 120 h 138"/>
                  <a:gd name="T34" fmla="*/ 120 w 126"/>
                  <a:gd name="T35" fmla="*/ 80 h 138"/>
                  <a:gd name="T36" fmla="*/ 123 w 126"/>
                  <a:gd name="T37" fmla="*/ 43 h 138"/>
                  <a:gd name="T38" fmla="*/ 68 w 126"/>
                  <a:gd name="T39" fmla="*/ 106 h 138"/>
                  <a:gd name="T40" fmla="*/ 54 w 126"/>
                  <a:gd name="T41" fmla="*/ 98 h 138"/>
                  <a:gd name="T42" fmla="*/ 81 w 126"/>
                  <a:gd name="T43" fmla="*/ 98 h 138"/>
                  <a:gd name="T44" fmla="*/ 68 w 126"/>
                  <a:gd name="T45" fmla="*/ 106 h 138"/>
                  <a:gd name="T46" fmla="*/ 78 w 126"/>
                  <a:gd name="T47" fmla="*/ 92 h 138"/>
                  <a:gd name="T48" fmla="*/ 57 w 126"/>
                  <a:gd name="T49" fmla="*/ 92 h 138"/>
                  <a:gd name="T50" fmla="*/ 54 w 126"/>
                  <a:gd name="T51" fmla="*/ 89 h 138"/>
                  <a:gd name="T52" fmla="*/ 57 w 126"/>
                  <a:gd name="T53" fmla="*/ 87 h 138"/>
                  <a:gd name="T54" fmla="*/ 78 w 126"/>
                  <a:gd name="T55" fmla="*/ 87 h 138"/>
                  <a:gd name="T56" fmla="*/ 81 w 126"/>
                  <a:gd name="T57" fmla="*/ 89 h 138"/>
                  <a:gd name="T58" fmla="*/ 78 w 126"/>
                  <a:gd name="T59" fmla="*/ 92 h 138"/>
                  <a:gd name="T60" fmla="*/ 78 w 126"/>
                  <a:gd name="T61" fmla="*/ 81 h 138"/>
                  <a:gd name="T62" fmla="*/ 57 w 126"/>
                  <a:gd name="T63" fmla="*/ 81 h 138"/>
                  <a:gd name="T64" fmla="*/ 41 w 126"/>
                  <a:gd name="T65" fmla="*/ 49 h 138"/>
                  <a:gd name="T66" fmla="*/ 68 w 126"/>
                  <a:gd name="T67" fmla="*/ 22 h 138"/>
                  <a:gd name="T68" fmla="*/ 94 w 126"/>
                  <a:gd name="T69" fmla="*/ 49 h 138"/>
                  <a:gd name="T70" fmla="*/ 78 w 126"/>
                  <a:gd name="T71" fmla="*/ 8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8">
                    <a:moveTo>
                      <a:pt x="123" y="43"/>
                    </a:moveTo>
                    <a:cubicBezTo>
                      <a:pt x="113" y="0"/>
                      <a:pt x="69" y="2"/>
                      <a:pt x="69" y="2"/>
                    </a:cubicBezTo>
                    <a:cubicBezTo>
                      <a:pt x="39" y="1"/>
                      <a:pt x="24" y="17"/>
                      <a:pt x="24" y="17"/>
                    </a:cubicBezTo>
                    <a:cubicBezTo>
                      <a:pt x="15" y="23"/>
                      <a:pt x="4" y="51"/>
                      <a:pt x="10" y="55"/>
                    </a:cubicBezTo>
                    <a:cubicBezTo>
                      <a:pt x="15" y="60"/>
                      <a:pt x="13" y="63"/>
                      <a:pt x="13" y="63"/>
                    </a:cubicBezTo>
                    <a:cubicBezTo>
                      <a:pt x="13" y="63"/>
                      <a:pt x="10" y="71"/>
                      <a:pt x="5" y="77"/>
                    </a:cubicBezTo>
                    <a:cubicBezTo>
                      <a:pt x="0" y="83"/>
                      <a:pt x="0" y="85"/>
                      <a:pt x="0" y="85"/>
                    </a:cubicBezTo>
                    <a:cubicBezTo>
                      <a:pt x="0" y="93"/>
                      <a:pt x="11" y="90"/>
                      <a:pt x="12" y="92"/>
                    </a:cubicBezTo>
                    <a:cubicBezTo>
                      <a:pt x="12" y="93"/>
                      <a:pt x="9" y="97"/>
                      <a:pt x="9" y="98"/>
                    </a:cubicBezTo>
                    <a:cubicBezTo>
                      <a:pt x="9" y="100"/>
                      <a:pt x="13" y="102"/>
                      <a:pt x="13" y="102"/>
                    </a:cubicBezTo>
                    <a:cubicBezTo>
                      <a:pt x="12" y="107"/>
                      <a:pt x="12" y="107"/>
                      <a:pt x="12" y="107"/>
                    </a:cubicBezTo>
                    <a:cubicBezTo>
                      <a:pt x="12" y="107"/>
                      <a:pt x="18" y="111"/>
                      <a:pt x="13" y="113"/>
                    </a:cubicBezTo>
                    <a:cubicBezTo>
                      <a:pt x="9" y="116"/>
                      <a:pt x="10" y="121"/>
                      <a:pt x="10" y="121"/>
                    </a:cubicBezTo>
                    <a:cubicBezTo>
                      <a:pt x="11" y="131"/>
                      <a:pt x="34" y="127"/>
                      <a:pt x="34" y="127"/>
                    </a:cubicBezTo>
                    <a:cubicBezTo>
                      <a:pt x="46" y="126"/>
                      <a:pt x="50" y="138"/>
                      <a:pt x="50" y="138"/>
                    </a:cubicBezTo>
                    <a:cubicBezTo>
                      <a:pt x="110" y="138"/>
                      <a:pt x="110" y="138"/>
                      <a:pt x="110" y="138"/>
                    </a:cubicBezTo>
                    <a:cubicBezTo>
                      <a:pt x="109" y="130"/>
                      <a:pt x="108" y="127"/>
                      <a:pt x="107" y="120"/>
                    </a:cubicBezTo>
                    <a:cubicBezTo>
                      <a:pt x="105" y="99"/>
                      <a:pt x="113" y="93"/>
                      <a:pt x="120" y="80"/>
                    </a:cubicBezTo>
                    <a:cubicBezTo>
                      <a:pt x="126" y="68"/>
                      <a:pt x="123" y="43"/>
                      <a:pt x="123" y="43"/>
                    </a:cubicBezTo>
                    <a:close/>
                    <a:moveTo>
                      <a:pt x="68" y="106"/>
                    </a:moveTo>
                    <a:cubicBezTo>
                      <a:pt x="60" y="106"/>
                      <a:pt x="54" y="102"/>
                      <a:pt x="54" y="98"/>
                    </a:cubicBezTo>
                    <a:cubicBezTo>
                      <a:pt x="81" y="98"/>
                      <a:pt x="81" y="98"/>
                      <a:pt x="81" y="98"/>
                    </a:cubicBezTo>
                    <a:cubicBezTo>
                      <a:pt x="81" y="102"/>
                      <a:pt x="75" y="106"/>
                      <a:pt x="68" y="106"/>
                    </a:cubicBezTo>
                    <a:close/>
                    <a:moveTo>
                      <a:pt x="78" y="92"/>
                    </a:moveTo>
                    <a:cubicBezTo>
                      <a:pt x="57" y="92"/>
                      <a:pt x="57" y="92"/>
                      <a:pt x="57" y="92"/>
                    </a:cubicBezTo>
                    <a:cubicBezTo>
                      <a:pt x="56" y="92"/>
                      <a:pt x="54" y="91"/>
                      <a:pt x="54" y="89"/>
                    </a:cubicBezTo>
                    <a:cubicBezTo>
                      <a:pt x="54" y="88"/>
                      <a:pt x="56" y="87"/>
                      <a:pt x="57" y="87"/>
                    </a:cubicBezTo>
                    <a:cubicBezTo>
                      <a:pt x="78" y="87"/>
                      <a:pt x="78" y="87"/>
                      <a:pt x="78" y="87"/>
                    </a:cubicBezTo>
                    <a:cubicBezTo>
                      <a:pt x="79" y="87"/>
                      <a:pt x="81" y="88"/>
                      <a:pt x="81" y="89"/>
                    </a:cubicBezTo>
                    <a:cubicBezTo>
                      <a:pt x="81" y="91"/>
                      <a:pt x="79" y="92"/>
                      <a:pt x="78" y="92"/>
                    </a:cubicBezTo>
                    <a:close/>
                    <a:moveTo>
                      <a:pt x="78" y="81"/>
                    </a:moveTo>
                    <a:cubicBezTo>
                      <a:pt x="57" y="81"/>
                      <a:pt x="57" y="81"/>
                      <a:pt x="57" y="81"/>
                    </a:cubicBezTo>
                    <a:cubicBezTo>
                      <a:pt x="55" y="73"/>
                      <a:pt x="41" y="60"/>
                      <a:pt x="41" y="49"/>
                    </a:cubicBezTo>
                    <a:cubicBezTo>
                      <a:pt x="41" y="34"/>
                      <a:pt x="53" y="22"/>
                      <a:pt x="68" y="22"/>
                    </a:cubicBezTo>
                    <a:cubicBezTo>
                      <a:pt x="82" y="22"/>
                      <a:pt x="94" y="34"/>
                      <a:pt x="94" y="49"/>
                    </a:cubicBezTo>
                    <a:cubicBezTo>
                      <a:pt x="94" y="60"/>
                      <a:pt x="80" y="73"/>
                      <a:pt x="78"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5" name="Group 51"/>
            <p:cNvGrpSpPr/>
            <p:nvPr/>
          </p:nvGrpSpPr>
          <p:grpSpPr>
            <a:xfrm>
              <a:off x="4759199" y="2162661"/>
              <a:ext cx="451970" cy="501549"/>
              <a:chOff x="8996363" y="4629150"/>
              <a:chExt cx="449262" cy="498476"/>
            </a:xfrm>
            <a:solidFill>
              <a:schemeClr val="bg1"/>
            </a:solidFill>
          </p:grpSpPr>
          <p:sp>
            <p:nvSpPr>
              <p:cNvPr id="48" name="Freeform 52"/>
              <p:cNvSpPr/>
              <p:nvPr/>
            </p:nvSpPr>
            <p:spPr bwMode="auto">
              <a:xfrm>
                <a:off x="9247188" y="4854575"/>
                <a:ext cx="198437" cy="168275"/>
              </a:xfrm>
              <a:custGeom>
                <a:avLst/>
                <a:gdLst>
                  <a:gd name="T0" fmla="*/ 14 w 53"/>
                  <a:gd name="T1" fmla="*/ 0 h 45"/>
                  <a:gd name="T2" fmla="*/ 21 w 53"/>
                  <a:gd name="T3" fmla="*/ 0 h 45"/>
                  <a:gd name="T4" fmla="*/ 23 w 53"/>
                  <a:gd name="T5" fmla="*/ 6 h 45"/>
                  <a:gd name="T6" fmla="*/ 21 w 53"/>
                  <a:gd name="T7" fmla="*/ 31 h 45"/>
                  <a:gd name="T8" fmla="*/ 26 w 53"/>
                  <a:gd name="T9" fmla="*/ 40 h 45"/>
                  <a:gd name="T10" fmla="*/ 31 w 53"/>
                  <a:gd name="T11" fmla="*/ 31 h 45"/>
                  <a:gd name="T12" fmla="*/ 28 w 53"/>
                  <a:gd name="T13" fmla="*/ 6 h 45"/>
                  <a:gd name="T14" fmla="*/ 30 w 53"/>
                  <a:gd name="T15" fmla="*/ 0 h 45"/>
                  <a:gd name="T16" fmla="*/ 38 w 53"/>
                  <a:gd name="T17" fmla="*/ 0 h 45"/>
                  <a:gd name="T18" fmla="*/ 38 w 53"/>
                  <a:gd name="T19" fmla="*/ 0 h 45"/>
                  <a:gd name="T20" fmla="*/ 52 w 53"/>
                  <a:gd name="T21" fmla="*/ 15 h 45"/>
                  <a:gd name="T22" fmla="*/ 50 w 53"/>
                  <a:gd name="T23" fmla="*/ 31 h 45"/>
                  <a:gd name="T24" fmla="*/ 36 w 53"/>
                  <a:gd name="T25" fmla="*/ 45 h 45"/>
                  <a:gd name="T26" fmla="*/ 16 w 53"/>
                  <a:gd name="T27" fmla="*/ 45 h 45"/>
                  <a:gd name="T28" fmla="*/ 3 w 53"/>
                  <a:gd name="T29" fmla="*/ 30 h 45"/>
                  <a:gd name="T30" fmla="*/ 1 w 53"/>
                  <a:gd name="T31" fmla="*/ 15 h 45"/>
                  <a:gd name="T32" fmla="*/ 14 w 53"/>
                  <a:gd name="T3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45">
                    <a:moveTo>
                      <a:pt x="14" y="0"/>
                    </a:moveTo>
                    <a:cubicBezTo>
                      <a:pt x="21" y="0"/>
                      <a:pt x="21" y="0"/>
                      <a:pt x="21" y="0"/>
                    </a:cubicBezTo>
                    <a:cubicBezTo>
                      <a:pt x="21" y="1"/>
                      <a:pt x="21" y="5"/>
                      <a:pt x="23" y="6"/>
                    </a:cubicBezTo>
                    <a:cubicBezTo>
                      <a:pt x="23" y="6"/>
                      <a:pt x="20" y="25"/>
                      <a:pt x="21" y="31"/>
                    </a:cubicBezTo>
                    <a:cubicBezTo>
                      <a:pt x="22" y="34"/>
                      <a:pt x="24" y="40"/>
                      <a:pt x="26" y="40"/>
                    </a:cubicBezTo>
                    <a:cubicBezTo>
                      <a:pt x="29" y="40"/>
                      <a:pt x="31" y="34"/>
                      <a:pt x="31" y="31"/>
                    </a:cubicBezTo>
                    <a:cubicBezTo>
                      <a:pt x="32" y="25"/>
                      <a:pt x="28" y="6"/>
                      <a:pt x="28" y="6"/>
                    </a:cubicBezTo>
                    <a:cubicBezTo>
                      <a:pt x="29" y="6"/>
                      <a:pt x="30" y="5"/>
                      <a:pt x="30" y="0"/>
                    </a:cubicBezTo>
                    <a:cubicBezTo>
                      <a:pt x="38" y="0"/>
                      <a:pt x="38" y="0"/>
                      <a:pt x="38" y="0"/>
                    </a:cubicBezTo>
                    <a:cubicBezTo>
                      <a:pt x="38" y="0"/>
                      <a:pt x="38" y="0"/>
                      <a:pt x="38" y="0"/>
                    </a:cubicBezTo>
                    <a:cubicBezTo>
                      <a:pt x="46" y="0"/>
                      <a:pt x="53" y="7"/>
                      <a:pt x="52" y="15"/>
                    </a:cubicBezTo>
                    <a:cubicBezTo>
                      <a:pt x="50" y="31"/>
                      <a:pt x="50" y="31"/>
                      <a:pt x="50" y="31"/>
                    </a:cubicBezTo>
                    <a:cubicBezTo>
                      <a:pt x="48" y="39"/>
                      <a:pt x="44" y="45"/>
                      <a:pt x="36" y="45"/>
                    </a:cubicBezTo>
                    <a:cubicBezTo>
                      <a:pt x="16" y="45"/>
                      <a:pt x="16" y="45"/>
                      <a:pt x="16" y="45"/>
                    </a:cubicBezTo>
                    <a:cubicBezTo>
                      <a:pt x="9" y="45"/>
                      <a:pt x="4" y="39"/>
                      <a:pt x="3" y="30"/>
                    </a:cubicBezTo>
                    <a:cubicBezTo>
                      <a:pt x="1" y="15"/>
                      <a:pt x="1" y="15"/>
                      <a:pt x="1" y="15"/>
                    </a:cubicBezTo>
                    <a:cubicBezTo>
                      <a:pt x="0" y="7"/>
                      <a:pt x="7"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Freeform 53"/>
              <p:cNvSpPr>
                <a:spLocks noEditPoints="1"/>
              </p:cNvSpPr>
              <p:nvPr/>
            </p:nvSpPr>
            <p:spPr bwMode="auto">
              <a:xfrm>
                <a:off x="9296400" y="4730750"/>
                <a:ext cx="100012" cy="101600"/>
              </a:xfrm>
              <a:custGeom>
                <a:avLst/>
                <a:gdLst>
                  <a:gd name="T0" fmla="*/ 13 w 27"/>
                  <a:gd name="T1" fmla="*/ 0 h 27"/>
                  <a:gd name="T2" fmla="*/ 0 w 27"/>
                  <a:gd name="T3" fmla="*/ 13 h 27"/>
                  <a:gd name="T4" fmla="*/ 13 w 27"/>
                  <a:gd name="T5" fmla="*/ 27 h 27"/>
                  <a:gd name="T6" fmla="*/ 27 w 27"/>
                  <a:gd name="T7" fmla="*/ 13 h 27"/>
                  <a:gd name="T8" fmla="*/ 13 w 27"/>
                  <a:gd name="T9" fmla="*/ 0 h 27"/>
                  <a:gd name="T10" fmla="*/ 13 w 27"/>
                  <a:gd name="T11" fmla="*/ 23 h 27"/>
                  <a:gd name="T12" fmla="*/ 3 w 27"/>
                  <a:gd name="T13" fmla="*/ 13 h 27"/>
                  <a:gd name="T14" fmla="*/ 13 w 27"/>
                  <a:gd name="T15" fmla="*/ 3 h 27"/>
                  <a:gd name="T16" fmla="*/ 23 w 27"/>
                  <a:gd name="T17" fmla="*/ 13 h 27"/>
                  <a:gd name="T18" fmla="*/ 13 w 27"/>
                  <a:gd name="T19"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0"/>
                    </a:moveTo>
                    <a:cubicBezTo>
                      <a:pt x="6" y="0"/>
                      <a:pt x="0" y="6"/>
                      <a:pt x="0" y="13"/>
                    </a:cubicBezTo>
                    <a:cubicBezTo>
                      <a:pt x="0" y="21"/>
                      <a:pt x="6" y="27"/>
                      <a:pt x="13" y="27"/>
                    </a:cubicBezTo>
                    <a:cubicBezTo>
                      <a:pt x="21" y="27"/>
                      <a:pt x="27" y="21"/>
                      <a:pt x="27" y="13"/>
                    </a:cubicBezTo>
                    <a:cubicBezTo>
                      <a:pt x="27" y="6"/>
                      <a:pt x="21" y="0"/>
                      <a:pt x="13" y="0"/>
                    </a:cubicBezTo>
                    <a:close/>
                    <a:moveTo>
                      <a:pt x="13" y="23"/>
                    </a:moveTo>
                    <a:cubicBezTo>
                      <a:pt x="8" y="23"/>
                      <a:pt x="3" y="19"/>
                      <a:pt x="3" y="13"/>
                    </a:cubicBezTo>
                    <a:cubicBezTo>
                      <a:pt x="3" y="7"/>
                      <a:pt x="8" y="3"/>
                      <a:pt x="13" y="3"/>
                    </a:cubicBezTo>
                    <a:cubicBezTo>
                      <a:pt x="19" y="3"/>
                      <a:pt x="23" y="7"/>
                      <a:pt x="23" y="13"/>
                    </a:cubicBezTo>
                    <a:cubicBezTo>
                      <a:pt x="23" y="19"/>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Freeform 54"/>
              <p:cNvSpPr/>
              <p:nvPr/>
            </p:nvSpPr>
            <p:spPr bwMode="auto">
              <a:xfrm>
                <a:off x="8996363" y="4932363"/>
                <a:ext cx="231775" cy="195263"/>
              </a:xfrm>
              <a:custGeom>
                <a:avLst/>
                <a:gdLst>
                  <a:gd name="T0" fmla="*/ 45 w 62"/>
                  <a:gd name="T1" fmla="*/ 0 h 52"/>
                  <a:gd name="T2" fmla="*/ 45 w 62"/>
                  <a:gd name="T3" fmla="*/ 0 h 52"/>
                  <a:gd name="T4" fmla="*/ 17 w 62"/>
                  <a:gd name="T5" fmla="*/ 0 h 52"/>
                  <a:gd name="T6" fmla="*/ 1 w 62"/>
                  <a:gd name="T7" fmla="*/ 17 h 52"/>
                  <a:gd name="T8" fmla="*/ 3 w 62"/>
                  <a:gd name="T9" fmla="*/ 35 h 52"/>
                  <a:gd name="T10" fmla="*/ 19 w 62"/>
                  <a:gd name="T11" fmla="*/ 52 h 52"/>
                  <a:gd name="T12" fmla="*/ 43 w 62"/>
                  <a:gd name="T13" fmla="*/ 52 h 52"/>
                  <a:gd name="T14" fmla="*/ 58 w 62"/>
                  <a:gd name="T15" fmla="*/ 35 h 52"/>
                  <a:gd name="T16" fmla="*/ 61 w 62"/>
                  <a:gd name="T17" fmla="*/ 17 h 52"/>
                  <a:gd name="T18" fmla="*/ 45 w 6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52">
                    <a:moveTo>
                      <a:pt x="45" y="0"/>
                    </a:moveTo>
                    <a:cubicBezTo>
                      <a:pt x="45" y="0"/>
                      <a:pt x="45" y="0"/>
                      <a:pt x="45" y="0"/>
                    </a:cubicBezTo>
                    <a:cubicBezTo>
                      <a:pt x="17" y="0"/>
                      <a:pt x="17" y="0"/>
                      <a:pt x="17" y="0"/>
                    </a:cubicBezTo>
                    <a:cubicBezTo>
                      <a:pt x="8" y="0"/>
                      <a:pt x="0" y="7"/>
                      <a:pt x="1" y="17"/>
                    </a:cubicBezTo>
                    <a:cubicBezTo>
                      <a:pt x="3" y="35"/>
                      <a:pt x="3" y="35"/>
                      <a:pt x="3" y="35"/>
                    </a:cubicBezTo>
                    <a:cubicBezTo>
                      <a:pt x="5" y="44"/>
                      <a:pt x="10" y="52"/>
                      <a:pt x="19" y="52"/>
                    </a:cubicBezTo>
                    <a:cubicBezTo>
                      <a:pt x="43" y="52"/>
                      <a:pt x="43" y="52"/>
                      <a:pt x="43" y="52"/>
                    </a:cubicBezTo>
                    <a:cubicBezTo>
                      <a:pt x="51" y="52"/>
                      <a:pt x="57" y="45"/>
                      <a:pt x="58" y="35"/>
                    </a:cubicBezTo>
                    <a:cubicBezTo>
                      <a:pt x="61" y="17"/>
                      <a:pt x="61" y="17"/>
                      <a:pt x="61" y="17"/>
                    </a:cubicBezTo>
                    <a:cubicBezTo>
                      <a:pt x="62" y="7"/>
                      <a:pt x="54" y="0"/>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Oval 55"/>
              <p:cNvSpPr>
                <a:spLocks noChangeArrowheads="1"/>
              </p:cNvSpPr>
              <p:nvPr/>
            </p:nvSpPr>
            <p:spPr bwMode="auto">
              <a:xfrm>
                <a:off x="9051925" y="4786313"/>
                <a:ext cx="120650"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Freeform 56"/>
              <p:cNvSpPr/>
              <p:nvPr/>
            </p:nvSpPr>
            <p:spPr bwMode="auto">
              <a:xfrm>
                <a:off x="9101138" y="4654550"/>
                <a:ext cx="146050" cy="123825"/>
              </a:xfrm>
              <a:custGeom>
                <a:avLst/>
                <a:gdLst>
                  <a:gd name="T0" fmla="*/ 33 w 39"/>
                  <a:gd name="T1" fmla="*/ 0 h 33"/>
                  <a:gd name="T2" fmla="*/ 29 w 39"/>
                  <a:gd name="T3" fmla="*/ 0 h 33"/>
                  <a:gd name="T4" fmla="*/ 10 w 39"/>
                  <a:gd name="T5" fmla="*/ 0 h 33"/>
                  <a:gd name="T6" fmla="*/ 6 w 39"/>
                  <a:gd name="T7" fmla="*/ 0 h 33"/>
                  <a:gd name="T8" fmla="*/ 0 w 39"/>
                  <a:gd name="T9" fmla="*/ 6 h 33"/>
                  <a:gd name="T10" fmla="*/ 0 w 39"/>
                  <a:gd name="T11" fmla="*/ 13 h 33"/>
                  <a:gd name="T12" fmla="*/ 0 w 39"/>
                  <a:gd name="T13" fmla="*/ 20 h 33"/>
                  <a:gd name="T14" fmla="*/ 6 w 39"/>
                  <a:gd name="T15" fmla="*/ 26 h 33"/>
                  <a:gd name="T16" fmla="*/ 11 w 39"/>
                  <a:gd name="T17" fmla="*/ 26 h 33"/>
                  <a:gd name="T18" fmla="*/ 11 w 39"/>
                  <a:gd name="T19" fmla="*/ 31 h 33"/>
                  <a:gd name="T20" fmla="*/ 12 w 39"/>
                  <a:gd name="T21" fmla="*/ 33 h 33"/>
                  <a:gd name="T22" fmla="*/ 13 w 39"/>
                  <a:gd name="T23" fmla="*/ 33 h 33"/>
                  <a:gd name="T24" fmla="*/ 15 w 39"/>
                  <a:gd name="T25" fmla="*/ 32 h 33"/>
                  <a:gd name="T26" fmla="*/ 21 w 39"/>
                  <a:gd name="T27" fmla="*/ 26 h 33"/>
                  <a:gd name="T28" fmla="*/ 33 w 39"/>
                  <a:gd name="T29" fmla="*/ 26 h 33"/>
                  <a:gd name="T30" fmla="*/ 39 w 39"/>
                  <a:gd name="T31" fmla="*/ 20 h 33"/>
                  <a:gd name="T32" fmla="*/ 39 w 39"/>
                  <a:gd name="T33" fmla="*/ 13 h 33"/>
                  <a:gd name="T34" fmla="*/ 39 w 39"/>
                  <a:gd name="T35" fmla="*/ 6 h 33"/>
                  <a:gd name="T36" fmla="*/ 33 w 39"/>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3">
                    <a:moveTo>
                      <a:pt x="33" y="0"/>
                    </a:moveTo>
                    <a:cubicBezTo>
                      <a:pt x="29" y="0"/>
                      <a:pt x="29" y="0"/>
                      <a:pt x="29" y="0"/>
                    </a:cubicBezTo>
                    <a:cubicBezTo>
                      <a:pt x="10" y="0"/>
                      <a:pt x="10" y="0"/>
                      <a:pt x="10" y="0"/>
                    </a:cubicBezTo>
                    <a:cubicBezTo>
                      <a:pt x="6" y="0"/>
                      <a:pt x="6" y="0"/>
                      <a:pt x="6" y="0"/>
                    </a:cubicBezTo>
                    <a:cubicBezTo>
                      <a:pt x="3" y="0"/>
                      <a:pt x="0" y="3"/>
                      <a:pt x="0" y="6"/>
                    </a:cubicBezTo>
                    <a:cubicBezTo>
                      <a:pt x="0" y="13"/>
                      <a:pt x="0" y="13"/>
                      <a:pt x="0" y="13"/>
                    </a:cubicBezTo>
                    <a:cubicBezTo>
                      <a:pt x="0" y="20"/>
                      <a:pt x="0" y="20"/>
                      <a:pt x="0" y="20"/>
                    </a:cubicBezTo>
                    <a:cubicBezTo>
                      <a:pt x="0" y="24"/>
                      <a:pt x="3" y="26"/>
                      <a:pt x="6" y="26"/>
                    </a:cubicBezTo>
                    <a:cubicBezTo>
                      <a:pt x="11" y="26"/>
                      <a:pt x="11" y="26"/>
                      <a:pt x="11" y="26"/>
                    </a:cubicBezTo>
                    <a:cubicBezTo>
                      <a:pt x="11" y="31"/>
                      <a:pt x="11" y="31"/>
                      <a:pt x="11" y="31"/>
                    </a:cubicBezTo>
                    <a:cubicBezTo>
                      <a:pt x="11" y="32"/>
                      <a:pt x="12" y="33"/>
                      <a:pt x="12" y="33"/>
                    </a:cubicBezTo>
                    <a:cubicBezTo>
                      <a:pt x="13" y="33"/>
                      <a:pt x="13" y="33"/>
                      <a:pt x="13" y="33"/>
                    </a:cubicBezTo>
                    <a:cubicBezTo>
                      <a:pt x="14" y="33"/>
                      <a:pt x="15" y="33"/>
                      <a:pt x="15" y="32"/>
                    </a:cubicBezTo>
                    <a:cubicBezTo>
                      <a:pt x="21" y="26"/>
                      <a:pt x="21" y="26"/>
                      <a:pt x="21" y="26"/>
                    </a:cubicBezTo>
                    <a:cubicBezTo>
                      <a:pt x="33" y="26"/>
                      <a:pt x="33" y="26"/>
                      <a:pt x="33" y="26"/>
                    </a:cubicBezTo>
                    <a:cubicBezTo>
                      <a:pt x="36" y="26"/>
                      <a:pt x="39" y="24"/>
                      <a:pt x="39" y="20"/>
                    </a:cubicBezTo>
                    <a:cubicBezTo>
                      <a:pt x="39" y="13"/>
                      <a:pt x="39" y="13"/>
                      <a:pt x="39" y="13"/>
                    </a:cubicBezTo>
                    <a:cubicBezTo>
                      <a:pt x="39" y="6"/>
                      <a:pt x="39" y="6"/>
                      <a:pt x="39" y="6"/>
                    </a:cubicBezTo>
                    <a:cubicBezTo>
                      <a:pt x="39" y="3"/>
                      <a:pt x="36" y="0"/>
                      <a:pt x="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Freeform 57"/>
              <p:cNvSpPr>
                <a:spLocks noEditPoints="1"/>
              </p:cNvSpPr>
              <p:nvPr/>
            </p:nvSpPr>
            <p:spPr bwMode="auto">
              <a:xfrm>
                <a:off x="9220200" y="4629150"/>
                <a:ext cx="120650" cy="101600"/>
              </a:xfrm>
              <a:custGeom>
                <a:avLst/>
                <a:gdLst>
                  <a:gd name="T0" fmla="*/ 27 w 32"/>
                  <a:gd name="T1" fmla="*/ 0 h 27"/>
                  <a:gd name="T2" fmla="*/ 24 w 32"/>
                  <a:gd name="T3" fmla="*/ 0 h 27"/>
                  <a:gd name="T4" fmla="*/ 8 w 32"/>
                  <a:gd name="T5" fmla="*/ 0 h 27"/>
                  <a:gd name="T6" fmla="*/ 5 w 32"/>
                  <a:gd name="T7" fmla="*/ 0 h 27"/>
                  <a:gd name="T8" fmla="*/ 0 w 32"/>
                  <a:gd name="T9" fmla="*/ 5 h 27"/>
                  <a:gd name="T10" fmla="*/ 0 w 32"/>
                  <a:gd name="T11" fmla="*/ 5 h 27"/>
                  <a:gd name="T12" fmla="*/ 1 w 32"/>
                  <a:gd name="T13" fmla="*/ 5 h 27"/>
                  <a:gd name="T14" fmla="*/ 9 w 32"/>
                  <a:gd name="T15" fmla="*/ 13 h 27"/>
                  <a:gd name="T16" fmla="*/ 9 w 32"/>
                  <a:gd name="T17" fmla="*/ 20 h 27"/>
                  <a:gd name="T18" fmla="*/ 9 w 32"/>
                  <a:gd name="T19" fmla="*/ 22 h 27"/>
                  <a:gd name="T20" fmla="*/ 14 w 32"/>
                  <a:gd name="T21" fmla="*/ 22 h 27"/>
                  <a:gd name="T22" fmla="*/ 19 w 32"/>
                  <a:gd name="T23" fmla="*/ 26 h 27"/>
                  <a:gd name="T24" fmla="*/ 21 w 32"/>
                  <a:gd name="T25" fmla="*/ 27 h 27"/>
                  <a:gd name="T26" fmla="*/ 22 w 32"/>
                  <a:gd name="T27" fmla="*/ 27 h 27"/>
                  <a:gd name="T28" fmla="*/ 23 w 32"/>
                  <a:gd name="T29" fmla="*/ 25 h 27"/>
                  <a:gd name="T30" fmla="*/ 23 w 32"/>
                  <a:gd name="T31" fmla="*/ 22 h 27"/>
                  <a:gd name="T32" fmla="*/ 27 w 32"/>
                  <a:gd name="T33" fmla="*/ 22 h 27"/>
                  <a:gd name="T34" fmla="*/ 32 w 32"/>
                  <a:gd name="T35" fmla="*/ 17 h 27"/>
                  <a:gd name="T36" fmla="*/ 32 w 32"/>
                  <a:gd name="T37" fmla="*/ 10 h 27"/>
                  <a:gd name="T38" fmla="*/ 32 w 32"/>
                  <a:gd name="T39" fmla="*/ 5 h 27"/>
                  <a:gd name="T40" fmla="*/ 27 w 32"/>
                  <a:gd name="T41" fmla="*/ 0 h 27"/>
                  <a:gd name="T42" fmla="*/ 29 w 32"/>
                  <a:gd name="T43" fmla="*/ 10 h 27"/>
                  <a:gd name="T44" fmla="*/ 29 w 32"/>
                  <a:gd name="T45" fmla="*/ 17 h 27"/>
                  <a:gd name="T46" fmla="*/ 27 w 32"/>
                  <a:gd name="T47" fmla="*/ 19 h 27"/>
                  <a:gd name="T48" fmla="*/ 23 w 32"/>
                  <a:gd name="T49" fmla="*/ 19 h 27"/>
                  <a:gd name="T50" fmla="*/ 20 w 32"/>
                  <a:gd name="T51" fmla="*/ 19 h 27"/>
                  <a:gd name="T52" fmla="*/ 20 w 32"/>
                  <a:gd name="T53" fmla="*/ 22 h 27"/>
                  <a:gd name="T54" fmla="*/ 20 w 32"/>
                  <a:gd name="T55" fmla="*/ 24 h 27"/>
                  <a:gd name="T56" fmla="*/ 16 w 32"/>
                  <a:gd name="T57" fmla="*/ 20 h 27"/>
                  <a:gd name="T58" fmla="*/ 15 w 32"/>
                  <a:gd name="T59" fmla="*/ 19 h 27"/>
                  <a:gd name="T60" fmla="*/ 14 w 32"/>
                  <a:gd name="T61" fmla="*/ 19 h 27"/>
                  <a:gd name="T62" fmla="*/ 11 w 32"/>
                  <a:gd name="T63" fmla="*/ 19 h 27"/>
                  <a:gd name="T64" fmla="*/ 11 w 32"/>
                  <a:gd name="T65" fmla="*/ 13 h 27"/>
                  <a:gd name="T66" fmla="*/ 3 w 32"/>
                  <a:gd name="T67" fmla="*/ 3 h 27"/>
                  <a:gd name="T68" fmla="*/ 5 w 32"/>
                  <a:gd name="T69" fmla="*/ 2 h 27"/>
                  <a:gd name="T70" fmla="*/ 8 w 32"/>
                  <a:gd name="T71" fmla="*/ 2 h 27"/>
                  <a:gd name="T72" fmla="*/ 24 w 32"/>
                  <a:gd name="T73" fmla="*/ 2 h 27"/>
                  <a:gd name="T74" fmla="*/ 27 w 32"/>
                  <a:gd name="T75" fmla="*/ 2 h 27"/>
                  <a:gd name="T76" fmla="*/ 29 w 32"/>
                  <a:gd name="T77" fmla="*/ 5 h 27"/>
                  <a:gd name="T78" fmla="*/ 29 w 32"/>
                  <a:gd name="T7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7">
                    <a:moveTo>
                      <a:pt x="27" y="0"/>
                    </a:moveTo>
                    <a:cubicBezTo>
                      <a:pt x="24" y="0"/>
                      <a:pt x="24" y="0"/>
                      <a:pt x="24" y="0"/>
                    </a:cubicBezTo>
                    <a:cubicBezTo>
                      <a:pt x="8" y="0"/>
                      <a:pt x="8" y="0"/>
                      <a:pt x="8" y="0"/>
                    </a:cubicBezTo>
                    <a:cubicBezTo>
                      <a:pt x="5" y="0"/>
                      <a:pt x="5" y="0"/>
                      <a:pt x="5" y="0"/>
                    </a:cubicBezTo>
                    <a:cubicBezTo>
                      <a:pt x="2" y="0"/>
                      <a:pt x="0" y="2"/>
                      <a:pt x="0" y="5"/>
                    </a:cubicBezTo>
                    <a:cubicBezTo>
                      <a:pt x="0" y="5"/>
                      <a:pt x="0" y="5"/>
                      <a:pt x="0" y="5"/>
                    </a:cubicBezTo>
                    <a:cubicBezTo>
                      <a:pt x="1" y="5"/>
                      <a:pt x="1" y="5"/>
                      <a:pt x="1" y="5"/>
                    </a:cubicBezTo>
                    <a:cubicBezTo>
                      <a:pt x="5" y="5"/>
                      <a:pt x="9" y="8"/>
                      <a:pt x="9" y="13"/>
                    </a:cubicBezTo>
                    <a:cubicBezTo>
                      <a:pt x="9" y="20"/>
                      <a:pt x="9" y="20"/>
                      <a:pt x="9" y="20"/>
                    </a:cubicBezTo>
                    <a:cubicBezTo>
                      <a:pt x="9" y="22"/>
                      <a:pt x="9" y="22"/>
                      <a:pt x="9" y="22"/>
                    </a:cubicBezTo>
                    <a:cubicBezTo>
                      <a:pt x="14" y="22"/>
                      <a:pt x="14" y="22"/>
                      <a:pt x="14" y="22"/>
                    </a:cubicBezTo>
                    <a:cubicBezTo>
                      <a:pt x="19" y="26"/>
                      <a:pt x="19" y="26"/>
                      <a:pt x="19" y="26"/>
                    </a:cubicBezTo>
                    <a:cubicBezTo>
                      <a:pt x="20" y="27"/>
                      <a:pt x="20" y="27"/>
                      <a:pt x="21" y="27"/>
                    </a:cubicBezTo>
                    <a:cubicBezTo>
                      <a:pt x="21" y="27"/>
                      <a:pt x="21" y="27"/>
                      <a:pt x="22" y="27"/>
                    </a:cubicBezTo>
                    <a:cubicBezTo>
                      <a:pt x="22" y="27"/>
                      <a:pt x="23" y="26"/>
                      <a:pt x="23" y="25"/>
                    </a:cubicBezTo>
                    <a:cubicBezTo>
                      <a:pt x="23" y="22"/>
                      <a:pt x="23" y="22"/>
                      <a:pt x="23" y="22"/>
                    </a:cubicBezTo>
                    <a:cubicBezTo>
                      <a:pt x="27" y="22"/>
                      <a:pt x="27" y="22"/>
                      <a:pt x="27" y="22"/>
                    </a:cubicBezTo>
                    <a:cubicBezTo>
                      <a:pt x="30" y="22"/>
                      <a:pt x="32" y="19"/>
                      <a:pt x="32" y="17"/>
                    </a:cubicBezTo>
                    <a:cubicBezTo>
                      <a:pt x="32" y="10"/>
                      <a:pt x="32" y="10"/>
                      <a:pt x="32" y="10"/>
                    </a:cubicBezTo>
                    <a:cubicBezTo>
                      <a:pt x="32" y="5"/>
                      <a:pt x="32" y="5"/>
                      <a:pt x="32" y="5"/>
                    </a:cubicBezTo>
                    <a:cubicBezTo>
                      <a:pt x="32" y="2"/>
                      <a:pt x="30" y="0"/>
                      <a:pt x="27" y="0"/>
                    </a:cubicBezTo>
                    <a:close/>
                    <a:moveTo>
                      <a:pt x="29" y="10"/>
                    </a:moveTo>
                    <a:cubicBezTo>
                      <a:pt x="29" y="17"/>
                      <a:pt x="29" y="17"/>
                      <a:pt x="29" y="17"/>
                    </a:cubicBezTo>
                    <a:cubicBezTo>
                      <a:pt x="29" y="18"/>
                      <a:pt x="28" y="19"/>
                      <a:pt x="27" y="19"/>
                    </a:cubicBezTo>
                    <a:cubicBezTo>
                      <a:pt x="23" y="19"/>
                      <a:pt x="23" y="19"/>
                      <a:pt x="23" y="19"/>
                    </a:cubicBezTo>
                    <a:cubicBezTo>
                      <a:pt x="20" y="19"/>
                      <a:pt x="20" y="19"/>
                      <a:pt x="20" y="19"/>
                    </a:cubicBezTo>
                    <a:cubicBezTo>
                      <a:pt x="20" y="22"/>
                      <a:pt x="20" y="22"/>
                      <a:pt x="20" y="22"/>
                    </a:cubicBezTo>
                    <a:cubicBezTo>
                      <a:pt x="20" y="24"/>
                      <a:pt x="20" y="24"/>
                      <a:pt x="20" y="24"/>
                    </a:cubicBezTo>
                    <a:cubicBezTo>
                      <a:pt x="16" y="20"/>
                      <a:pt x="16" y="20"/>
                      <a:pt x="16" y="20"/>
                    </a:cubicBezTo>
                    <a:cubicBezTo>
                      <a:pt x="15" y="19"/>
                      <a:pt x="15" y="19"/>
                      <a:pt x="15" y="19"/>
                    </a:cubicBezTo>
                    <a:cubicBezTo>
                      <a:pt x="14" y="19"/>
                      <a:pt x="14" y="19"/>
                      <a:pt x="14" y="19"/>
                    </a:cubicBezTo>
                    <a:cubicBezTo>
                      <a:pt x="11" y="19"/>
                      <a:pt x="11" y="19"/>
                      <a:pt x="11" y="19"/>
                    </a:cubicBezTo>
                    <a:cubicBezTo>
                      <a:pt x="11" y="13"/>
                      <a:pt x="11" y="13"/>
                      <a:pt x="11" y="13"/>
                    </a:cubicBezTo>
                    <a:cubicBezTo>
                      <a:pt x="11" y="8"/>
                      <a:pt x="8" y="4"/>
                      <a:pt x="3" y="3"/>
                    </a:cubicBezTo>
                    <a:cubicBezTo>
                      <a:pt x="4" y="2"/>
                      <a:pt x="4" y="2"/>
                      <a:pt x="5" y="2"/>
                    </a:cubicBezTo>
                    <a:cubicBezTo>
                      <a:pt x="8" y="2"/>
                      <a:pt x="8" y="2"/>
                      <a:pt x="8" y="2"/>
                    </a:cubicBezTo>
                    <a:cubicBezTo>
                      <a:pt x="24" y="2"/>
                      <a:pt x="24" y="2"/>
                      <a:pt x="24" y="2"/>
                    </a:cubicBezTo>
                    <a:cubicBezTo>
                      <a:pt x="27" y="2"/>
                      <a:pt x="27" y="2"/>
                      <a:pt x="27" y="2"/>
                    </a:cubicBezTo>
                    <a:cubicBezTo>
                      <a:pt x="28" y="2"/>
                      <a:pt x="29" y="3"/>
                      <a:pt x="29" y="5"/>
                    </a:cubicBezTo>
                    <a:lnTo>
                      <a:pt x="29"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6" name="Group 58"/>
            <p:cNvGrpSpPr/>
            <p:nvPr/>
          </p:nvGrpSpPr>
          <p:grpSpPr>
            <a:xfrm>
              <a:off x="6996234" y="2393829"/>
              <a:ext cx="504675" cy="418488"/>
              <a:chOff x="9328150" y="4930775"/>
              <a:chExt cx="501650" cy="415926"/>
            </a:xfrm>
            <a:solidFill>
              <a:schemeClr val="bg1"/>
            </a:solidFill>
          </p:grpSpPr>
          <p:sp>
            <p:nvSpPr>
              <p:cNvPr id="42" name="Freeform 59"/>
              <p:cNvSpPr/>
              <p:nvPr/>
            </p:nvSpPr>
            <p:spPr bwMode="auto">
              <a:xfrm>
                <a:off x="9447213" y="5024438"/>
                <a:ext cx="169863" cy="115888"/>
              </a:xfrm>
              <a:custGeom>
                <a:avLst/>
                <a:gdLst>
                  <a:gd name="T0" fmla="*/ 43 w 45"/>
                  <a:gd name="T1" fmla="*/ 23 h 31"/>
                  <a:gd name="T2" fmla="*/ 44 w 45"/>
                  <a:gd name="T3" fmla="*/ 10 h 31"/>
                  <a:gd name="T4" fmla="*/ 33 w 45"/>
                  <a:gd name="T5" fmla="*/ 0 h 31"/>
                  <a:gd name="T6" fmla="*/ 26 w 45"/>
                  <a:gd name="T7" fmla="*/ 0 h 31"/>
                  <a:gd name="T8" fmla="*/ 25 w 45"/>
                  <a:gd name="T9" fmla="*/ 4 h 31"/>
                  <a:gd name="T10" fmla="*/ 26 w 45"/>
                  <a:gd name="T11" fmla="*/ 22 h 31"/>
                  <a:gd name="T12" fmla="*/ 22 w 45"/>
                  <a:gd name="T13" fmla="*/ 28 h 31"/>
                  <a:gd name="T14" fmla="*/ 18 w 45"/>
                  <a:gd name="T15" fmla="*/ 22 h 31"/>
                  <a:gd name="T16" fmla="*/ 20 w 45"/>
                  <a:gd name="T17" fmla="*/ 4 h 31"/>
                  <a:gd name="T18" fmla="*/ 19 w 45"/>
                  <a:gd name="T19" fmla="*/ 0 h 31"/>
                  <a:gd name="T20" fmla="*/ 12 w 45"/>
                  <a:gd name="T21" fmla="*/ 0 h 31"/>
                  <a:gd name="T22" fmla="*/ 12 w 45"/>
                  <a:gd name="T23" fmla="*/ 0 h 31"/>
                  <a:gd name="T24" fmla="*/ 0 w 45"/>
                  <a:gd name="T25" fmla="*/ 10 h 31"/>
                  <a:gd name="T26" fmla="*/ 2 w 45"/>
                  <a:gd name="T27" fmla="*/ 23 h 31"/>
                  <a:gd name="T28" fmla="*/ 22 w 45"/>
                  <a:gd name="T29" fmla="*/ 31 h 31"/>
                  <a:gd name="T30" fmla="*/ 43 w 45"/>
                  <a:gd name="T3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31">
                    <a:moveTo>
                      <a:pt x="43" y="23"/>
                    </a:moveTo>
                    <a:cubicBezTo>
                      <a:pt x="44" y="10"/>
                      <a:pt x="44" y="10"/>
                      <a:pt x="44" y="10"/>
                    </a:cubicBezTo>
                    <a:cubicBezTo>
                      <a:pt x="45" y="5"/>
                      <a:pt x="39" y="0"/>
                      <a:pt x="33" y="0"/>
                    </a:cubicBezTo>
                    <a:cubicBezTo>
                      <a:pt x="26" y="0"/>
                      <a:pt x="26" y="0"/>
                      <a:pt x="26" y="0"/>
                    </a:cubicBezTo>
                    <a:cubicBezTo>
                      <a:pt x="26" y="1"/>
                      <a:pt x="27" y="3"/>
                      <a:pt x="25" y="4"/>
                    </a:cubicBezTo>
                    <a:cubicBezTo>
                      <a:pt x="25" y="4"/>
                      <a:pt x="28" y="17"/>
                      <a:pt x="26" y="22"/>
                    </a:cubicBezTo>
                    <a:cubicBezTo>
                      <a:pt x="26" y="23"/>
                      <a:pt x="24" y="28"/>
                      <a:pt x="22" y="28"/>
                    </a:cubicBezTo>
                    <a:cubicBezTo>
                      <a:pt x="20" y="28"/>
                      <a:pt x="19" y="23"/>
                      <a:pt x="18" y="22"/>
                    </a:cubicBezTo>
                    <a:cubicBezTo>
                      <a:pt x="17" y="17"/>
                      <a:pt x="20" y="4"/>
                      <a:pt x="20" y="4"/>
                    </a:cubicBezTo>
                    <a:cubicBezTo>
                      <a:pt x="20" y="4"/>
                      <a:pt x="19" y="3"/>
                      <a:pt x="19" y="0"/>
                    </a:cubicBezTo>
                    <a:cubicBezTo>
                      <a:pt x="12" y="0"/>
                      <a:pt x="12" y="0"/>
                      <a:pt x="12" y="0"/>
                    </a:cubicBezTo>
                    <a:cubicBezTo>
                      <a:pt x="12" y="0"/>
                      <a:pt x="12" y="0"/>
                      <a:pt x="12" y="0"/>
                    </a:cubicBezTo>
                    <a:cubicBezTo>
                      <a:pt x="6" y="0"/>
                      <a:pt x="0" y="5"/>
                      <a:pt x="0" y="10"/>
                    </a:cubicBezTo>
                    <a:cubicBezTo>
                      <a:pt x="2" y="23"/>
                      <a:pt x="2" y="23"/>
                      <a:pt x="2" y="23"/>
                    </a:cubicBezTo>
                    <a:cubicBezTo>
                      <a:pt x="7" y="28"/>
                      <a:pt x="15" y="31"/>
                      <a:pt x="22" y="31"/>
                    </a:cubicBezTo>
                    <a:cubicBezTo>
                      <a:pt x="30" y="31"/>
                      <a:pt x="38" y="28"/>
                      <a:pt x="4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Oval 60"/>
              <p:cNvSpPr>
                <a:spLocks noChangeArrowheads="1"/>
              </p:cNvSpPr>
              <p:nvPr/>
            </p:nvSpPr>
            <p:spPr bwMode="auto">
              <a:xfrm>
                <a:off x="9488488" y="4930775"/>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Freeform 61"/>
              <p:cNvSpPr/>
              <p:nvPr/>
            </p:nvSpPr>
            <p:spPr bwMode="auto">
              <a:xfrm>
                <a:off x="9575800" y="5230813"/>
                <a:ext cx="168275" cy="115888"/>
              </a:xfrm>
              <a:custGeom>
                <a:avLst/>
                <a:gdLst>
                  <a:gd name="T0" fmla="*/ 43 w 45"/>
                  <a:gd name="T1" fmla="*/ 24 h 31"/>
                  <a:gd name="T2" fmla="*/ 44 w 45"/>
                  <a:gd name="T3" fmla="*/ 10 h 31"/>
                  <a:gd name="T4" fmla="*/ 33 w 45"/>
                  <a:gd name="T5" fmla="*/ 0 h 31"/>
                  <a:gd name="T6" fmla="*/ 26 w 45"/>
                  <a:gd name="T7" fmla="*/ 0 h 31"/>
                  <a:gd name="T8" fmla="*/ 25 w 45"/>
                  <a:gd name="T9" fmla="*/ 4 h 31"/>
                  <a:gd name="T10" fmla="*/ 26 w 45"/>
                  <a:gd name="T11" fmla="*/ 22 h 31"/>
                  <a:gd name="T12" fmla="*/ 22 w 45"/>
                  <a:gd name="T13" fmla="*/ 28 h 31"/>
                  <a:gd name="T14" fmla="*/ 18 w 45"/>
                  <a:gd name="T15" fmla="*/ 22 h 31"/>
                  <a:gd name="T16" fmla="*/ 20 w 45"/>
                  <a:gd name="T17" fmla="*/ 5 h 31"/>
                  <a:gd name="T18" fmla="*/ 19 w 45"/>
                  <a:gd name="T19" fmla="*/ 0 h 31"/>
                  <a:gd name="T20" fmla="*/ 12 w 45"/>
                  <a:gd name="T21" fmla="*/ 0 h 31"/>
                  <a:gd name="T22" fmla="*/ 12 w 45"/>
                  <a:gd name="T23" fmla="*/ 0 h 31"/>
                  <a:gd name="T24" fmla="*/ 0 w 45"/>
                  <a:gd name="T25" fmla="*/ 11 h 31"/>
                  <a:gd name="T26" fmla="*/ 2 w 45"/>
                  <a:gd name="T27" fmla="*/ 24 h 31"/>
                  <a:gd name="T28" fmla="*/ 22 w 45"/>
                  <a:gd name="T29" fmla="*/ 31 h 31"/>
                  <a:gd name="T30" fmla="*/ 43 w 45"/>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31">
                    <a:moveTo>
                      <a:pt x="43" y="24"/>
                    </a:moveTo>
                    <a:cubicBezTo>
                      <a:pt x="44" y="10"/>
                      <a:pt x="44" y="10"/>
                      <a:pt x="44" y="10"/>
                    </a:cubicBezTo>
                    <a:cubicBezTo>
                      <a:pt x="45" y="5"/>
                      <a:pt x="39" y="0"/>
                      <a:pt x="33" y="0"/>
                    </a:cubicBezTo>
                    <a:cubicBezTo>
                      <a:pt x="26" y="0"/>
                      <a:pt x="26" y="0"/>
                      <a:pt x="26" y="0"/>
                    </a:cubicBezTo>
                    <a:cubicBezTo>
                      <a:pt x="26" y="1"/>
                      <a:pt x="26" y="3"/>
                      <a:pt x="25" y="4"/>
                    </a:cubicBezTo>
                    <a:cubicBezTo>
                      <a:pt x="25" y="4"/>
                      <a:pt x="27" y="18"/>
                      <a:pt x="26" y="22"/>
                    </a:cubicBezTo>
                    <a:cubicBezTo>
                      <a:pt x="26" y="24"/>
                      <a:pt x="24" y="28"/>
                      <a:pt x="22" y="28"/>
                    </a:cubicBezTo>
                    <a:cubicBezTo>
                      <a:pt x="20" y="28"/>
                      <a:pt x="18" y="24"/>
                      <a:pt x="18" y="22"/>
                    </a:cubicBezTo>
                    <a:cubicBezTo>
                      <a:pt x="17" y="18"/>
                      <a:pt x="20" y="5"/>
                      <a:pt x="20" y="5"/>
                    </a:cubicBezTo>
                    <a:cubicBezTo>
                      <a:pt x="20" y="4"/>
                      <a:pt x="19" y="4"/>
                      <a:pt x="19" y="0"/>
                    </a:cubicBezTo>
                    <a:cubicBezTo>
                      <a:pt x="12" y="0"/>
                      <a:pt x="12" y="0"/>
                      <a:pt x="12" y="0"/>
                    </a:cubicBezTo>
                    <a:cubicBezTo>
                      <a:pt x="12" y="0"/>
                      <a:pt x="12" y="0"/>
                      <a:pt x="12" y="0"/>
                    </a:cubicBezTo>
                    <a:cubicBezTo>
                      <a:pt x="6" y="0"/>
                      <a:pt x="0" y="5"/>
                      <a:pt x="0" y="11"/>
                    </a:cubicBezTo>
                    <a:cubicBezTo>
                      <a:pt x="2" y="24"/>
                      <a:pt x="2" y="24"/>
                      <a:pt x="2" y="24"/>
                    </a:cubicBezTo>
                    <a:cubicBezTo>
                      <a:pt x="7" y="28"/>
                      <a:pt x="15" y="31"/>
                      <a:pt x="22" y="31"/>
                    </a:cubicBezTo>
                    <a:cubicBezTo>
                      <a:pt x="30" y="31"/>
                      <a:pt x="38" y="28"/>
                      <a:pt x="4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Oval 62"/>
              <p:cNvSpPr>
                <a:spLocks noChangeArrowheads="1"/>
              </p:cNvSpPr>
              <p:nvPr/>
            </p:nvSpPr>
            <p:spPr bwMode="auto">
              <a:xfrm>
                <a:off x="9617075" y="5137150"/>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Freeform 63"/>
              <p:cNvSpPr/>
              <p:nvPr/>
            </p:nvSpPr>
            <p:spPr bwMode="auto">
              <a:xfrm>
                <a:off x="9575800" y="4930775"/>
                <a:ext cx="254000" cy="247650"/>
              </a:xfrm>
              <a:custGeom>
                <a:avLst/>
                <a:gdLst>
                  <a:gd name="T0" fmla="*/ 68 w 68"/>
                  <a:gd name="T1" fmla="*/ 50 h 66"/>
                  <a:gd name="T2" fmla="*/ 60 w 68"/>
                  <a:gd name="T3" fmla="*/ 50 h 66"/>
                  <a:gd name="T4" fmla="*/ 58 w 68"/>
                  <a:gd name="T5" fmla="*/ 50 h 66"/>
                  <a:gd name="T6" fmla="*/ 58 w 68"/>
                  <a:gd name="T7" fmla="*/ 48 h 66"/>
                  <a:gd name="T8" fmla="*/ 9 w 68"/>
                  <a:gd name="T9" fmla="*/ 0 h 66"/>
                  <a:gd name="T10" fmla="*/ 0 w 68"/>
                  <a:gd name="T11" fmla="*/ 0 h 66"/>
                  <a:gd name="T12" fmla="*/ 4 w 68"/>
                  <a:gd name="T13" fmla="*/ 11 h 66"/>
                  <a:gd name="T14" fmla="*/ 4 w 68"/>
                  <a:gd name="T15" fmla="*/ 12 h 66"/>
                  <a:gd name="T16" fmla="*/ 9 w 68"/>
                  <a:gd name="T17" fmla="*/ 12 h 66"/>
                  <a:gd name="T18" fmla="*/ 45 w 68"/>
                  <a:gd name="T19" fmla="*/ 48 h 66"/>
                  <a:gd name="T20" fmla="*/ 45 w 68"/>
                  <a:gd name="T21" fmla="*/ 50 h 66"/>
                  <a:gd name="T22" fmla="*/ 43 w 68"/>
                  <a:gd name="T23" fmla="*/ 50 h 66"/>
                  <a:gd name="T24" fmla="*/ 35 w 68"/>
                  <a:gd name="T25" fmla="*/ 50 h 66"/>
                  <a:gd name="T26" fmla="*/ 35 w 68"/>
                  <a:gd name="T27" fmla="*/ 50 h 66"/>
                  <a:gd name="T28" fmla="*/ 35 w 68"/>
                  <a:gd name="T29" fmla="*/ 50 h 66"/>
                  <a:gd name="T30" fmla="*/ 42 w 68"/>
                  <a:gd name="T31" fmla="*/ 58 h 66"/>
                  <a:gd name="T32" fmla="*/ 49 w 68"/>
                  <a:gd name="T33" fmla="*/ 65 h 66"/>
                  <a:gd name="T34" fmla="*/ 51 w 68"/>
                  <a:gd name="T35" fmla="*/ 66 h 66"/>
                  <a:gd name="T36" fmla="*/ 53 w 68"/>
                  <a:gd name="T37" fmla="*/ 65 h 66"/>
                  <a:gd name="T38" fmla="*/ 61 w 68"/>
                  <a:gd name="T39" fmla="*/ 58 h 66"/>
                  <a:gd name="T40" fmla="*/ 68 w 68"/>
                  <a:gd name="T41" fmla="*/ 50 h 66"/>
                  <a:gd name="T42" fmla="*/ 68 w 68"/>
                  <a:gd name="T43" fmla="*/ 50 h 66"/>
                  <a:gd name="T44" fmla="*/ 68 w 68"/>
                  <a:gd name="T45"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66">
                    <a:moveTo>
                      <a:pt x="68" y="50"/>
                    </a:moveTo>
                    <a:cubicBezTo>
                      <a:pt x="60" y="50"/>
                      <a:pt x="60" y="50"/>
                      <a:pt x="60" y="50"/>
                    </a:cubicBezTo>
                    <a:cubicBezTo>
                      <a:pt x="58" y="50"/>
                      <a:pt x="58" y="50"/>
                      <a:pt x="58" y="50"/>
                    </a:cubicBezTo>
                    <a:cubicBezTo>
                      <a:pt x="58" y="48"/>
                      <a:pt x="58" y="48"/>
                      <a:pt x="58" y="48"/>
                    </a:cubicBezTo>
                    <a:cubicBezTo>
                      <a:pt x="58" y="21"/>
                      <a:pt x="36" y="0"/>
                      <a:pt x="9" y="0"/>
                    </a:cubicBezTo>
                    <a:cubicBezTo>
                      <a:pt x="6" y="0"/>
                      <a:pt x="3" y="0"/>
                      <a:pt x="0" y="0"/>
                    </a:cubicBezTo>
                    <a:cubicBezTo>
                      <a:pt x="2" y="3"/>
                      <a:pt x="4" y="7"/>
                      <a:pt x="4" y="11"/>
                    </a:cubicBezTo>
                    <a:cubicBezTo>
                      <a:pt x="4" y="11"/>
                      <a:pt x="4" y="12"/>
                      <a:pt x="4" y="12"/>
                    </a:cubicBezTo>
                    <a:cubicBezTo>
                      <a:pt x="5" y="12"/>
                      <a:pt x="7" y="12"/>
                      <a:pt x="9" y="12"/>
                    </a:cubicBezTo>
                    <a:cubicBezTo>
                      <a:pt x="29" y="12"/>
                      <a:pt x="45" y="28"/>
                      <a:pt x="45" y="48"/>
                    </a:cubicBezTo>
                    <a:cubicBezTo>
                      <a:pt x="45" y="50"/>
                      <a:pt x="45" y="50"/>
                      <a:pt x="45" y="50"/>
                    </a:cubicBezTo>
                    <a:cubicBezTo>
                      <a:pt x="43" y="50"/>
                      <a:pt x="43" y="50"/>
                      <a:pt x="43" y="50"/>
                    </a:cubicBezTo>
                    <a:cubicBezTo>
                      <a:pt x="35" y="50"/>
                      <a:pt x="35" y="50"/>
                      <a:pt x="35" y="50"/>
                    </a:cubicBezTo>
                    <a:cubicBezTo>
                      <a:pt x="35" y="50"/>
                      <a:pt x="35" y="50"/>
                      <a:pt x="35" y="50"/>
                    </a:cubicBezTo>
                    <a:cubicBezTo>
                      <a:pt x="35" y="50"/>
                      <a:pt x="35" y="50"/>
                      <a:pt x="35" y="50"/>
                    </a:cubicBezTo>
                    <a:cubicBezTo>
                      <a:pt x="42" y="58"/>
                      <a:pt x="42" y="58"/>
                      <a:pt x="42" y="58"/>
                    </a:cubicBezTo>
                    <a:cubicBezTo>
                      <a:pt x="49" y="65"/>
                      <a:pt x="49" y="65"/>
                      <a:pt x="49" y="65"/>
                    </a:cubicBezTo>
                    <a:cubicBezTo>
                      <a:pt x="50" y="65"/>
                      <a:pt x="51" y="66"/>
                      <a:pt x="51" y="66"/>
                    </a:cubicBezTo>
                    <a:cubicBezTo>
                      <a:pt x="52" y="66"/>
                      <a:pt x="53" y="65"/>
                      <a:pt x="53" y="65"/>
                    </a:cubicBezTo>
                    <a:cubicBezTo>
                      <a:pt x="61" y="58"/>
                      <a:pt x="61" y="58"/>
                      <a:pt x="61" y="58"/>
                    </a:cubicBezTo>
                    <a:cubicBezTo>
                      <a:pt x="68" y="50"/>
                      <a:pt x="68" y="50"/>
                      <a:pt x="68" y="50"/>
                    </a:cubicBezTo>
                    <a:cubicBezTo>
                      <a:pt x="68" y="50"/>
                      <a:pt x="68" y="50"/>
                      <a:pt x="68" y="50"/>
                    </a:cubicBezTo>
                    <a:cubicBezTo>
                      <a:pt x="68" y="50"/>
                      <a:pt x="68" y="50"/>
                      <a:pt x="6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Freeform 64"/>
              <p:cNvSpPr/>
              <p:nvPr/>
            </p:nvSpPr>
            <p:spPr bwMode="auto">
              <a:xfrm>
                <a:off x="9328150" y="5087938"/>
                <a:ext cx="261938" cy="258763"/>
              </a:xfrm>
              <a:custGeom>
                <a:avLst/>
                <a:gdLst>
                  <a:gd name="T0" fmla="*/ 64 w 70"/>
                  <a:gd name="T1" fmla="*/ 64 h 69"/>
                  <a:gd name="T2" fmla="*/ 64 w 70"/>
                  <a:gd name="T3" fmla="*/ 62 h 69"/>
                  <a:gd name="T4" fmla="*/ 63 w 70"/>
                  <a:gd name="T5" fmla="*/ 57 h 69"/>
                  <a:gd name="T6" fmla="*/ 62 w 70"/>
                  <a:gd name="T7" fmla="*/ 57 h 69"/>
                  <a:gd name="T8" fmla="*/ 24 w 70"/>
                  <a:gd name="T9" fmla="*/ 18 h 69"/>
                  <a:gd name="T10" fmla="*/ 24 w 70"/>
                  <a:gd name="T11" fmla="*/ 16 h 69"/>
                  <a:gd name="T12" fmla="*/ 26 w 70"/>
                  <a:gd name="T13" fmla="*/ 16 h 69"/>
                  <a:gd name="T14" fmla="*/ 35 w 70"/>
                  <a:gd name="T15" fmla="*/ 16 h 69"/>
                  <a:gd name="T16" fmla="*/ 27 w 70"/>
                  <a:gd name="T17" fmla="*/ 9 h 69"/>
                  <a:gd name="T18" fmla="*/ 19 w 70"/>
                  <a:gd name="T19" fmla="*/ 1 h 69"/>
                  <a:gd name="T20" fmla="*/ 18 w 70"/>
                  <a:gd name="T21" fmla="*/ 0 h 69"/>
                  <a:gd name="T22" fmla="*/ 16 w 70"/>
                  <a:gd name="T23" fmla="*/ 1 h 69"/>
                  <a:gd name="T24" fmla="*/ 8 w 70"/>
                  <a:gd name="T25" fmla="*/ 9 h 69"/>
                  <a:gd name="T26" fmla="*/ 0 w 70"/>
                  <a:gd name="T27" fmla="*/ 16 h 69"/>
                  <a:gd name="T28" fmla="*/ 9 w 70"/>
                  <a:gd name="T29" fmla="*/ 16 h 69"/>
                  <a:gd name="T30" fmla="*/ 11 w 70"/>
                  <a:gd name="T31" fmla="*/ 16 h 69"/>
                  <a:gd name="T32" fmla="*/ 11 w 70"/>
                  <a:gd name="T33" fmla="*/ 18 h 69"/>
                  <a:gd name="T34" fmla="*/ 62 w 70"/>
                  <a:gd name="T35" fmla="*/ 69 h 69"/>
                  <a:gd name="T36" fmla="*/ 70 w 70"/>
                  <a:gd name="T37" fmla="*/ 69 h 69"/>
                  <a:gd name="T38" fmla="*/ 65 w 70"/>
                  <a:gd name="T39" fmla="*/ 65 h 69"/>
                  <a:gd name="T40" fmla="*/ 64 w 70"/>
                  <a:gd name="T41"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69">
                    <a:moveTo>
                      <a:pt x="64" y="64"/>
                    </a:moveTo>
                    <a:cubicBezTo>
                      <a:pt x="64" y="62"/>
                      <a:pt x="64" y="62"/>
                      <a:pt x="64" y="62"/>
                    </a:cubicBezTo>
                    <a:cubicBezTo>
                      <a:pt x="63" y="57"/>
                      <a:pt x="63" y="57"/>
                      <a:pt x="63" y="57"/>
                    </a:cubicBezTo>
                    <a:cubicBezTo>
                      <a:pt x="63" y="57"/>
                      <a:pt x="62" y="57"/>
                      <a:pt x="62" y="57"/>
                    </a:cubicBezTo>
                    <a:cubicBezTo>
                      <a:pt x="41" y="57"/>
                      <a:pt x="24" y="40"/>
                      <a:pt x="24" y="18"/>
                    </a:cubicBezTo>
                    <a:cubicBezTo>
                      <a:pt x="24" y="16"/>
                      <a:pt x="24" y="16"/>
                      <a:pt x="24" y="16"/>
                    </a:cubicBezTo>
                    <a:cubicBezTo>
                      <a:pt x="26" y="16"/>
                      <a:pt x="26" y="16"/>
                      <a:pt x="26" y="16"/>
                    </a:cubicBezTo>
                    <a:cubicBezTo>
                      <a:pt x="35" y="16"/>
                      <a:pt x="35" y="16"/>
                      <a:pt x="35" y="16"/>
                    </a:cubicBezTo>
                    <a:cubicBezTo>
                      <a:pt x="27" y="9"/>
                      <a:pt x="27" y="9"/>
                      <a:pt x="27" y="9"/>
                    </a:cubicBezTo>
                    <a:cubicBezTo>
                      <a:pt x="19" y="1"/>
                      <a:pt x="19" y="1"/>
                      <a:pt x="19" y="1"/>
                    </a:cubicBezTo>
                    <a:cubicBezTo>
                      <a:pt x="19" y="1"/>
                      <a:pt x="18" y="0"/>
                      <a:pt x="18" y="0"/>
                    </a:cubicBezTo>
                    <a:cubicBezTo>
                      <a:pt x="17" y="0"/>
                      <a:pt x="16" y="1"/>
                      <a:pt x="16" y="1"/>
                    </a:cubicBezTo>
                    <a:cubicBezTo>
                      <a:pt x="8" y="9"/>
                      <a:pt x="8" y="9"/>
                      <a:pt x="8" y="9"/>
                    </a:cubicBezTo>
                    <a:cubicBezTo>
                      <a:pt x="0" y="16"/>
                      <a:pt x="0" y="16"/>
                      <a:pt x="0" y="16"/>
                    </a:cubicBezTo>
                    <a:cubicBezTo>
                      <a:pt x="9" y="16"/>
                      <a:pt x="9" y="16"/>
                      <a:pt x="9" y="16"/>
                    </a:cubicBezTo>
                    <a:cubicBezTo>
                      <a:pt x="11" y="16"/>
                      <a:pt x="11" y="16"/>
                      <a:pt x="11" y="16"/>
                    </a:cubicBezTo>
                    <a:cubicBezTo>
                      <a:pt x="11" y="18"/>
                      <a:pt x="11" y="18"/>
                      <a:pt x="11" y="18"/>
                    </a:cubicBezTo>
                    <a:cubicBezTo>
                      <a:pt x="11" y="47"/>
                      <a:pt x="34" y="69"/>
                      <a:pt x="62" y="69"/>
                    </a:cubicBezTo>
                    <a:cubicBezTo>
                      <a:pt x="65" y="69"/>
                      <a:pt x="68" y="69"/>
                      <a:pt x="70" y="69"/>
                    </a:cubicBezTo>
                    <a:cubicBezTo>
                      <a:pt x="68" y="68"/>
                      <a:pt x="66" y="66"/>
                      <a:pt x="65" y="65"/>
                    </a:cubicBezTo>
                    <a:lnTo>
                      <a:pt x="64"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7" name="Group 65"/>
            <p:cNvGrpSpPr/>
            <p:nvPr/>
          </p:nvGrpSpPr>
          <p:grpSpPr>
            <a:xfrm>
              <a:off x="8575667" y="4088961"/>
              <a:ext cx="479119" cy="543079"/>
              <a:chOff x="8534400" y="4603750"/>
              <a:chExt cx="476250" cy="539751"/>
            </a:xfrm>
            <a:solidFill>
              <a:schemeClr val="bg1"/>
            </a:solidFill>
          </p:grpSpPr>
          <p:sp>
            <p:nvSpPr>
              <p:cNvPr id="38" name="Freeform 66"/>
              <p:cNvSpPr/>
              <p:nvPr/>
            </p:nvSpPr>
            <p:spPr bwMode="auto">
              <a:xfrm>
                <a:off x="8534400" y="4906963"/>
                <a:ext cx="269875" cy="236538"/>
              </a:xfrm>
              <a:custGeom>
                <a:avLst/>
                <a:gdLst>
                  <a:gd name="T0" fmla="*/ 19 w 72"/>
                  <a:gd name="T1" fmla="*/ 0 h 63"/>
                  <a:gd name="T2" fmla="*/ 29 w 72"/>
                  <a:gd name="T3" fmla="*/ 0 h 63"/>
                  <a:gd name="T4" fmla="*/ 32 w 72"/>
                  <a:gd name="T5" fmla="*/ 9 h 63"/>
                  <a:gd name="T6" fmla="*/ 29 w 72"/>
                  <a:gd name="T7" fmla="*/ 43 h 63"/>
                  <a:gd name="T8" fmla="*/ 36 w 72"/>
                  <a:gd name="T9" fmla="*/ 56 h 63"/>
                  <a:gd name="T10" fmla="*/ 43 w 72"/>
                  <a:gd name="T11" fmla="*/ 43 h 63"/>
                  <a:gd name="T12" fmla="*/ 39 w 72"/>
                  <a:gd name="T13" fmla="*/ 9 h 63"/>
                  <a:gd name="T14" fmla="*/ 42 w 72"/>
                  <a:gd name="T15" fmla="*/ 0 h 63"/>
                  <a:gd name="T16" fmla="*/ 53 w 72"/>
                  <a:gd name="T17" fmla="*/ 0 h 63"/>
                  <a:gd name="T18" fmla="*/ 53 w 72"/>
                  <a:gd name="T19" fmla="*/ 0 h 63"/>
                  <a:gd name="T20" fmla="*/ 71 w 72"/>
                  <a:gd name="T21" fmla="*/ 21 h 63"/>
                  <a:gd name="T22" fmla="*/ 68 w 72"/>
                  <a:gd name="T23" fmla="*/ 42 h 63"/>
                  <a:gd name="T24" fmla="*/ 50 w 72"/>
                  <a:gd name="T25" fmla="*/ 63 h 63"/>
                  <a:gd name="T26" fmla="*/ 22 w 72"/>
                  <a:gd name="T27" fmla="*/ 63 h 63"/>
                  <a:gd name="T28" fmla="*/ 4 w 72"/>
                  <a:gd name="T29" fmla="*/ 42 h 63"/>
                  <a:gd name="T30" fmla="*/ 1 w 72"/>
                  <a:gd name="T31" fmla="*/ 21 h 63"/>
                  <a:gd name="T32" fmla="*/ 19 w 72"/>
                  <a:gd name="T3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63">
                    <a:moveTo>
                      <a:pt x="19" y="0"/>
                    </a:moveTo>
                    <a:cubicBezTo>
                      <a:pt x="29" y="0"/>
                      <a:pt x="29" y="0"/>
                      <a:pt x="29" y="0"/>
                    </a:cubicBezTo>
                    <a:cubicBezTo>
                      <a:pt x="29" y="2"/>
                      <a:pt x="29" y="7"/>
                      <a:pt x="32" y="9"/>
                    </a:cubicBezTo>
                    <a:cubicBezTo>
                      <a:pt x="32" y="9"/>
                      <a:pt x="28" y="35"/>
                      <a:pt x="29" y="43"/>
                    </a:cubicBezTo>
                    <a:cubicBezTo>
                      <a:pt x="30" y="47"/>
                      <a:pt x="33" y="56"/>
                      <a:pt x="36" y="56"/>
                    </a:cubicBezTo>
                    <a:cubicBezTo>
                      <a:pt x="39" y="55"/>
                      <a:pt x="42" y="47"/>
                      <a:pt x="43" y="43"/>
                    </a:cubicBezTo>
                    <a:cubicBezTo>
                      <a:pt x="44" y="35"/>
                      <a:pt x="39" y="9"/>
                      <a:pt x="39" y="9"/>
                    </a:cubicBezTo>
                    <a:cubicBezTo>
                      <a:pt x="40" y="8"/>
                      <a:pt x="41" y="7"/>
                      <a:pt x="42" y="0"/>
                    </a:cubicBezTo>
                    <a:cubicBezTo>
                      <a:pt x="53" y="0"/>
                      <a:pt x="53" y="0"/>
                      <a:pt x="53" y="0"/>
                    </a:cubicBezTo>
                    <a:cubicBezTo>
                      <a:pt x="53" y="0"/>
                      <a:pt x="53" y="0"/>
                      <a:pt x="53" y="0"/>
                    </a:cubicBezTo>
                    <a:cubicBezTo>
                      <a:pt x="63" y="0"/>
                      <a:pt x="72" y="10"/>
                      <a:pt x="71" y="21"/>
                    </a:cubicBezTo>
                    <a:cubicBezTo>
                      <a:pt x="68" y="42"/>
                      <a:pt x="68" y="42"/>
                      <a:pt x="68" y="42"/>
                    </a:cubicBezTo>
                    <a:cubicBezTo>
                      <a:pt x="66" y="54"/>
                      <a:pt x="60" y="63"/>
                      <a:pt x="50" y="63"/>
                    </a:cubicBezTo>
                    <a:cubicBezTo>
                      <a:pt x="22" y="63"/>
                      <a:pt x="22" y="63"/>
                      <a:pt x="22" y="63"/>
                    </a:cubicBezTo>
                    <a:cubicBezTo>
                      <a:pt x="12" y="63"/>
                      <a:pt x="6" y="53"/>
                      <a:pt x="4" y="42"/>
                    </a:cubicBezTo>
                    <a:cubicBezTo>
                      <a:pt x="1" y="21"/>
                      <a:pt x="1" y="21"/>
                      <a:pt x="1" y="21"/>
                    </a:cubicBezTo>
                    <a:cubicBezTo>
                      <a:pt x="0" y="10"/>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Oval 67"/>
              <p:cNvSpPr>
                <a:spLocks noChangeArrowheads="1"/>
              </p:cNvSpPr>
              <p:nvPr/>
            </p:nvSpPr>
            <p:spPr bwMode="auto">
              <a:xfrm>
                <a:off x="8601075" y="4733925"/>
                <a:ext cx="134938"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Freeform 68"/>
              <p:cNvSpPr/>
              <p:nvPr/>
            </p:nvSpPr>
            <p:spPr bwMode="auto">
              <a:xfrm>
                <a:off x="8559800" y="4603750"/>
                <a:ext cx="450850" cy="182563"/>
              </a:xfrm>
              <a:custGeom>
                <a:avLst/>
                <a:gdLst>
                  <a:gd name="T0" fmla="*/ 67 w 120"/>
                  <a:gd name="T1" fmla="*/ 5 h 49"/>
                  <a:gd name="T2" fmla="*/ 67 w 120"/>
                  <a:gd name="T3" fmla="*/ 5 h 49"/>
                  <a:gd name="T4" fmla="*/ 60 w 120"/>
                  <a:gd name="T5" fmla="*/ 0 h 49"/>
                  <a:gd name="T6" fmla="*/ 53 w 120"/>
                  <a:gd name="T7" fmla="*/ 5 h 49"/>
                  <a:gd name="T8" fmla="*/ 53 w 120"/>
                  <a:gd name="T9" fmla="*/ 5 h 49"/>
                  <a:gd name="T10" fmla="*/ 0 w 120"/>
                  <a:gd name="T11" fmla="*/ 49 h 49"/>
                  <a:gd name="T12" fmla="*/ 120 w 120"/>
                  <a:gd name="T13" fmla="*/ 49 h 49"/>
                  <a:gd name="T14" fmla="*/ 67 w 12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49">
                    <a:moveTo>
                      <a:pt x="67" y="5"/>
                    </a:moveTo>
                    <a:cubicBezTo>
                      <a:pt x="67" y="5"/>
                      <a:pt x="67" y="5"/>
                      <a:pt x="67" y="5"/>
                    </a:cubicBezTo>
                    <a:cubicBezTo>
                      <a:pt x="67" y="2"/>
                      <a:pt x="64" y="0"/>
                      <a:pt x="60" y="0"/>
                    </a:cubicBezTo>
                    <a:cubicBezTo>
                      <a:pt x="56" y="0"/>
                      <a:pt x="53" y="2"/>
                      <a:pt x="53" y="5"/>
                    </a:cubicBezTo>
                    <a:cubicBezTo>
                      <a:pt x="53" y="5"/>
                      <a:pt x="53" y="5"/>
                      <a:pt x="53" y="5"/>
                    </a:cubicBezTo>
                    <a:cubicBezTo>
                      <a:pt x="23" y="7"/>
                      <a:pt x="0" y="27"/>
                      <a:pt x="0" y="49"/>
                    </a:cubicBezTo>
                    <a:cubicBezTo>
                      <a:pt x="120" y="49"/>
                      <a:pt x="120" y="49"/>
                      <a:pt x="120" y="49"/>
                    </a:cubicBezTo>
                    <a:cubicBezTo>
                      <a:pt x="120" y="27"/>
                      <a:pt x="97" y="7"/>
                      <a:pt x="6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Freeform 69"/>
              <p:cNvSpPr/>
              <p:nvPr/>
            </p:nvSpPr>
            <p:spPr bwMode="auto">
              <a:xfrm>
                <a:off x="8770938" y="4786313"/>
                <a:ext cx="30163" cy="187325"/>
              </a:xfrm>
              <a:custGeom>
                <a:avLst/>
                <a:gdLst>
                  <a:gd name="T0" fmla="*/ 0 w 19"/>
                  <a:gd name="T1" fmla="*/ 0 h 118"/>
                  <a:gd name="T2" fmla="*/ 0 w 19"/>
                  <a:gd name="T3" fmla="*/ 118 h 118"/>
                  <a:gd name="T4" fmla="*/ 0 w 19"/>
                  <a:gd name="T5" fmla="*/ 118 h 118"/>
                  <a:gd name="T6" fmla="*/ 19 w 19"/>
                  <a:gd name="T7" fmla="*/ 118 h 118"/>
                  <a:gd name="T8" fmla="*/ 19 w 19"/>
                  <a:gd name="T9" fmla="*/ 118 h 118"/>
                  <a:gd name="T10" fmla="*/ 19 w 19"/>
                  <a:gd name="T11" fmla="*/ 0 h 118"/>
                  <a:gd name="T12" fmla="*/ 0 w 19"/>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9" h="118">
                    <a:moveTo>
                      <a:pt x="0" y="0"/>
                    </a:moveTo>
                    <a:lnTo>
                      <a:pt x="0" y="118"/>
                    </a:lnTo>
                    <a:lnTo>
                      <a:pt x="0" y="118"/>
                    </a:lnTo>
                    <a:lnTo>
                      <a:pt x="19" y="118"/>
                    </a:lnTo>
                    <a:lnTo>
                      <a:pt x="19" y="118"/>
                    </a:lnTo>
                    <a:lnTo>
                      <a:pt x="19"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5562" r="5562"/>
          <a:stretch>
            <a:fillRect/>
          </a:stretch>
        </p:blipFill>
        <p:spPr>
          <a:xfrm>
            <a:off x="0" y="0"/>
            <a:ext cx="12192000" cy="6858000"/>
          </a:xfrm>
          <a:prstGeom prst="rect">
            <a:avLst/>
          </a:prstGeom>
        </p:spPr>
      </p:pic>
      <p:grpSp>
        <p:nvGrpSpPr>
          <p:cNvPr id="2" name="组合 1"/>
          <p:cNvGrpSpPr/>
          <p:nvPr/>
        </p:nvGrpSpPr>
        <p:grpSpPr>
          <a:xfrm>
            <a:off x="373052" y="1267436"/>
            <a:ext cx="11226673" cy="4177844"/>
            <a:chOff x="373052" y="1267436"/>
            <a:chExt cx="11226673" cy="4177844"/>
          </a:xfrm>
        </p:grpSpPr>
        <p:sp>
          <p:nvSpPr>
            <p:cNvPr id="6" name="Line 7"/>
            <p:cNvSpPr>
              <a:spLocks noChangeShapeType="1"/>
            </p:cNvSpPr>
            <p:nvPr/>
          </p:nvSpPr>
          <p:spPr bwMode="auto">
            <a:xfrm>
              <a:off x="5953330" y="2857359"/>
              <a:ext cx="0" cy="1161352"/>
            </a:xfrm>
            <a:prstGeom prst="line">
              <a:avLst/>
            </a:prstGeom>
            <a:noFill/>
            <a:ln w="9525" cap="flat">
              <a:solidFill>
                <a:schemeClr val="bg1">
                  <a:lumMod val="75000"/>
                </a:schemeClr>
              </a:solidFill>
              <a:prstDash val="solid"/>
              <a:miter lim="800000"/>
            </a:ln>
            <a:extLst>
              <a:ext uri="{909E8E84-426E-40DD-AFC4-6F175D3DCCD1}">
                <a14:hiddenFill xmlns:a14="http://schemas.microsoft.com/office/drawing/2010/main">
                  <a:noFill/>
                </a14:hiddenFill>
              </a:ext>
            </a:extLst>
          </p:spPr>
          <p:txBody>
            <a:bodyPr vert="horz" wrap="square" lIns="91796" tIns="45898" rIns="91796" bIns="458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Oval 8"/>
            <p:cNvSpPr>
              <a:spLocks noChangeArrowheads="1"/>
            </p:cNvSpPr>
            <p:nvPr/>
          </p:nvSpPr>
          <p:spPr bwMode="auto">
            <a:xfrm>
              <a:off x="5807697" y="4009739"/>
              <a:ext cx="285986" cy="28630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867" tIns="51433" rIns="102867" bIns="51433"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Oval 9"/>
            <p:cNvSpPr>
              <a:spLocks noChangeArrowheads="1"/>
            </p:cNvSpPr>
            <p:nvPr/>
          </p:nvSpPr>
          <p:spPr bwMode="auto">
            <a:xfrm>
              <a:off x="8168712" y="4009739"/>
              <a:ext cx="288671" cy="28630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Oval 10"/>
            <p:cNvSpPr>
              <a:spLocks noChangeArrowheads="1"/>
            </p:cNvSpPr>
            <p:nvPr/>
          </p:nvSpPr>
          <p:spPr bwMode="auto">
            <a:xfrm>
              <a:off x="10532558" y="4009739"/>
              <a:ext cx="284645" cy="28630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Oval 11"/>
            <p:cNvSpPr>
              <a:spLocks noChangeArrowheads="1"/>
            </p:cNvSpPr>
            <p:nvPr/>
          </p:nvSpPr>
          <p:spPr bwMode="auto">
            <a:xfrm>
              <a:off x="3444284" y="4009739"/>
              <a:ext cx="285986" cy="28630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Oval 12"/>
            <p:cNvSpPr>
              <a:spLocks noChangeArrowheads="1"/>
            </p:cNvSpPr>
            <p:nvPr/>
          </p:nvSpPr>
          <p:spPr bwMode="auto">
            <a:xfrm>
              <a:off x="1080870" y="4009739"/>
              <a:ext cx="285986" cy="286308"/>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867" tIns="51433" rIns="102867" bIns="51433"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Freeform 13"/>
            <p:cNvSpPr/>
            <p:nvPr/>
          </p:nvSpPr>
          <p:spPr bwMode="auto">
            <a:xfrm>
              <a:off x="1223337" y="3131305"/>
              <a:ext cx="4729997" cy="887407"/>
            </a:xfrm>
            <a:custGeom>
              <a:avLst/>
              <a:gdLst>
                <a:gd name="T0" fmla="*/ 0 w 1895"/>
                <a:gd name="T1" fmla="*/ 355 h 355"/>
                <a:gd name="T2" fmla="*/ 0 w 1895"/>
                <a:gd name="T3" fmla="*/ 119 h 355"/>
                <a:gd name="T4" fmla="*/ 67 w 1895"/>
                <a:gd name="T5" fmla="*/ 54 h 355"/>
                <a:gd name="T6" fmla="*/ 1826 w 1895"/>
                <a:gd name="T7" fmla="*/ 54 h 355"/>
                <a:gd name="T8" fmla="*/ 1895 w 1895"/>
                <a:gd name="T9" fmla="*/ 0 h 355"/>
              </a:gdLst>
              <a:ahLst/>
              <a:cxnLst>
                <a:cxn ang="0">
                  <a:pos x="T0" y="T1"/>
                </a:cxn>
                <a:cxn ang="0">
                  <a:pos x="T2" y="T3"/>
                </a:cxn>
                <a:cxn ang="0">
                  <a:pos x="T4" y="T5"/>
                </a:cxn>
                <a:cxn ang="0">
                  <a:pos x="T6" y="T7"/>
                </a:cxn>
                <a:cxn ang="0">
                  <a:pos x="T8" y="T9"/>
                </a:cxn>
              </a:cxnLst>
              <a:rect l="0" t="0" r="r" b="b"/>
              <a:pathLst>
                <a:path w="1895" h="355">
                  <a:moveTo>
                    <a:pt x="0" y="355"/>
                  </a:moveTo>
                  <a:cubicBezTo>
                    <a:pt x="0" y="119"/>
                    <a:pt x="0" y="119"/>
                    <a:pt x="0" y="119"/>
                  </a:cubicBezTo>
                  <a:cubicBezTo>
                    <a:pt x="0" y="119"/>
                    <a:pt x="1" y="55"/>
                    <a:pt x="67" y="54"/>
                  </a:cubicBezTo>
                  <a:cubicBezTo>
                    <a:pt x="1826" y="54"/>
                    <a:pt x="1826" y="54"/>
                    <a:pt x="1826" y="54"/>
                  </a:cubicBezTo>
                  <a:cubicBezTo>
                    <a:pt x="1856" y="54"/>
                    <a:pt x="1884" y="26"/>
                    <a:pt x="1895" y="0"/>
                  </a:cubicBezTo>
                </a:path>
              </a:pathLst>
            </a:custGeom>
            <a:noFill/>
            <a:ln w="952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796" tIns="45898" rIns="91796" bIns="458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Freeform 14"/>
            <p:cNvSpPr/>
            <p:nvPr/>
          </p:nvSpPr>
          <p:spPr bwMode="auto">
            <a:xfrm>
              <a:off x="3586750" y="3426398"/>
              <a:ext cx="2366584" cy="592312"/>
            </a:xfrm>
            <a:custGeom>
              <a:avLst/>
              <a:gdLst>
                <a:gd name="T0" fmla="*/ 0 w 948"/>
                <a:gd name="T1" fmla="*/ 237 h 237"/>
                <a:gd name="T2" fmla="*/ 0 w 948"/>
                <a:gd name="T3" fmla="*/ 119 h 237"/>
                <a:gd name="T4" fmla="*/ 66 w 948"/>
                <a:gd name="T5" fmla="*/ 54 h 237"/>
                <a:gd name="T6" fmla="*/ 877 w 948"/>
                <a:gd name="T7" fmla="*/ 54 h 237"/>
                <a:gd name="T8" fmla="*/ 948 w 948"/>
                <a:gd name="T9" fmla="*/ 0 h 237"/>
              </a:gdLst>
              <a:ahLst/>
              <a:cxnLst>
                <a:cxn ang="0">
                  <a:pos x="T0" y="T1"/>
                </a:cxn>
                <a:cxn ang="0">
                  <a:pos x="T2" y="T3"/>
                </a:cxn>
                <a:cxn ang="0">
                  <a:pos x="T4" y="T5"/>
                </a:cxn>
                <a:cxn ang="0">
                  <a:pos x="T6" y="T7"/>
                </a:cxn>
                <a:cxn ang="0">
                  <a:pos x="T8" y="T9"/>
                </a:cxn>
              </a:cxnLst>
              <a:rect l="0" t="0" r="r" b="b"/>
              <a:pathLst>
                <a:path w="948" h="237">
                  <a:moveTo>
                    <a:pt x="0" y="237"/>
                  </a:moveTo>
                  <a:cubicBezTo>
                    <a:pt x="0" y="119"/>
                    <a:pt x="0" y="119"/>
                    <a:pt x="0" y="119"/>
                  </a:cubicBezTo>
                  <a:cubicBezTo>
                    <a:pt x="0" y="119"/>
                    <a:pt x="1" y="55"/>
                    <a:pt x="66" y="54"/>
                  </a:cubicBezTo>
                  <a:cubicBezTo>
                    <a:pt x="877" y="54"/>
                    <a:pt x="877" y="54"/>
                    <a:pt x="877" y="54"/>
                  </a:cubicBezTo>
                  <a:cubicBezTo>
                    <a:pt x="909" y="54"/>
                    <a:pt x="937" y="28"/>
                    <a:pt x="948" y="0"/>
                  </a:cubicBezTo>
                </a:path>
              </a:pathLst>
            </a:custGeom>
            <a:noFill/>
            <a:ln w="952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796" tIns="45898" rIns="91796" bIns="458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Freeform 15"/>
            <p:cNvSpPr/>
            <p:nvPr/>
          </p:nvSpPr>
          <p:spPr bwMode="auto">
            <a:xfrm>
              <a:off x="5953334" y="3131305"/>
              <a:ext cx="4726828" cy="887407"/>
            </a:xfrm>
            <a:custGeom>
              <a:avLst/>
              <a:gdLst>
                <a:gd name="T0" fmla="*/ 1894 w 1894"/>
                <a:gd name="T1" fmla="*/ 355 h 355"/>
                <a:gd name="T2" fmla="*/ 1894 w 1894"/>
                <a:gd name="T3" fmla="*/ 119 h 355"/>
                <a:gd name="T4" fmla="*/ 1828 w 1894"/>
                <a:gd name="T5" fmla="*/ 54 h 355"/>
                <a:gd name="T6" fmla="*/ 68 w 1894"/>
                <a:gd name="T7" fmla="*/ 54 h 355"/>
                <a:gd name="T8" fmla="*/ 0 w 1894"/>
                <a:gd name="T9" fmla="*/ 0 h 355"/>
              </a:gdLst>
              <a:ahLst/>
              <a:cxnLst>
                <a:cxn ang="0">
                  <a:pos x="T0" y="T1"/>
                </a:cxn>
                <a:cxn ang="0">
                  <a:pos x="T2" y="T3"/>
                </a:cxn>
                <a:cxn ang="0">
                  <a:pos x="T4" y="T5"/>
                </a:cxn>
                <a:cxn ang="0">
                  <a:pos x="T6" y="T7"/>
                </a:cxn>
                <a:cxn ang="0">
                  <a:pos x="T8" y="T9"/>
                </a:cxn>
              </a:cxnLst>
              <a:rect l="0" t="0" r="r" b="b"/>
              <a:pathLst>
                <a:path w="1894" h="355">
                  <a:moveTo>
                    <a:pt x="1894" y="355"/>
                  </a:moveTo>
                  <a:cubicBezTo>
                    <a:pt x="1894" y="119"/>
                    <a:pt x="1894" y="119"/>
                    <a:pt x="1894" y="119"/>
                  </a:cubicBezTo>
                  <a:cubicBezTo>
                    <a:pt x="1894" y="119"/>
                    <a:pt x="1893" y="55"/>
                    <a:pt x="1828" y="54"/>
                  </a:cubicBezTo>
                  <a:cubicBezTo>
                    <a:pt x="68" y="54"/>
                    <a:pt x="68" y="54"/>
                    <a:pt x="68" y="54"/>
                  </a:cubicBezTo>
                  <a:cubicBezTo>
                    <a:pt x="38" y="54"/>
                    <a:pt x="10" y="26"/>
                    <a:pt x="0" y="0"/>
                  </a:cubicBezTo>
                </a:path>
              </a:pathLst>
            </a:custGeom>
            <a:noFill/>
            <a:ln w="952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796" tIns="45898" rIns="91796" bIns="458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Freeform 16"/>
            <p:cNvSpPr/>
            <p:nvPr/>
          </p:nvSpPr>
          <p:spPr bwMode="auto">
            <a:xfrm>
              <a:off x="5953332" y="3426398"/>
              <a:ext cx="2363415" cy="592312"/>
            </a:xfrm>
            <a:custGeom>
              <a:avLst/>
              <a:gdLst>
                <a:gd name="T0" fmla="*/ 947 w 947"/>
                <a:gd name="T1" fmla="*/ 237 h 237"/>
                <a:gd name="T2" fmla="*/ 947 w 947"/>
                <a:gd name="T3" fmla="*/ 119 h 237"/>
                <a:gd name="T4" fmla="*/ 881 w 947"/>
                <a:gd name="T5" fmla="*/ 54 h 237"/>
                <a:gd name="T6" fmla="*/ 70 w 947"/>
                <a:gd name="T7" fmla="*/ 54 h 237"/>
                <a:gd name="T8" fmla="*/ 0 w 947"/>
                <a:gd name="T9" fmla="*/ 0 h 237"/>
              </a:gdLst>
              <a:ahLst/>
              <a:cxnLst>
                <a:cxn ang="0">
                  <a:pos x="T0" y="T1"/>
                </a:cxn>
                <a:cxn ang="0">
                  <a:pos x="T2" y="T3"/>
                </a:cxn>
                <a:cxn ang="0">
                  <a:pos x="T4" y="T5"/>
                </a:cxn>
                <a:cxn ang="0">
                  <a:pos x="T6" y="T7"/>
                </a:cxn>
                <a:cxn ang="0">
                  <a:pos x="T8" y="T9"/>
                </a:cxn>
              </a:cxnLst>
              <a:rect l="0" t="0" r="r" b="b"/>
              <a:pathLst>
                <a:path w="947" h="237">
                  <a:moveTo>
                    <a:pt x="947" y="237"/>
                  </a:moveTo>
                  <a:cubicBezTo>
                    <a:pt x="947" y="119"/>
                    <a:pt x="947" y="119"/>
                    <a:pt x="947" y="119"/>
                  </a:cubicBezTo>
                  <a:cubicBezTo>
                    <a:pt x="947" y="119"/>
                    <a:pt x="946" y="55"/>
                    <a:pt x="881" y="54"/>
                  </a:cubicBezTo>
                  <a:cubicBezTo>
                    <a:pt x="70" y="54"/>
                    <a:pt x="70" y="54"/>
                    <a:pt x="70" y="54"/>
                  </a:cubicBezTo>
                  <a:cubicBezTo>
                    <a:pt x="38" y="54"/>
                    <a:pt x="11" y="28"/>
                    <a:pt x="0" y="0"/>
                  </a:cubicBezTo>
                </a:path>
              </a:pathLst>
            </a:custGeom>
            <a:noFill/>
            <a:ln w="9525" cap="flat">
              <a:solidFill>
                <a:schemeClr val="bg1">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796" tIns="45898" rIns="91796" bIns="4589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Freeform 6"/>
            <p:cNvSpPr/>
            <p:nvPr/>
          </p:nvSpPr>
          <p:spPr bwMode="auto">
            <a:xfrm>
              <a:off x="5289126" y="1267436"/>
              <a:ext cx="1319965" cy="1680293"/>
            </a:xfrm>
            <a:custGeom>
              <a:avLst/>
              <a:gdLst>
                <a:gd name="T0" fmla="*/ 214 w 427"/>
                <a:gd name="T1" fmla="*/ 0 h 543"/>
                <a:gd name="T2" fmla="*/ 427 w 427"/>
                <a:gd name="T3" fmla="*/ 213 h 543"/>
                <a:gd name="T4" fmla="*/ 326 w 427"/>
                <a:gd name="T5" fmla="*/ 394 h 543"/>
                <a:gd name="T6" fmla="*/ 268 w 427"/>
                <a:gd name="T7" fmla="*/ 444 h 543"/>
                <a:gd name="T8" fmla="*/ 214 w 427"/>
                <a:gd name="T9" fmla="*/ 543 h 543"/>
                <a:gd name="T10" fmla="*/ 159 w 427"/>
                <a:gd name="T11" fmla="*/ 444 h 543"/>
                <a:gd name="T12" fmla="*/ 100 w 427"/>
                <a:gd name="T13" fmla="*/ 393 h 543"/>
                <a:gd name="T14" fmla="*/ 88 w 427"/>
                <a:gd name="T15" fmla="*/ 385 h 543"/>
                <a:gd name="T16" fmla="*/ 88 w 427"/>
                <a:gd name="T17" fmla="*/ 385 h 543"/>
                <a:gd name="T18" fmla="*/ 88 w 427"/>
                <a:gd name="T19" fmla="*/ 385 h 543"/>
                <a:gd name="T20" fmla="*/ 0 w 427"/>
                <a:gd name="T21" fmla="*/ 213 h 543"/>
                <a:gd name="T22" fmla="*/ 214 w 427"/>
                <a:gd name="T23" fmla="*/ 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543">
                  <a:moveTo>
                    <a:pt x="214" y="0"/>
                  </a:moveTo>
                  <a:cubicBezTo>
                    <a:pt x="331" y="0"/>
                    <a:pt x="427" y="95"/>
                    <a:pt x="427" y="213"/>
                  </a:cubicBezTo>
                  <a:cubicBezTo>
                    <a:pt x="427" y="290"/>
                    <a:pt x="386" y="357"/>
                    <a:pt x="326" y="394"/>
                  </a:cubicBezTo>
                  <a:cubicBezTo>
                    <a:pt x="312" y="404"/>
                    <a:pt x="289" y="422"/>
                    <a:pt x="268" y="444"/>
                  </a:cubicBezTo>
                  <a:cubicBezTo>
                    <a:pt x="234" y="479"/>
                    <a:pt x="214" y="543"/>
                    <a:pt x="214" y="543"/>
                  </a:cubicBezTo>
                  <a:cubicBezTo>
                    <a:pt x="214" y="543"/>
                    <a:pt x="193" y="479"/>
                    <a:pt x="159" y="444"/>
                  </a:cubicBezTo>
                  <a:cubicBezTo>
                    <a:pt x="137" y="421"/>
                    <a:pt x="114" y="403"/>
                    <a:pt x="100" y="393"/>
                  </a:cubicBezTo>
                  <a:cubicBezTo>
                    <a:pt x="96" y="391"/>
                    <a:pt x="92" y="388"/>
                    <a:pt x="88" y="385"/>
                  </a:cubicBezTo>
                  <a:cubicBezTo>
                    <a:pt x="88" y="385"/>
                    <a:pt x="88" y="385"/>
                    <a:pt x="88" y="385"/>
                  </a:cubicBezTo>
                  <a:cubicBezTo>
                    <a:pt x="88" y="385"/>
                    <a:pt x="88" y="385"/>
                    <a:pt x="88" y="385"/>
                  </a:cubicBezTo>
                  <a:cubicBezTo>
                    <a:pt x="35" y="346"/>
                    <a:pt x="0" y="284"/>
                    <a:pt x="0" y="213"/>
                  </a:cubicBezTo>
                  <a:cubicBezTo>
                    <a:pt x="0" y="95"/>
                    <a:pt x="96" y="0"/>
                    <a:pt x="214"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867" tIns="287541" rIns="102867" bIns="51433" rtlCol="0" anchor="t"/>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600" dirty="0">
                  <a:latin typeface="微软雅黑" panose="020B0503020204020204" pitchFamily="34" charset="-122"/>
                  <a:ea typeface="微软雅黑" panose="020B0503020204020204" pitchFamily="34" charset="-122"/>
                </a:rPr>
                <a:t>添加</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标题内容</a:t>
              </a:r>
            </a:p>
          </p:txBody>
        </p:sp>
        <p:sp>
          <p:nvSpPr>
            <p:cNvPr id="18" name="矩形 17"/>
            <p:cNvSpPr/>
            <p:nvPr/>
          </p:nvSpPr>
          <p:spPr>
            <a:xfrm>
              <a:off x="449605" y="4441778"/>
              <a:ext cx="1642566" cy="418551"/>
            </a:xfrm>
            <a:prstGeom prst="rect">
              <a:avLst/>
            </a:prstGeom>
          </p:spPr>
          <p:txBody>
            <a:bodyPr wrap="square" lIns="91796" tIns="45898" rIns="91796" bIns="45898"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73052" y="4798590"/>
              <a:ext cx="1822681" cy="646690"/>
            </a:xfrm>
            <a:prstGeom prst="rect">
              <a:avLst/>
            </a:prstGeom>
          </p:spPr>
          <p:txBody>
            <a:bodyPr wrap="square" lIns="91796" tIns="45898" rIns="91796" bIns="4589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2765469" y="4441778"/>
              <a:ext cx="1642566" cy="418551"/>
            </a:xfrm>
            <a:prstGeom prst="rect">
              <a:avLst/>
            </a:prstGeom>
          </p:spPr>
          <p:txBody>
            <a:bodyPr wrap="square" lIns="91796" tIns="45898" rIns="91796" bIns="45898"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2688915" y="4798590"/>
              <a:ext cx="1822681" cy="646690"/>
            </a:xfrm>
            <a:prstGeom prst="rect">
              <a:avLst/>
            </a:prstGeom>
          </p:spPr>
          <p:txBody>
            <a:bodyPr wrap="square" lIns="91796" tIns="45898" rIns="91796" bIns="4589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5127825" y="4441778"/>
              <a:ext cx="1642566" cy="418551"/>
            </a:xfrm>
            <a:prstGeom prst="rect">
              <a:avLst/>
            </a:prstGeom>
          </p:spPr>
          <p:txBody>
            <a:bodyPr wrap="square" lIns="91796" tIns="45898" rIns="91796" bIns="45898"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51271" y="4798590"/>
              <a:ext cx="1822681" cy="646690"/>
            </a:xfrm>
            <a:prstGeom prst="rect">
              <a:avLst/>
            </a:prstGeom>
          </p:spPr>
          <p:txBody>
            <a:bodyPr wrap="square" lIns="91796" tIns="45898" rIns="91796" bIns="4589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7491769" y="4441778"/>
              <a:ext cx="1642566" cy="418551"/>
            </a:xfrm>
            <a:prstGeom prst="rect">
              <a:avLst/>
            </a:prstGeom>
          </p:spPr>
          <p:txBody>
            <a:bodyPr wrap="square" lIns="91796" tIns="45898" rIns="91796" bIns="45898"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7415215" y="4798590"/>
              <a:ext cx="1822681" cy="646690"/>
            </a:xfrm>
            <a:prstGeom prst="rect">
              <a:avLst/>
            </a:prstGeom>
          </p:spPr>
          <p:txBody>
            <a:bodyPr wrap="square" lIns="91796" tIns="45898" rIns="91796" bIns="4589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9853599" y="4441778"/>
              <a:ext cx="1642566" cy="418551"/>
            </a:xfrm>
            <a:prstGeom prst="rect">
              <a:avLst/>
            </a:prstGeom>
          </p:spPr>
          <p:txBody>
            <a:bodyPr wrap="square" lIns="91796" tIns="45898" rIns="91796" bIns="45898"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9777044" y="4798590"/>
              <a:ext cx="1822681" cy="646690"/>
            </a:xfrm>
            <a:prstGeom prst="rect">
              <a:avLst/>
            </a:prstGeom>
          </p:spPr>
          <p:txBody>
            <a:bodyPr wrap="square" lIns="91796" tIns="45898" rIns="91796" bIns="4589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椭圆 27"/>
            <p:cNvSpPr/>
            <p:nvPr/>
          </p:nvSpPr>
          <p:spPr>
            <a:xfrm>
              <a:off x="1643638" y="1482386"/>
              <a:ext cx="1150068" cy="115132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65" dirty="0">
                  <a:latin typeface="微软雅黑" panose="020B0503020204020204" pitchFamily="34" charset="-122"/>
                  <a:ea typeface="微软雅黑" panose="020B0503020204020204" pitchFamily="34" charset="-122"/>
                </a:rPr>
                <a:t>添加标题内容</a:t>
              </a:r>
            </a:p>
          </p:txBody>
        </p:sp>
        <p:sp>
          <p:nvSpPr>
            <p:cNvPr id="29" name="椭圆 28"/>
            <p:cNvSpPr/>
            <p:nvPr/>
          </p:nvSpPr>
          <p:spPr>
            <a:xfrm>
              <a:off x="9162573" y="1482386"/>
              <a:ext cx="1150068" cy="115132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396" tIns="45698" rIns="91396" bIns="45698"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65" dirty="0">
                  <a:latin typeface="微软雅黑" panose="020B0503020204020204" pitchFamily="34" charset="-122"/>
                  <a:ea typeface="微软雅黑" panose="020B0503020204020204" pitchFamily="34" charset="-122"/>
                </a:rPr>
                <a:t>添加标题内容</a:t>
              </a:r>
            </a:p>
          </p:txBody>
        </p:sp>
        <p:cxnSp>
          <p:nvCxnSpPr>
            <p:cNvPr id="30" name="直接连接符 29"/>
            <p:cNvCxnSpPr/>
            <p:nvPr/>
          </p:nvCxnSpPr>
          <p:spPr>
            <a:xfrm>
              <a:off x="2765466" y="2019445"/>
              <a:ext cx="252365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609089" y="2019445"/>
              <a:ext cx="2523657"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1157</Words>
  <Application>Microsoft Office PowerPoint</Application>
  <PresentationFormat>宽屏</PresentationFormat>
  <Paragraphs>134</Paragraphs>
  <Slides>19</Slides>
  <Notes>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等线</vt:lpstr>
      <vt:lpstr>等线 Light</vt:lpstr>
      <vt:lpstr>汉仪足球宝贝体简</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风云办公</dc:creator>
  <cp:lastModifiedBy>天 下</cp:lastModifiedBy>
  <cp:revision>10</cp:revision>
  <dcterms:created xsi:type="dcterms:W3CDTF">2018-08-24T09:06:00Z</dcterms:created>
  <dcterms:modified xsi:type="dcterms:W3CDTF">2021-01-05T12:03:48Z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