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7.xml" ContentType="application/vnd.openxmlformats-officedocument.presentationml.notesSlide+xml"/>
  <Override PartName="/ppt/tags/tag8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13.xml" ContentType="application/vnd.openxmlformats-officedocument.presentationml.notesSlide+xml"/>
  <Override PartName="/ppt/tags/tag19.xml" ContentType="application/vnd.openxmlformats-officedocument.presentationml.tags+xml"/>
  <Override PartName="/ppt/notesSlides/notesSlide14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22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4"/>
  </p:notesMasterIdLst>
  <p:sldIdLst>
    <p:sldId id="306" r:id="rId2"/>
    <p:sldId id="258" r:id="rId3"/>
    <p:sldId id="262" r:id="rId4"/>
    <p:sldId id="272" r:id="rId5"/>
    <p:sldId id="311" r:id="rId6"/>
    <p:sldId id="269" r:id="rId7"/>
    <p:sldId id="312" r:id="rId8"/>
    <p:sldId id="276" r:id="rId9"/>
    <p:sldId id="266" r:id="rId10"/>
    <p:sldId id="313" r:id="rId11"/>
    <p:sldId id="284" r:id="rId12"/>
    <p:sldId id="273" r:id="rId13"/>
    <p:sldId id="283" r:id="rId14"/>
    <p:sldId id="314" r:id="rId15"/>
    <p:sldId id="315" r:id="rId16"/>
    <p:sldId id="279" r:id="rId17"/>
    <p:sldId id="288" r:id="rId18"/>
    <p:sldId id="289" r:id="rId19"/>
    <p:sldId id="293" r:id="rId20"/>
    <p:sldId id="316" r:id="rId21"/>
    <p:sldId id="263" r:id="rId22"/>
    <p:sldId id="294" r:id="rId23"/>
    <p:sldId id="299" r:id="rId24"/>
    <p:sldId id="260" r:id="rId25"/>
    <p:sldId id="292" r:id="rId26"/>
    <p:sldId id="287" r:id="rId27"/>
    <p:sldId id="304" r:id="rId28"/>
    <p:sldId id="298" r:id="rId29"/>
    <p:sldId id="285" r:id="rId30"/>
    <p:sldId id="317" r:id="rId31"/>
    <p:sldId id="318" r:id="rId32"/>
    <p:sldId id="295" r:id="rId33"/>
    <p:sldId id="319" r:id="rId34"/>
    <p:sldId id="320" r:id="rId35"/>
    <p:sldId id="322" r:id="rId36"/>
    <p:sldId id="321" r:id="rId37"/>
    <p:sldId id="323" r:id="rId38"/>
    <p:sldId id="303" r:id="rId39"/>
    <p:sldId id="261" r:id="rId40"/>
    <p:sldId id="327" r:id="rId41"/>
    <p:sldId id="326" r:id="rId42"/>
    <p:sldId id="307" r:id="rId4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8212" autoAdjust="0"/>
  </p:normalViewPr>
  <p:slideViewPr>
    <p:cSldViewPr>
      <p:cViewPr varScale="1">
        <p:scale>
          <a:sx n="115" d="100"/>
          <a:sy n="115" d="100"/>
        </p:scale>
        <p:origin x="396" y="96"/>
      </p:cViewPr>
      <p:guideLst>
        <p:guide orient="horz" pos="2161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370C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A72-4B4F-8B05-BA54A09A6E97}"/>
              </c:ext>
            </c:extLst>
          </c:dPt>
          <c:dPt>
            <c:idx val="1"/>
            <c:bubble3D val="0"/>
            <c:spPr>
              <a:solidFill>
                <a:srgbClr val="D5D5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A72-4B4F-8B05-BA54A09A6E97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0.750000000000001</c:v>
                </c:pt>
                <c:pt idx="1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A72-4B4F-8B05-BA54A09A6E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370C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285-464F-8A6D-83C13F014DF1}"/>
              </c:ext>
            </c:extLst>
          </c:dPt>
          <c:dPt>
            <c:idx val="1"/>
            <c:bubble3D val="0"/>
            <c:spPr>
              <a:solidFill>
                <a:srgbClr val="D5D5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285-464F-8A6D-83C13F014DF1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285-464F-8A6D-83C13F014D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FB9567-E316-4F98-A1D3-96235779063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1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372CD8-8591-4F3C-87BB-F67CE7A96C3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29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39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40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41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42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F29F30F2-4CB5-443F-BED5-2B64D08E49ED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/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EFC6CAE6-7DBA-4B25-BB55-7DCBF772563B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558"/>
            <a:ext cx="10363200" cy="1470116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440"/>
            <a:ext cx="8534400" cy="1752709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7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9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5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88"/>
            <a:ext cx="2743200" cy="438970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88"/>
            <a:ext cx="8026400" cy="438970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7173"/>
            <a:ext cx="10363200" cy="1362160"/>
          </a:xfrm>
        </p:spPr>
        <p:txBody>
          <a:bodyPr anchor="t"/>
          <a:lstStyle>
            <a:lvl1pPr algn="l">
              <a:defRPr sz="533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893"/>
            <a:ext cx="10363200" cy="1500280"/>
          </a:xfr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1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77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73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69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593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553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225"/>
            <a:ext cx="5384800" cy="3395874"/>
          </a:xfrm>
        </p:spPr>
        <p:txBody>
          <a:bodyPr/>
          <a:lstStyle>
            <a:lvl1pPr>
              <a:defRPr sz="3730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225"/>
            <a:ext cx="5384800" cy="3395874"/>
          </a:xfrm>
        </p:spPr>
        <p:txBody>
          <a:bodyPr/>
          <a:lstStyle>
            <a:lvl1pPr>
              <a:defRPr sz="3730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55"/>
            <a:ext cx="10972800" cy="1143071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208"/>
            <a:ext cx="5386917" cy="63980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135" b="1"/>
            </a:lvl4pPr>
            <a:lvl5pPr marL="2437765" indent="0">
              <a:buNone/>
              <a:defRPr sz="2135" b="1"/>
            </a:lvl5pPr>
            <a:lvl6pPr marL="3047365" indent="0">
              <a:buNone/>
              <a:defRPr sz="2135" b="1"/>
            </a:lvl6pPr>
            <a:lvl7pPr marL="3656965" indent="0">
              <a:buNone/>
              <a:defRPr sz="2135" b="1"/>
            </a:lvl7pPr>
            <a:lvl8pPr marL="4265930" indent="0">
              <a:buNone/>
              <a:defRPr sz="2135" b="1"/>
            </a:lvl8pPr>
            <a:lvl9pPr marL="4875530" indent="0">
              <a:buNone/>
              <a:defRPr sz="213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5010"/>
            <a:ext cx="5386917" cy="3951532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208"/>
            <a:ext cx="5389033" cy="63980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135" b="1"/>
            </a:lvl4pPr>
            <a:lvl5pPr marL="2437765" indent="0">
              <a:buNone/>
              <a:defRPr sz="2135" b="1"/>
            </a:lvl5pPr>
            <a:lvl6pPr marL="3047365" indent="0">
              <a:buNone/>
              <a:defRPr sz="2135" b="1"/>
            </a:lvl6pPr>
            <a:lvl7pPr marL="3656965" indent="0">
              <a:buNone/>
              <a:defRPr sz="2135" b="1"/>
            </a:lvl7pPr>
            <a:lvl8pPr marL="4265930" indent="0">
              <a:buNone/>
              <a:defRPr sz="2135" b="1"/>
            </a:lvl8pPr>
            <a:lvl9pPr marL="4875530" indent="0">
              <a:buNone/>
              <a:defRPr sz="213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5010"/>
            <a:ext cx="5389033" cy="3951532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527381" y="885557"/>
            <a:ext cx="1105381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11"/>
          <p:cNvGrpSpPr/>
          <p:nvPr userDrawn="1"/>
        </p:nvGrpSpPr>
        <p:grpSpPr>
          <a:xfrm rot="20818786" flipH="1">
            <a:off x="479376" y="215505"/>
            <a:ext cx="494275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7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8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9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0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1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2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3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  <p:sp>
        <p:nvSpPr>
          <p:cNvPr id="53" name="TextBox 52"/>
          <p:cNvSpPr txBox="1"/>
          <p:nvPr userDrawn="1"/>
        </p:nvSpPr>
        <p:spPr>
          <a:xfrm>
            <a:off x="863419" y="338276"/>
            <a:ext cx="2357120" cy="420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135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67"/>
            <a:ext cx="4011084" cy="1162122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7"/>
            <a:ext cx="6815667" cy="5853475"/>
          </a:xfrm>
        </p:spPr>
        <p:txBody>
          <a:bodyPr/>
          <a:lstStyle>
            <a:lvl1pPr>
              <a:defRPr sz="4265"/>
            </a:lvl1pPr>
            <a:lvl2pPr>
              <a:defRPr sz="3730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90"/>
            <a:ext cx="4011084" cy="4691352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896"/>
            <a:ext cx="7315200" cy="566773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813"/>
            <a:ext cx="7315200" cy="4115055"/>
          </a:xfr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0"/>
            </a:lvl2pPr>
            <a:lvl3pPr marL="1219200" indent="0">
              <a:buNone/>
              <a:defRPr sz="3200"/>
            </a:lvl3pPr>
            <a:lvl4pPr marL="1828165" indent="0">
              <a:buNone/>
              <a:defRPr sz="2665"/>
            </a:lvl4pPr>
            <a:lvl5pPr marL="2437765" indent="0">
              <a:buNone/>
              <a:defRPr sz="2665"/>
            </a:lvl5pPr>
            <a:lvl6pPr marL="3047365" indent="0">
              <a:buNone/>
              <a:defRPr sz="2665"/>
            </a:lvl6pPr>
            <a:lvl7pPr marL="3656965" indent="0">
              <a:buNone/>
              <a:defRPr sz="2665"/>
            </a:lvl7pPr>
            <a:lvl8pPr marL="4265930" indent="0">
              <a:buNone/>
              <a:defRPr sz="2665"/>
            </a:lvl8pPr>
            <a:lvl9pPr marL="4875530" indent="0">
              <a:buNone/>
              <a:defRPr sz="266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669"/>
            <a:ext cx="7315200" cy="804912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jpe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55"/>
            <a:ext cx="10972800" cy="1143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300"/>
            <a:ext cx="10972800" cy="45262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744"/>
            <a:ext cx="2844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666EDB-73EE-494B-92B4-4CBBFE595A9B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744"/>
            <a:ext cx="3860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744"/>
            <a:ext cx="2844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CB34BD-6193-4953-A267-E415AD680D0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4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65" y="0"/>
            <a:ext cx="12195765" cy="6858424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</p:sldLayoutIdLst>
  <p:transition spd="slow" advClick="0" advTm="0">
    <p:random/>
  </p:transition>
  <p:txStyles>
    <p:titleStyle>
      <a:lvl1pPr algn="ctr" defTabSz="1219200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3730" kern="1200">
          <a:solidFill>
            <a:schemeClr val="tx1"/>
          </a:solidFill>
          <a:latin typeface="+mn-lt"/>
          <a:ea typeface="+mn-ea"/>
          <a:cs typeface="+mn-cs"/>
        </a:defRPr>
      </a:lvl2pPr>
      <a:lvl3pPr marL="15233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9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25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1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11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07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03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9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5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2.xml"/><Relationship Id="rId3" Type="http://schemas.openxmlformats.org/officeDocument/2006/relationships/tags" Target="../tags/tag11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tags" Target="../tags/tag14.xml"/><Relationship Id="rId5" Type="http://schemas.openxmlformats.org/officeDocument/2006/relationships/tags" Target="../tags/tag13.xml"/><Relationship Id="rId4" Type="http://schemas.openxmlformats.org/officeDocument/2006/relationships/tags" Target="../tags/tag12.xml"/><Relationship Id="rId9" Type="http://schemas.openxmlformats.org/officeDocument/2006/relationships/image" Target="../media/image6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7" Type="http://schemas.openxmlformats.org/officeDocument/2006/relationships/image" Target="../media/image6.jpe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notesSlide" Target="../notesSlides/notesSlide13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openxmlformats.org/officeDocument/2006/relationships/image" Target="../media/image15.png"/><Relationship Id="rId4" Type="http://schemas.openxmlformats.org/officeDocument/2006/relationships/image" Target="../media/image6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image" Target="../media/image16.png"/><Relationship Id="rId5" Type="http://schemas.openxmlformats.org/officeDocument/2006/relationships/image" Target="../media/image6.jpe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2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image" Target="../media/image6.jpeg"/><Relationship Id="rId5" Type="http://schemas.openxmlformats.org/officeDocument/2006/relationships/notesSlide" Target="../notesSlides/notesSlide27.xml"/><Relationship Id="rId4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28.xml"/><Relationship Id="rId7" Type="http://schemas.openxmlformats.org/officeDocument/2006/relationships/image" Target="../media/image6.jpeg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6" Type="http://schemas.openxmlformats.org/officeDocument/2006/relationships/notesSlide" Target="../notesSlides/notesSlide33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5" Type="http://schemas.openxmlformats.org/officeDocument/2006/relationships/image" Target="../media/image6.jpeg"/><Relationship Id="rId4" Type="http://schemas.openxmlformats.org/officeDocument/2006/relationships/notesSlide" Target="../notesSlides/notesSlide3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6.jpe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tags" Target="../tags/tag5.xml"/><Relationship Id="rId7" Type="http://schemas.openxmlformats.org/officeDocument/2006/relationships/notesSlide" Target="../notesSlides/notesSlide7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7.xml"/><Relationship Id="rId4" Type="http://schemas.openxmlformats.org/officeDocument/2006/relationships/tags" Target="../tags/tag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4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448395" y="1220261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" name="文本框 29"/>
          <p:cNvSpPr txBox="1"/>
          <p:nvPr/>
        </p:nvSpPr>
        <p:spPr>
          <a:xfrm>
            <a:off x="4704189" y="1701447"/>
            <a:ext cx="4203711" cy="222377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3865" dirty="0">
                <a:ln>
                  <a:solidFill>
                    <a:srgbClr val="4A67AA"/>
                  </a:solidFill>
                </a:ln>
                <a:blipFill>
                  <a:blip r:embed="rId3"/>
                  <a:stretch>
                    <a:fillRect/>
                  </a:stretch>
                </a:blipFill>
                <a:latin typeface="Impact" panose="020B0806030902050204" pitchFamily="34" charset="0"/>
              </a:rPr>
              <a:t>2028</a:t>
            </a:r>
            <a:endParaRPr lang="zh-CN" altLang="en-US" sz="13865" dirty="0">
              <a:ln>
                <a:solidFill>
                  <a:srgbClr val="4A67AA"/>
                </a:solidFill>
              </a:ln>
              <a:blipFill>
                <a:blip r:embed="rId3"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7" name="Freeform 21"/>
          <p:cNvSpPr/>
          <p:nvPr/>
        </p:nvSpPr>
        <p:spPr bwMode="auto">
          <a:xfrm>
            <a:off x="2792798" y="4030086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 rot="459736">
            <a:off x="8775937" y="2255256"/>
            <a:ext cx="1202196" cy="1404848"/>
            <a:chOff x="3082" y="1214"/>
            <a:chExt cx="1623" cy="1896"/>
          </a:xfrm>
          <a:solidFill>
            <a:schemeClr val="accent1"/>
          </a:solidFill>
        </p:grpSpPr>
        <p:grpSp>
          <p:nvGrpSpPr>
            <p:cNvPr id="19" name="Group 205"/>
            <p:cNvGrpSpPr/>
            <p:nvPr/>
          </p:nvGrpSpPr>
          <p:grpSpPr bwMode="auto">
            <a:xfrm>
              <a:off x="3082" y="1214"/>
              <a:ext cx="1623" cy="1603"/>
              <a:chOff x="3082" y="1214"/>
              <a:chExt cx="1623" cy="1603"/>
            </a:xfrm>
            <a:grpFill/>
          </p:grpSpPr>
          <p:sp>
            <p:nvSpPr>
              <p:cNvPr id="267" name="Freeform 5"/>
              <p:cNvSpPr/>
              <p:nvPr/>
            </p:nvSpPr>
            <p:spPr bwMode="auto">
              <a:xfrm>
                <a:off x="3608" y="2103"/>
                <a:ext cx="13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8" name="Freeform 6"/>
              <p:cNvSpPr/>
              <p:nvPr/>
            </p:nvSpPr>
            <p:spPr bwMode="auto">
              <a:xfrm>
                <a:off x="3576" y="1893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9" name="Freeform 7"/>
              <p:cNvSpPr/>
              <p:nvPr/>
            </p:nvSpPr>
            <p:spPr bwMode="auto">
              <a:xfrm>
                <a:off x="3615" y="190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0" name="Freeform 8"/>
              <p:cNvSpPr/>
              <p:nvPr/>
            </p:nvSpPr>
            <p:spPr bwMode="auto">
              <a:xfrm>
                <a:off x="3566" y="1893"/>
                <a:ext cx="6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1" name="Freeform 9"/>
              <p:cNvSpPr/>
              <p:nvPr/>
            </p:nvSpPr>
            <p:spPr bwMode="auto">
              <a:xfrm>
                <a:off x="3820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2" name="Freeform 10"/>
              <p:cNvSpPr/>
              <p:nvPr/>
            </p:nvSpPr>
            <p:spPr bwMode="auto">
              <a:xfrm>
                <a:off x="3642" y="22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3" name="Freeform 11"/>
              <p:cNvSpPr/>
              <p:nvPr/>
            </p:nvSpPr>
            <p:spPr bwMode="auto">
              <a:xfrm>
                <a:off x="3549" y="215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4" name="Freeform 12"/>
              <p:cNvSpPr/>
              <p:nvPr/>
            </p:nvSpPr>
            <p:spPr bwMode="auto">
              <a:xfrm>
                <a:off x="3610" y="1895"/>
                <a:ext cx="9" cy="8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5" name="Freeform 13"/>
              <p:cNvSpPr/>
              <p:nvPr/>
            </p:nvSpPr>
            <p:spPr bwMode="auto">
              <a:xfrm>
                <a:off x="3926" y="191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6" name="Freeform 14"/>
              <p:cNvSpPr/>
              <p:nvPr/>
            </p:nvSpPr>
            <p:spPr bwMode="auto">
              <a:xfrm>
                <a:off x="3810" y="177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7" name="Freeform 15"/>
              <p:cNvSpPr/>
              <p:nvPr/>
            </p:nvSpPr>
            <p:spPr bwMode="auto">
              <a:xfrm>
                <a:off x="3846" y="247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8" name="Freeform 16"/>
              <p:cNvSpPr/>
              <p:nvPr/>
            </p:nvSpPr>
            <p:spPr bwMode="auto">
              <a:xfrm>
                <a:off x="3943" y="25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9" name="Freeform 17"/>
              <p:cNvSpPr/>
              <p:nvPr/>
            </p:nvSpPr>
            <p:spPr bwMode="auto">
              <a:xfrm>
                <a:off x="3846" y="247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0" name="Freeform 18"/>
              <p:cNvSpPr/>
              <p:nvPr/>
            </p:nvSpPr>
            <p:spPr bwMode="auto">
              <a:xfrm>
                <a:off x="4156" y="22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1" name="Freeform 19"/>
              <p:cNvSpPr/>
              <p:nvPr/>
            </p:nvSpPr>
            <p:spPr bwMode="auto">
              <a:xfrm>
                <a:off x="4056" y="22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2" name="Freeform 20"/>
              <p:cNvSpPr/>
              <p:nvPr/>
            </p:nvSpPr>
            <p:spPr bwMode="auto">
              <a:xfrm>
                <a:off x="3837" y="247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3" name="Freeform 21"/>
              <p:cNvSpPr/>
              <p:nvPr/>
            </p:nvSpPr>
            <p:spPr bwMode="auto">
              <a:xfrm>
                <a:off x="3954" y="231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4" name="Freeform 22"/>
              <p:cNvSpPr/>
              <p:nvPr/>
            </p:nvSpPr>
            <p:spPr bwMode="auto">
              <a:xfrm>
                <a:off x="3576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5" name="Freeform 23"/>
              <p:cNvSpPr/>
              <p:nvPr/>
            </p:nvSpPr>
            <p:spPr bwMode="auto">
              <a:xfrm>
                <a:off x="3281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6" name="Freeform 24"/>
              <p:cNvSpPr/>
              <p:nvPr/>
            </p:nvSpPr>
            <p:spPr bwMode="auto">
              <a:xfrm>
                <a:off x="3364" y="2470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7" name="Freeform 25"/>
              <p:cNvSpPr/>
              <p:nvPr/>
            </p:nvSpPr>
            <p:spPr bwMode="auto">
              <a:xfrm>
                <a:off x="3360" y="24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8" name="Freeform 26"/>
              <p:cNvSpPr/>
              <p:nvPr/>
            </p:nvSpPr>
            <p:spPr bwMode="auto">
              <a:xfrm>
                <a:off x="3353" y="2470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9" name="Freeform 27"/>
              <p:cNvSpPr/>
              <p:nvPr/>
            </p:nvSpPr>
            <p:spPr bwMode="auto">
              <a:xfrm>
                <a:off x="3392" y="248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0" name="Freeform 28"/>
              <p:cNvSpPr/>
              <p:nvPr/>
            </p:nvSpPr>
            <p:spPr bwMode="auto">
              <a:xfrm>
                <a:off x="3390" y="248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1" name="Freeform 29"/>
              <p:cNvSpPr/>
              <p:nvPr/>
            </p:nvSpPr>
            <p:spPr bwMode="auto">
              <a:xfrm>
                <a:off x="3341" y="247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2" name="Freeform 30"/>
              <p:cNvSpPr/>
              <p:nvPr/>
            </p:nvSpPr>
            <p:spPr bwMode="auto">
              <a:xfrm>
                <a:off x="3822" y="2279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3" name="Freeform 31"/>
              <p:cNvSpPr/>
              <p:nvPr/>
            </p:nvSpPr>
            <p:spPr bwMode="auto">
              <a:xfrm>
                <a:off x="3292" y="25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4" name="Freeform 32"/>
              <p:cNvSpPr/>
              <p:nvPr/>
            </p:nvSpPr>
            <p:spPr bwMode="auto">
              <a:xfrm>
                <a:off x="3699" y="27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5" name="Freeform 33"/>
              <p:cNvSpPr/>
              <p:nvPr/>
            </p:nvSpPr>
            <p:spPr bwMode="auto">
              <a:xfrm>
                <a:off x="4616" y="18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6" name="Freeform 34"/>
              <p:cNvSpPr/>
              <p:nvPr/>
            </p:nvSpPr>
            <p:spPr bwMode="auto">
              <a:xfrm>
                <a:off x="3262" y="2567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7" name="Freeform 35"/>
              <p:cNvSpPr/>
              <p:nvPr/>
            </p:nvSpPr>
            <p:spPr bwMode="auto">
              <a:xfrm>
                <a:off x="3570" y="1893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8" name="Freeform 36"/>
              <p:cNvSpPr/>
              <p:nvPr/>
            </p:nvSpPr>
            <p:spPr bwMode="auto">
              <a:xfrm>
                <a:off x="3207" y="2465"/>
                <a:ext cx="183" cy="17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9" name="Freeform 37"/>
              <p:cNvSpPr/>
              <p:nvPr/>
            </p:nvSpPr>
            <p:spPr bwMode="auto">
              <a:xfrm>
                <a:off x="3725" y="226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0" name="Freeform 38"/>
              <p:cNvSpPr/>
              <p:nvPr/>
            </p:nvSpPr>
            <p:spPr bwMode="auto">
              <a:xfrm>
                <a:off x="3474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1" name="Freeform 39"/>
              <p:cNvSpPr/>
              <p:nvPr/>
            </p:nvSpPr>
            <p:spPr bwMode="auto">
              <a:xfrm>
                <a:off x="3799" y="26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2" name="Freeform 40"/>
              <p:cNvSpPr/>
              <p:nvPr/>
            </p:nvSpPr>
            <p:spPr bwMode="auto">
              <a:xfrm>
                <a:off x="3470" y="207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3" name="Freeform 41"/>
              <p:cNvSpPr/>
              <p:nvPr/>
            </p:nvSpPr>
            <p:spPr bwMode="auto">
              <a:xfrm>
                <a:off x="3825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4" name="Freeform 42"/>
              <p:cNvSpPr/>
              <p:nvPr/>
            </p:nvSpPr>
            <p:spPr bwMode="auto">
              <a:xfrm>
                <a:off x="3466" y="21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5" name="Freeform 43"/>
              <p:cNvSpPr/>
              <p:nvPr/>
            </p:nvSpPr>
            <p:spPr bwMode="auto">
              <a:xfrm>
                <a:off x="3916" y="25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6" name="Freeform 44"/>
              <p:cNvSpPr/>
              <p:nvPr/>
            </p:nvSpPr>
            <p:spPr bwMode="auto">
              <a:xfrm>
                <a:off x="3899" y="2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7" name="Freeform 45"/>
              <p:cNvSpPr/>
              <p:nvPr/>
            </p:nvSpPr>
            <p:spPr bwMode="auto">
              <a:xfrm>
                <a:off x="3926" y="258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8" name="Freeform 46"/>
              <p:cNvSpPr/>
              <p:nvPr/>
            </p:nvSpPr>
            <p:spPr bwMode="auto">
              <a:xfrm>
                <a:off x="3850" y="2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9" name="Freeform 47"/>
              <p:cNvSpPr/>
              <p:nvPr/>
            </p:nvSpPr>
            <p:spPr bwMode="auto">
              <a:xfrm>
                <a:off x="3926" y="25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0" name="Freeform 48"/>
              <p:cNvSpPr/>
              <p:nvPr/>
            </p:nvSpPr>
            <p:spPr bwMode="auto">
              <a:xfrm>
                <a:off x="3810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1" name="Freeform 49"/>
              <p:cNvSpPr/>
              <p:nvPr/>
            </p:nvSpPr>
            <p:spPr bwMode="auto">
              <a:xfrm>
                <a:off x="3827" y="22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2" name="Freeform 50"/>
              <p:cNvSpPr/>
              <p:nvPr/>
            </p:nvSpPr>
            <p:spPr bwMode="auto">
              <a:xfrm>
                <a:off x="3470" y="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3" name="Freeform 51"/>
              <p:cNvSpPr/>
              <p:nvPr/>
            </p:nvSpPr>
            <p:spPr bwMode="auto">
              <a:xfrm>
                <a:off x="4497" y="233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4" name="Freeform 52"/>
              <p:cNvSpPr/>
              <p:nvPr/>
            </p:nvSpPr>
            <p:spPr bwMode="auto">
              <a:xfrm>
                <a:off x="4468" y="23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5" name="Freeform 53"/>
              <p:cNvSpPr/>
              <p:nvPr/>
            </p:nvSpPr>
            <p:spPr bwMode="auto">
              <a:xfrm>
                <a:off x="4451" y="22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6" name="Freeform 54"/>
              <p:cNvSpPr/>
              <p:nvPr/>
            </p:nvSpPr>
            <p:spPr bwMode="auto">
              <a:xfrm>
                <a:off x="4385" y="22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7" name="Freeform 55"/>
              <p:cNvSpPr/>
              <p:nvPr/>
            </p:nvSpPr>
            <p:spPr bwMode="auto">
              <a:xfrm>
                <a:off x="4381" y="227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8" name="Freeform 56"/>
              <p:cNvSpPr/>
              <p:nvPr/>
            </p:nvSpPr>
            <p:spPr bwMode="auto">
              <a:xfrm>
                <a:off x="4383" y="22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9" name="Freeform 57"/>
              <p:cNvSpPr/>
              <p:nvPr/>
            </p:nvSpPr>
            <p:spPr bwMode="auto">
              <a:xfrm>
                <a:off x="4504" y="23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0" name="Freeform 58"/>
              <p:cNvSpPr/>
              <p:nvPr/>
            </p:nvSpPr>
            <p:spPr bwMode="auto">
              <a:xfrm>
                <a:off x="3602" y="1893"/>
                <a:ext cx="27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1" name="Freeform 59"/>
              <p:cNvSpPr/>
              <p:nvPr/>
            </p:nvSpPr>
            <p:spPr bwMode="auto">
              <a:xfrm>
                <a:off x="4495" y="2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2" name="Freeform 60"/>
              <p:cNvSpPr/>
              <p:nvPr/>
            </p:nvSpPr>
            <p:spPr bwMode="auto">
              <a:xfrm>
                <a:off x="4381" y="2277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3" name="Freeform 61"/>
              <p:cNvSpPr/>
              <p:nvPr/>
            </p:nvSpPr>
            <p:spPr bwMode="auto">
              <a:xfrm>
                <a:off x="4519" y="2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4" name="Freeform 62"/>
              <p:cNvSpPr/>
              <p:nvPr/>
            </p:nvSpPr>
            <p:spPr bwMode="auto">
              <a:xfrm>
                <a:off x="4504" y="23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5" name="Freeform 63"/>
              <p:cNvSpPr/>
              <p:nvPr/>
            </p:nvSpPr>
            <p:spPr bwMode="auto">
              <a:xfrm>
                <a:off x="4391" y="2294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6" name="Freeform 64"/>
              <p:cNvSpPr/>
              <p:nvPr/>
            </p:nvSpPr>
            <p:spPr bwMode="auto">
              <a:xfrm>
                <a:off x="4381" y="228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7" name="Freeform 65"/>
              <p:cNvSpPr/>
              <p:nvPr/>
            </p:nvSpPr>
            <p:spPr bwMode="auto">
              <a:xfrm>
                <a:off x="3332" y="1903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8" name="Freeform 66"/>
              <p:cNvSpPr/>
              <p:nvPr/>
            </p:nvSpPr>
            <p:spPr bwMode="auto">
              <a:xfrm>
                <a:off x="3566" y="237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9" name="Freeform 67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0" name="Freeform 68"/>
              <p:cNvSpPr/>
              <p:nvPr/>
            </p:nvSpPr>
            <p:spPr bwMode="auto">
              <a:xfrm>
                <a:off x="4060" y="156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1" name="Freeform 69"/>
              <p:cNvSpPr/>
              <p:nvPr/>
            </p:nvSpPr>
            <p:spPr bwMode="auto">
              <a:xfrm>
                <a:off x="3472" y="20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2" name="Freeform 70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3" name="Freeform 71"/>
              <p:cNvSpPr/>
              <p:nvPr/>
            </p:nvSpPr>
            <p:spPr bwMode="auto">
              <a:xfrm>
                <a:off x="3702" y="153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4" name="Freeform 72"/>
              <p:cNvSpPr/>
              <p:nvPr/>
            </p:nvSpPr>
            <p:spPr bwMode="auto">
              <a:xfrm>
                <a:off x="3421" y="2084"/>
                <a:ext cx="17" cy="15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5" name="Freeform 73"/>
              <p:cNvSpPr/>
              <p:nvPr/>
            </p:nvSpPr>
            <p:spPr bwMode="auto">
              <a:xfrm>
                <a:off x="4381" y="22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6" name="Freeform 74"/>
              <p:cNvSpPr/>
              <p:nvPr/>
            </p:nvSpPr>
            <p:spPr bwMode="auto">
              <a:xfrm>
                <a:off x="4381" y="224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7" name="Freeform 75"/>
              <p:cNvSpPr/>
              <p:nvPr/>
            </p:nvSpPr>
            <p:spPr bwMode="auto">
              <a:xfrm>
                <a:off x="3914" y="15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8" name="Freeform 76"/>
              <p:cNvSpPr/>
              <p:nvPr/>
            </p:nvSpPr>
            <p:spPr bwMode="auto">
              <a:xfrm>
                <a:off x="3317" y="1492"/>
                <a:ext cx="1064" cy="1219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9" name="Rectangle 77"/>
              <p:cNvSpPr>
                <a:spLocks noChangeArrowheads="1"/>
              </p:cNvSpPr>
              <p:nvPr/>
            </p:nvSpPr>
            <p:spPr bwMode="auto">
              <a:xfrm>
                <a:off x="4586" y="18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0" name="Freeform 78"/>
              <p:cNvSpPr/>
              <p:nvPr/>
            </p:nvSpPr>
            <p:spPr bwMode="auto">
              <a:xfrm>
                <a:off x="3937" y="281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1" name="Freeform 79"/>
              <p:cNvSpPr/>
              <p:nvPr/>
            </p:nvSpPr>
            <p:spPr bwMode="auto">
              <a:xfrm>
                <a:off x="4629" y="185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2" name="Freeform 80"/>
              <p:cNvSpPr/>
              <p:nvPr/>
            </p:nvSpPr>
            <p:spPr bwMode="auto">
              <a:xfrm>
                <a:off x="396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3" name="Freeform 81"/>
              <p:cNvSpPr/>
              <p:nvPr/>
            </p:nvSpPr>
            <p:spPr bwMode="auto">
              <a:xfrm>
                <a:off x="4618" y="1878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4" name="Freeform 82"/>
              <p:cNvSpPr/>
              <p:nvPr/>
            </p:nvSpPr>
            <p:spPr bwMode="auto">
              <a:xfrm>
                <a:off x="3814" y="2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5" name="Freeform 83"/>
              <p:cNvSpPr/>
              <p:nvPr/>
            </p:nvSpPr>
            <p:spPr bwMode="auto">
              <a:xfrm>
                <a:off x="3876" y="24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6" name="Freeform 84"/>
              <p:cNvSpPr/>
              <p:nvPr/>
            </p:nvSpPr>
            <p:spPr bwMode="auto">
              <a:xfrm>
                <a:off x="461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7" name="Freeform 85"/>
              <p:cNvSpPr/>
              <p:nvPr/>
            </p:nvSpPr>
            <p:spPr bwMode="auto">
              <a:xfrm>
                <a:off x="3801" y="22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8" name="Freeform 86"/>
              <p:cNvSpPr/>
              <p:nvPr/>
            </p:nvSpPr>
            <p:spPr bwMode="auto">
              <a:xfrm>
                <a:off x="3808" y="22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9" name="Freeform 87"/>
              <p:cNvSpPr/>
              <p:nvPr/>
            </p:nvSpPr>
            <p:spPr bwMode="auto">
              <a:xfrm>
                <a:off x="3878" y="239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0" name="Freeform 88"/>
              <p:cNvSpPr/>
              <p:nvPr/>
            </p:nvSpPr>
            <p:spPr bwMode="auto">
              <a:xfrm>
                <a:off x="3810" y="2266"/>
                <a:ext cx="6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1" name="Freeform 89"/>
              <p:cNvSpPr/>
              <p:nvPr/>
            </p:nvSpPr>
            <p:spPr bwMode="auto">
              <a:xfrm>
                <a:off x="3935" y="22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2" name="Freeform 90"/>
              <p:cNvSpPr/>
              <p:nvPr/>
            </p:nvSpPr>
            <p:spPr bwMode="auto">
              <a:xfrm>
                <a:off x="3876" y="22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3" name="Oval 91"/>
              <p:cNvSpPr>
                <a:spLocks noChangeArrowheads="1"/>
              </p:cNvSpPr>
              <p:nvPr/>
            </p:nvSpPr>
            <p:spPr bwMode="auto">
              <a:xfrm>
                <a:off x="3814" y="22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4" name="Freeform 92"/>
              <p:cNvSpPr/>
              <p:nvPr/>
            </p:nvSpPr>
            <p:spPr bwMode="auto">
              <a:xfrm>
                <a:off x="3801" y="20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5" name="Freeform 93"/>
              <p:cNvSpPr/>
              <p:nvPr/>
            </p:nvSpPr>
            <p:spPr bwMode="auto">
              <a:xfrm>
                <a:off x="3837" y="24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6" name="Freeform 94"/>
              <p:cNvSpPr/>
              <p:nvPr/>
            </p:nvSpPr>
            <p:spPr bwMode="auto">
              <a:xfrm>
                <a:off x="4398" y="22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7" name="Freeform 95"/>
              <p:cNvSpPr/>
              <p:nvPr/>
            </p:nvSpPr>
            <p:spPr bwMode="auto">
              <a:xfrm>
                <a:off x="4376" y="2249"/>
                <a:ext cx="227" cy="119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8" name="Freeform 96"/>
              <p:cNvSpPr/>
              <p:nvPr/>
            </p:nvSpPr>
            <p:spPr bwMode="auto">
              <a:xfrm>
                <a:off x="4117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9" name="Freeform 97"/>
              <p:cNvSpPr/>
              <p:nvPr/>
            </p:nvSpPr>
            <p:spPr bwMode="auto">
              <a:xfrm>
                <a:off x="4487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0" name="Freeform 98"/>
              <p:cNvSpPr/>
              <p:nvPr/>
            </p:nvSpPr>
            <p:spPr bwMode="auto">
              <a:xfrm>
                <a:off x="4387" y="228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1" name="Freeform 99"/>
              <p:cNvSpPr/>
              <p:nvPr/>
            </p:nvSpPr>
            <p:spPr bwMode="auto">
              <a:xfrm>
                <a:off x="4508" y="193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2" name="Freeform 100"/>
              <p:cNvSpPr/>
              <p:nvPr/>
            </p:nvSpPr>
            <p:spPr bwMode="auto">
              <a:xfrm>
                <a:off x="4487" y="228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3" name="Freeform 101"/>
              <p:cNvSpPr/>
              <p:nvPr/>
            </p:nvSpPr>
            <p:spPr bwMode="auto">
              <a:xfrm>
                <a:off x="4514" y="1929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4" name="Freeform 102"/>
              <p:cNvSpPr/>
              <p:nvPr/>
            </p:nvSpPr>
            <p:spPr bwMode="auto">
              <a:xfrm>
                <a:off x="4506" y="1927"/>
                <a:ext cx="0" cy="4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5" name="Freeform 103"/>
              <p:cNvSpPr/>
              <p:nvPr/>
            </p:nvSpPr>
            <p:spPr bwMode="auto">
              <a:xfrm>
                <a:off x="4516" y="192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6" name="Freeform 104"/>
              <p:cNvSpPr/>
              <p:nvPr/>
            </p:nvSpPr>
            <p:spPr bwMode="auto">
              <a:xfrm>
                <a:off x="4495" y="19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7" name="Freeform 105"/>
              <p:cNvSpPr/>
              <p:nvPr/>
            </p:nvSpPr>
            <p:spPr bwMode="auto">
              <a:xfrm>
                <a:off x="3201" y="21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8" name="Freeform 106"/>
              <p:cNvSpPr/>
              <p:nvPr/>
            </p:nvSpPr>
            <p:spPr bwMode="auto">
              <a:xfrm>
                <a:off x="3544" y="15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9" name="Freeform 107"/>
              <p:cNvSpPr/>
              <p:nvPr/>
            </p:nvSpPr>
            <p:spPr bwMode="auto">
              <a:xfrm>
                <a:off x="3914" y="14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0" name="Freeform 108"/>
              <p:cNvSpPr/>
              <p:nvPr/>
            </p:nvSpPr>
            <p:spPr bwMode="auto">
              <a:xfrm>
                <a:off x="3916" y="1409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1" name="Freeform 109"/>
              <p:cNvSpPr/>
              <p:nvPr/>
            </p:nvSpPr>
            <p:spPr bwMode="auto">
              <a:xfrm>
                <a:off x="3893" y="144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2" name="Freeform 110"/>
              <p:cNvSpPr/>
              <p:nvPr/>
            </p:nvSpPr>
            <p:spPr bwMode="auto">
              <a:xfrm>
                <a:off x="3893" y="1437"/>
                <a:ext cx="6" cy="6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3" name="Freeform 111"/>
              <p:cNvSpPr/>
              <p:nvPr/>
            </p:nvSpPr>
            <p:spPr bwMode="auto">
              <a:xfrm>
                <a:off x="3909" y="1418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4" name="Freeform 112"/>
              <p:cNvSpPr/>
              <p:nvPr/>
            </p:nvSpPr>
            <p:spPr bwMode="auto">
              <a:xfrm>
                <a:off x="3912" y="1416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5" name="Freeform 113"/>
              <p:cNvSpPr/>
              <p:nvPr/>
            </p:nvSpPr>
            <p:spPr bwMode="auto">
              <a:xfrm>
                <a:off x="4472" y="1804"/>
                <a:ext cx="233" cy="133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6" name="Freeform 114"/>
              <p:cNvSpPr/>
              <p:nvPr/>
            </p:nvSpPr>
            <p:spPr bwMode="auto">
              <a:xfrm>
                <a:off x="3897" y="1269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7" name="Freeform 115"/>
              <p:cNvSpPr/>
              <p:nvPr/>
            </p:nvSpPr>
            <p:spPr bwMode="auto">
              <a:xfrm>
                <a:off x="3935" y="1214"/>
                <a:ext cx="78" cy="25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8" name="Freeform 116"/>
              <p:cNvSpPr/>
              <p:nvPr/>
            </p:nvSpPr>
            <p:spPr bwMode="auto">
              <a:xfrm>
                <a:off x="3914" y="1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9" name="Freeform 117"/>
              <p:cNvSpPr/>
              <p:nvPr/>
            </p:nvSpPr>
            <p:spPr bwMode="auto">
              <a:xfrm>
                <a:off x="3364" y="24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0" name="Freeform 118"/>
              <p:cNvSpPr/>
              <p:nvPr/>
            </p:nvSpPr>
            <p:spPr bwMode="auto">
              <a:xfrm>
                <a:off x="3920" y="140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1" name="Freeform 119"/>
              <p:cNvSpPr/>
              <p:nvPr/>
            </p:nvSpPr>
            <p:spPr bwMode="auto">
              <a:xfrm>
                <a:off x="3918" y="140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2" name="Freeform 120"/>
              <p:cNvSpPr/>
              <p:nvPr/>
            </p:nvSpPr>
            <p:spPr bwMode="auto">
              <a:xfrm>
                <a:off x="3920" y="1411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3" name="Freeform 121"/>
              <p:cNvSpPr/>
              <p:nvPr/>
            </p:nvSpPr>
            <p:spPr bwMode="auto">
              <a:xfrm>
                <a:off x="3477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4" name="Freeform 122"/>
              <p:cNvSpPr/>
              <p:nvPr/>
            </p:nvSpPr>
            <p:spPr bwMode="auto">
              <a:xfrm>
                <a:off x="3453" y="14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5" name="Freeform 123"/>
              <p:cNvSpPr/>
              <p:nvPr/>
            </p:nvSpPr>
            <p:spPr bwMode="auto">
              <a:xfrm>
                <a:off x="3477" y="142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6" name="Freeform 124"/>
              <p:cNvSpPr/>
              <p:nvPr/>
            </p:nvSpPr>
            <p:spPr bwMode="auto">
              <a:xfrm>
                <a:off x="4603" y="18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7" name="Freeform 125"/>
              <p:cNvSpPr/>
              <p:nvPr/>
            </p:nvSpPr>
            <p:spPr bwMode="auto">
              <a:xfrm>
                <a:off x="3540" y="15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8" name="Rectangle 126"/>
              <p:cNvSpPr>
                <a:spLocks noChangeArrowheads="1"/>
              </p:cNvSpPr>
              <p:nvPr/>
            </p:nvSpPr>
            <p:spPr bwMode="auto">
              <a:xfrm>
                <a:off x="3489" y="144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9" name="Freeform 127"/>
              <p:cNvSpPr/>
              <p:nvPr/>
            </p:nvSpPr>
            <p:spPr bwMode="auto">
              <a:xfrm>
                <a:off x="3375" y="1310"/>
                <a:ext cx="174" cy="269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0" name="Freeform 128"/>
              <p:cNvSpPr/>
              <p:nvPr/>
            </p:nvSpPr>
            <p:spPr bwMode="auto">
              <a:xfrm>
                <a:off x="3538" y="152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1" name="Freeform 129"/>
              <p:cNvSpPr/>
              <p:nvPr/>
            </p:nvSpPr>
            <p:spPr bwMode="auto">
              <a:xfrm>
                <a:off x="3460" y="14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2" name="Freeform 130"/>
              <p:cNvSpPr/>
              <p:nvPr/>
            </p:nvSpPr>
            <p:spPr bwMode="auto">
              <a:xfrm>
                <a:off x="3445" y="139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3" name="Freeform 131"/>
              <p:cNvSpPr/>
              <p:nvPr/>
            </p:nvSpPr>
            <p:spPr bwMode="auto">
              <a:xfrm>
                <a:off x="3468" y="1405"/>
                <a:ext cx="4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4" name="Freeform 132"/>
              <p:cNvSpPr/>
              <p:nvPr/>
            </p:nvSpPr>
            <p:spPr bwMode="auto">
              <a:xfrm>
                <a:off x="3515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5" name="Freeform 133"/>
              <p:cNvSpPr/>
              <p:nvPr/>
            </p:nvSpPr>
            <p:spPr bwMode="auto">
              <a:xfrm>
                <a:off x="3470" y="140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6" name="Freeform 134"/>
              <p:cNvSpPr/>
              <p:nvPr/>
            </p:nvSpPr>
            <p:spPr bwMode="auto">
              <a:xfrm>
                <a:off x="3462" y="140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7" name="Freeform 135"/>
              <p:cNvSpPr/>
              <p:nvPr/>
            </p:nvSpPr>
            <p:spPr bwMode="auto">
              <a:xfrm>
                <a:off x="3909" y="1416"/>
                <a:ext cx="11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8" name="Freeform 136"/>
              <p:cNvSpPr/>
              <p:nvPr/>
            </p:nvSpPr>
            <p:spPr bwMode="auto">
              <a:xfrm>
                <a:off x="4491" y="138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9" name="Freeform 137"/>
              <p:cNvSpPr/>
              <p:nvPr/>
            </p:nvSpPr>
            <p:spPr bwMode="auto">
              <a:xfrm>
                <a:off x="4368" y="148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0" name="Freeform 138"/>
              <p:cNvSpPr/>
              <p:nvPr/>
            </p:nvSpPr>
            <p:spPr bwMode="auto">
              <a:xfrm>
                <a:off x="4504" y="13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1" name="Freeform 139"/>
              <p:cNvSpPr/>
              <p:nvPr/>
            </p:nvSpPr>
            <p:spPr bwMode="auto">
              <a:xfrm>
                <a:off x="4506" y="13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2" name="Freeform 140"/>
              <p:cNvSpPr/>
              <p:nvPr/>
            </p:nvSpPr>
            <p:spPr bwMode="auto">
              <a:xfrm>
                <a:off x="4368" y="1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3" name="Freeform 141"/>
              <p:cNvSpPr/>
              <p:nvPr/>
            </p:nvSpPr>
            <p:spPr bwMode="auto">
              <a:xfrm>
                <a:off x="4364" y="148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4" name="Freeform 142"/>
              <p:cNvSpPr/>
              <p:nvPr/>
            </p:nvSpPr>
            <p:spPr bwMode="auto">
              <a:xfrm>
                <a:off x="4368" y="149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5" name="Freeform 143"/>
              <p:cNvSpPr/>
              <p:nvPr/>
            </p:nvSpPr>
            <p:spPr bwMode="auto">
              <a:xfrm>
                <a:off x="4487" y="1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6" name="Freeform 144"/>
              <p:cNvSpPr/>
              <p:nvPr/>
            </p:nvSpPr>
            <p:spPr bwMode="auto">
              <a:xfrm>
                <a:off x="4514" y="138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7" name="Freeform 145"/>
              <p:cNvSpPr/>
              <p:nvPr/>
            </p:nvSpPr>
            <p:spPr bwMode="auto">
              <a:xfrm>
                <a:off x="4548" y="139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8" name="Freeform 146"/>
              <p:cNvSpPr/>
              <p:nvPr/>
            </p:nvSpPr>
            <p:spPr bwMode="auto">
              <a:xfrm>
                <a:off x="4550" y="1399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9" name="Freeform 147"/>
              <p:cNvSpPr/>
              <p:nvPr/>
            </p:nvSpPr>
            <p:spPr bwMode="auto">
              <a:xfrm>
                <a:off x="4521" y="138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0" name="Freeform 148"/>
              <p:cNvSpPr/>
              <p:nvPr/>
            </p:nvSpPr>
            <p:spPr bwMode="auto">
              <a:xfrm>
                <a:off x="4516" y="1378"/>
                <a:ext cx="5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1" name="Freeform 149"/>
              <p:cNvSpPr/>
              <p:nvPr/>
            </p:nvSpPr>
            <p:spPr bwMode="auto">
              <a:xfrm>
                <a:off x="4519" y="138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2" name="Freeform 150"/>
              <p:cNvSpPr/>
              <p:nvPr/>
            </p:nvSpPr>
            <p:spPr bwMode="auto">
              <a:xfrm>
                <a:off x="3876" y="13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3" name="Freeform 151"/>
              <p:cNvSpPr/>
              <p:nvPr/>
            </p:nvSpPr>
            <p:spPr bwMode="auto">
              <a:xfrm>
                <a:off x="4465" y="1920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4" name="Freeform 152"/>
              <p:cNvSpPr/>
              <p:nvPr/>
            </p:nvSpPr>
            <p:spPr bwMode="auto">
              <a:xfrm>
                <a:off x="4468" y="1918"/>
                <a:ext cx="6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5" name="Freeform 153"/>
              <p:cNvSpPr/>
              <p:nvPr/>
            </p:nvSpPr>
            <p:spPr bwMode="auto">
              <a:xfrm>
                <a:off x="3912" y="12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6" name="Freeform 154"/>
              <p:cNvSpPr/>
              <p:nvPr/>
            </p:nvSpPr>
            <p:spPr bwMode="auto">
              <a:xfrm>
                <a:off x="3876" y="13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7" name="Rectangle 155"/>
              <p:cNvSpPr>
                <a:spLocks noChangeArrowheads="1"/>
              </p:cNvSpPr>
              <p:nvPr/>
            </p:nvSpPr>
            <p:spPr bwMode="auto">
              <a:xfrm>
                <a:off x="4402" y="1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8" name="Freeform 156"/>
              <p:cNvSpPr/>
              <p:nvPr/>
            </p:nvSpPr>
            <p:spPr bwMode="auto">
              <a:xfrm>
                <a:off x="4546" y="14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9" name="Freeform 157"/>
              <p:cNvSpPr/>
              <p:nvPr/>
            </p:nvSpPr>
            <p:spPr bwMode="auto">
              <a:xfrm>
                <a:off x="3914" y="12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0" name="Freeform 158"/>
              <p:cNvSpPr/>
              <p:nvPr/>
            </p:nvSpPr>
            <p:spPr bwMode="auto">
              <a:xfrm>
                <a:off x="4423" y="1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1" name="Freeform 159"/>
              <p:cNvSpPr/>
              <p:nvPr/>
            </p:nvSpPr>
            <p:spPr bwMode="auto">
              <a:xfrm>
                <a:off x="4465" y="145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2" name="Freeform 160"/>
              <p:cNvSpPr/>
              <p:nvPr/>
            </p:nvSpPr>
            <p:spPr bwMode="auto">
              <a:xfrm>
                <a:off x="4355" y="150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3" name="Freeform 161"/>
              <p:cNvSpPr/>
              <p:nvPr/>
            </p:nvSpPr>
            <p:spPr bwMode="auto">
              <a:xfrm>
                <a:off x="4383" y="14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4" name="Freeform 162"/>
              <p:cNvSpPr/>
              <p:nvPr/>
            </p:nvSpPr>
            <p:spPr bwMode="auto">
              <a:xfrm>
                <a:off x="4287" y="1378"/>
                <a:ext cx="261" cy="237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5" name="Freeform 163"/>
              <p:cNvSpPr/>
              <p:nvPr/>
            </p:nvSpPr>
            <p:spPr bwMode="auto">
              <a:xfrm>
                <a:off x="4499" y="19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6" name="Freeform 164"/>
              <p:cNvSpPr/>
              <p:nvPr/>
            </p:nvSpPr>
            <p:spPr bwMode="auto">
              <a:xfrm>
                <a:off x="3914" y="132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7" name="Freeform 165"/>
              <p:cNvSpPr/>
              <p:nvPr/>
            </p:nvSpPr>
            <p:spPr bwMode="auto">
              <a:xfrm>
                <a:off x="3122" y="21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8" name="Freeform 166"/>
              <p:cNvSpPr/>
              <p:nvPr/>
            </p:nvSpPr>
            <p:spPr bwMode="auto">
              <a:xfrm>
                <a:off x="3126" y="21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9" name="Freeform 167"/>
              <p:cNvSpPr/>
              <p:nvPr/>
            </p:nvSpPr>
            <p:spPr bwMode="auto">
              <a:xfrm>
                <a:off x="3540" y="154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0" name="Freeform 168"/>
              <p:cNvSpPr/>
              <p:nvPr/>
            </p:nvSpPr>
            <p:spPr bwMode="auto">
              <a:xfrm>
                <a:off x="3156" y="22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1" name="Freeform 169"/>
              <p:cNvSpPr/>
              <p:nvPr/>
            </p:nvSpPr>
            <p:spPr bwMode="auto">
              <a:xfrm>
                <a:off x="3129" y="218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2" name="Freeform 170"/>
              <p:cNvSpPr/>
              <p:nvPr/>
            </p:nvSpPr>
            <p:spPr bwMode="auto">
              <a:xfrm>
                <a:off x="3129" y="21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3" name="Freeform 171"/>
              <p:cNvSpPr/>
              <p:nvPr/>
            </p:nvSpPr>
            <p:spPr bwMode="auto">
              <a:xfrm>
                <a:off x="3129" y="21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4" name="Freeform 172"/>
              <p:cNvSpPr/>
              <p:nvPr/>
            </p:nvSpPr>
            <p:spPr bwMode="auto">
              <a:xfrm>
                <a:off x="3205" y="216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5" name="Freeform 173"/>
              <p:cNvSpPr/>
              <p:nvPr/>
            </p:nvSpPr>
            <p:spPr bwMode="auto">
              <a:xfrm>
                <a:off x="3207" y="21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6" name="Freeform 174"/>
              <p:cNvSpPr/>
              <p:nvPr/>
            </p:nvSpPr>
            <p:spPr bwMode="auto">
              <a:xfrm>
                <a:off x="3207" y="216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7" name="Freeform 175"/>
              <p:cNvSpPr/>
              <p:nvPr/>
            </p:nvSpPr>
            <p:spPr bwMode="auto">
              <a:xfrm>
                <a:off x="3194" y="2156"/>
                <a:ext cx="0" cy="6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8" name="Freeform 176"/>
              <p:cNvSpPr/>
              <p:nvPr/>
            </p:nvSpPr>
            <p:spPr bwMode="auto">
              <a:xfrm>
                <a:off x="3209" y="219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9" name="Freeform 177"/>
              <p:cNvSpPr/>
              <p:nvPr/>
            </p:nvSpPr>
            <p:spPr bwMode="auto">
              <a:xfrm>
                <a:off x="3472" y="20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0" name="Freeform 178"/>
              <p:cNvSpPr/>
              <p:nvPr/>
            </p:nvSpPr>
            <p:spPr bwMode="auto">
              <a:xfrm>
                <a:off x="3201" y="215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1" name="Freeform 179"/>
              <p:cNvSpPr/>
              <p:nvPr/>
            </p:nvSpPr>
            <p:spPr bwMode="auto">
              <a:xfrm>
                <a:off x="3211" y="219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2" name="Freeform 180"/>
              <p:cNvSpPr/>
              <p:nvPr/>
            </p:nvSpPr>
            <p:spPr bwMode="auto">
              <a:xfrm>
                <a:off x="3317" y="256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3" name="Freeform 181"/>
              <p:cNvSpPr/>
              <p:nvPr/>
            </p:nvSpPr>
            <p:spPr bwMode="auto">
              <a:xfrm>
                <a:off x="3345" y="25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4" name="Freeform 182"/>
              <p:cNvSpPr/>
              <p:nvPr/>
            </p:nvSpPr>
            <p:spPr bwMode="auto">
              <a:xfrm>
                <a:off x="3211" y="2192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5" name="Freeform 183"/>
              <p:cNvSpPr/>
              <p:nvPr/>
            </p:nvSpPr>
            <p:spPr bwMode="auto">
              <a:xfrm>
                <a:off x="3266" y="25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6" name="Freeform 184"/>
              <p:cNvSpPr/>
              <p:nvPr/>
            </p:nvSpPr>
            <p:spPr bwMode="auto">
              <a:xfrm>
                <a:off x="3271" y="25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7" name="Freeform 185"/>
              <p:cNvSpPr/>
              <p:nvPr/>
            </p:nvSpPr>
            <p:spPr bwMode="auto">
              <a:xfrm>
                <a:off x="3273" y="255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8" name="Freeform 186"/>
              <p:cNvSpPr/>
              <p:nvPr/>
            </p:nvSpPr>
            <p:spPr bwMode="auto">
              <a:xfrm>
                <a:off x="3271" y="255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9" name="Freeform 187"/>
              <p:cNvSpPr/>
              <p:nvPr/>
            </p:nvSpPr>
            <p:spPr bwMode="auto">
              <a:xfrm>
                <a:off x="4616" y="18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0" name="Freeform 188"/>
              <p:cNvSpPr/>
              <p:nvPr/>
            </p:nvSpPr>
            <p:spPr bwMode="auto">
              <a:xfrm>
                <a:off x="3175" y="221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1" name="Freeform 189"/>
              <p:cNvSpPr/>
              <p:nvPr/>
            </p:nvSpPr>
            <p:spPr bwMode="auto">
              <a:xfrm>
                <a:off x="3137" y="2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2" name="Freeform 190"/>
              <p:cNvSpPr/>
              <p:nvPr/>
            </p:nvSpPr>
            <p:spPr bwMode="auto">
              <a:xfrm>
                <a:off x="3203" y="216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3" name="Freeform 191"/>
              <p:cNvSpPr/>
              <p:nvPr/>
            </p:nvSpPr>
            <p:spPr bwMode="auto">
              <a:xfrm>
                <a:off x="4497" y="19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4" name="Freeform 192"/>
              <p:cNvSpPr/>
              <p:nvPr/>
            </p:nvSpPr>
            <p:spPr bwMode="auto">
              <a:xfrm>
                <a:off x="3082" y="2156"/>
                <a:ext cx="131" cy="91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5" name="Freeform 193"/>
              <p:cNvSpPr/>
              <p:nvPr/>
            </p:nvSpPr>
            <p:spPr bwMode="auto">
              <a:xfrm>
                <a:off x="3192" y="216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6" name="Freeform 194"/>
              <p:cNvSpPr/>
              <p:nvPr/>
            </p:nvSpPr>
            <p:spPr bwMode="auto">
              <a:xfrm>
                <a:off x="3146" y="21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7" name="Freeform 195"/>
              <p:cNvSpPr/>
              <p:nvPr/>
            </p:nvSpPr>
            <p:spPr bwMode="auto">
              <a:xfrm>
                <a:off x="3264" y="185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8" name="Freeform 196"/>
              <p:cNvSpPr/>
              <p:nvPr/>
            </p:nvSpPr>
            <p:spPr bwMode="auto">
              <a:xfrm>
                <a:off x="3209" y="18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9" name="Freeform 197"/>
              <p:cNvSpPr/>
              <p:nvPr/>
            </p:nvSpPr>
            <p:spPr bwMode="auto">
              <a:xfrm>
                <a:off x="3343" y="24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0" name="Freeform 198"/>
              <p:cNvSpPr/>
              <p:nvPr/>
            </p:nvSpPr>
            <p:spPr bwMode="auto">
              <a:xfrm>
                <a:off x="3186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1" name="Freeform 199"/>
              <p:cNvSpPr/>
              <p:nvPr/>
            </p:nvSpPr>
            <p:spPr bwMode="auto">
              <a:xfrm>
                <a:off x="3188" y="18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2" name="Freeform 200"/>
              <p:cNvSpPr/>
              <p:nvPr/>
            </p:nvSpPr>
            <p:spPr bwMode="auto">
              <a:xfrm>
                <a:off x="3184" y="183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3" name="Freeform 201"/>
              <p:cNvSpPr/>
              <p:nvPr/>
            </p:nvSpPr>
            <p:spPr bwMode="auto">
              <a:xfrm>
                <a:off x="3351" y="246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4" name="Freeform 202"/>
              <p:cNvSpPr/>
              <p:nvPr/>
            </p:nvSpPr>
            <p:spPr bwMode="auto">
              <a:xfrm>
                <a:off x="3173" y="183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5" name="Freeform 203"/>
              <p:cNvSpPr/>
              <p:nvPr/>
            </p:nvSpPr>
            <p:spPr bwMode="auto">
              <a:xfrm>
                <a:off x="3536" y="1554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6" name="Freeform 204"/>
              <p:cNvSpPr/>
              <p:nvPr/>
            </p:nvSpPr>
            <p:spPr bwMode="auto">
              <a:xfrm>
                <a:off x="3538" y="155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grpSp>
          <p:nvGrpSpPr>
            <p:cNvPr id="20" name="Group 406"/>
            <p:cNvGrpSpPr/>
            <p:nvPr/>
          </p:nvGrpSpPr>
          <p:grpSpPr bwMode="auto">
            <a:xfrm>
              <a:off x="3112" y="1551"/>
              <a:ext cx="1462" cy="1559"/>
              <a:chOff x="3112" y="1551"/>
              <a:chExt cx="1462" cy="1559"/>
            </a:xfrm>
            <a:grpFill/>
          </p:grpSpPr>
          <p:sp>
            <p:nvSpPr>
              <p:cNvPr id="67" name="Freeform 206"/>
              <p:cNvSpPr/>
              <p:nvPr/>
            </p:nvSpPr>
            <p:spPr bwMode="auto">
              <a:xfrm>
                <a:off x="3534" y="1558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3513" y="158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3513" y="1579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3536" y="1551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3112" y="1810"/>
                <a:ext cx="161" cy="87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3266" y="1867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3266" y="1861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4" name="Freeform 213"/>
              <p:cNvSpPr/>
              <p:nvPr/>
            </p:nvSpPr>
            <p:spPr bwMode="auto">
              <a:xfrm>
                <a:off x="3260" y="185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5" name="Freeform 214"/>
              <p:cNvSpPr/>
              <p:nvPr/>
            </p:nvSpPr>
            <p:spPr bwMode="auto">
              <a:xfrm>
                <a:off x="3260" y="1893"/>
                <a:ext cx="4" cy="6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6" name="Freeform 215"/>
              <p:cNvSpPr/>
              <p:nvPr/>
            </p:nvSpPr>
            <p:spPr bwMode="auto">
              <a:xfrm>
                <a:off x="3269" y="18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7" name="Freeform 216"/>
              <p:cNvSpPr/>
              <p:nvPr/>
            </p:nvSpPr>
            <p:spPr bwMode="auto">
              <a:xfrm>
                <a:off x="3260" y="1895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8" name="Freeform 217"/>
              <p:cNvSpPr/>
              <p:nvPr/>
            </p:nvSpPr>
            <p:spPr bwMode="auto">
              <a:xfrm>
                <a:off x="453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9" name="Freeform 218"/>
              <p:cNvSpPr/>
              <p:nvPr/>
            </p:nvSpPr>
            <p:spPr bwMode="auto">
              <a:xfrm>
                <a:off x="3213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0" name="Freeform 219"/>
              <p:cNvSpPr/>
              <p:nvPr/>
            </p:nvSpPr>
            <p:spPr bwMode="auto">
              <a:xfrm>
                <a:off x="3190" y="182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1" name="Freeform 220"/>
              <p:cNvSpPr/>
              <p:nvPr/>
            </p:nvSpPr>
            <p:spPr bwMode="auto">
              <a:xfrm>
                <a:off x="3271" y="18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2" name="Freeform 221"/>
              <p:cNvSpPr/>
              <p:nvPr/>
            </p:nvSpPr>
            <p:spPr bwMode="auto">
              <a:xfrm>
                <a:off x="3190" y="187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3" name="Freeform 222"/>
              <p:cNvSpPr/>
              <p:nvPr/>
            </p:nvSpPr>
            <p:spPr bwMode="auto">
              <a:xfrm>
                <a:off x="4574" y="185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4" name="Freeform 223"/>
              <p:cNvSpPr/>
              <p:nvPr/>
            </p:nvSpPr>
            <p:spPr bwMode="auto">
              <a:xfrm>
                <a:off x="3199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5" name="Freeform 224"/>
              <p:cNvSpPr/>
              <p:nvPr/>
            </p:nvSpPr>
            <p:spPr bwMode="auto">
              <a:xfrm>
                <a:off x="3271" y="1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6" name="Freeform 225"/>
              <p:cNvSpPr/>
              <p:nvPr/>
            </p:nvSpPr>
            <p:spPr bwMode="auto">
              <a:xfrm>
                <a:off x="3742" y="3006"/>
                <a:ext cx="6" cy="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7" name="Freeform 226"/>
              <p:cNvSpPr/>
              <p:nvPr/>
            </p:nvSpPr>
            <p:spPr bwMode="auto">
              <a:xfrm>
                <a:off x="3988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8" name="Freeform 227"/>
              <p:cNvSpPr/>
              <p:nvPr/>
            </p:nvSpPr>
            <p:spPr bwMode="auto">
              <a:xfrm>
                <a:off x="3742" y="30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9" name="Rectangle 228"/>
              <p:cNvSpPr>
                <a:spLocks noChangeArrowheads="1"/>
              </p:cNvSpPr>
              <p:nvPr/>
            </p:nvSpPr>
            <p:spPr bwMode="auto">
              <a:xfrm>
                <a:off x="3748" y="301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0" name="Freeform 229"/>
              <p:cNvSpPr/>
              <p:nvPr/>
            </p:nvSpPr>
            <p:spPr bwMode="auto">
              <a:xfrm>
                <a:off x="3744" y="2894"/>
                <a:ext cx="2" cy="10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1" name="Freeform 230"/>
              <p:cNvSpPr/>
              <p:nvPr/>
            </p:nvSpPr>
            <p:spPr bwMode="auto">
              <a:xfrm>
                <a:off x="3744" y="30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2" name="Freeform 231"/>
              <p:cNvSpPr/>
              <p:nvPr/>
            </p:nvSpPr>
            <p:spPr bwMode="auto">
              <a:xfrm>
                <a:off x="3742" y="28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3" name="Freeform 232"/>
              <p:cNvSpPr/>
              <p:nvPr/>
            </p:nvSpPr>
            <p:spPr bwMode="auto">
              <a:xfrm>
                <a:off x="3772" y="30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4" name="Freeform 233"/>
              <p:cNvSpPr/>
              <p:nvPr/>
            </p:nvSpPr>
            <p:spPr bwMode="auto">
              <a:xfrm>
                <a:off x="3895" y="30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5" name="Freeform 234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6" name="Freeform 235"/>
              <p:cNvSpPr/>
              <p:nvPr/>
            </p:nvSpPr>
            <p:spPr bwMode="auto">
              <a:xfrm>
                <a:off x="3742" y="28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7" name="Freeform 236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8" name="Freeform 237"/>
              <p:cNvSpPr/>
              <p:nvPr/>
            </p:nvSpPr>
            <p:spPr bwMode="auto">
              <a:xfrm>
                <a:off x="3755" y="30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9" name="Oval 238"/>
              <p:cNvSpPr>
                <a:spLocks noChangeArrowheads="1"/>
              </p:cNvSpPr>
              <p:nvPr/>
            </p:nvSpPr>
            <p:spPr bwMode="auto">
              <a:xfrm>
                <a:off x="3602" y="18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0" name="Freeform 239"/>
              <p:cNvSpPr/>
              <p:nvPr/>
            </p:nvSpPr>
            <p:spPr bwMode="auto">
              <a:xfrm>
                <a:off x="3922" y="28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1" name="Freeform 240"/>
              <p:cNvSpPr/>
              <p:nvPr/>
            </p:nvSpPr>
            <p:spPr bwMode="auto">
              <a:xfrm>
                <a:off x="3975" y="28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2" name="Freeform 241"/>
              <p:cNvSpPr/>
              <p:nvPr/>
            </p:nvSpPr>
            <p:spPr bwMode="auto">
              <a:xfrm>
                <a:off x="3954" y="2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3" name="Freeform 242"/>
              <p:cNvSpPr/>
              <p:nvPr/>
            </p:nvSpPr>
            <p:spPr bwMode="auto">
              <a:xfrm>
                <a:off x="3725" y="2760"/>
                <a:ext cx="399" cy="159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4" name="Freeform 243"/>
              <p:cNvSpPr/>
              <p:nvPr/>
            </p:nvSpPr>
            <p:spPr bwMode="auto">
              <a:xfrm>
                <a:off x="4005" y="285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5" name="Freeform 244"/>
              <p:cNvSpPr/>
              <p:nvPr/>
            </p:nvSpPr>
            <p:spPr bwMode="auto">
              <a:xfrm>
                <a:off x="3980" y="286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6" name="Freeform 245"/>
              <p:cNvSpPr/>
              <p:nvPr/>
            </p:nvSpPr>
            <p:spPr bwMode="auto">
              <a:xfrm>
                <a:off x="3982" y="28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7" name="Freeform 246"/>
              <p:cNvSpPr/>
              <p:nvPr/>
            </p:nvSpPr>
            <p:spPr bwMode="auto">
              <a:xfrm>
                <a:off x="3748" y="289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8" name="Freeform 247"/>
              <p:cNvSpPr/>
              <p:nvPr/>
            </p:nvSpPr>
            <p:spPr bwMode="auto">
              <a:xfrm>
                <a:off x="3980" y="287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9" name="Freeform 248"/>
              <p:cNvSpPr/>
              <p:nvPr/>
            </p:nvSpPr>
            <p:spPr bwMode="auto">
              <a:xfrm>
                <a:off x="3757" y="290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0" name="Freeform 249"/>
              <p:cNvSpPr/>
              <p:nvPr/>
            </p:nvSpPr>
            <p:spPr bwMode="auto">
              <a:xfrm>
                <a:off x="3776" y="291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1" name="Freeform 250"/>
              <p:cNvSpPr/>
              <p:nvPr/>
            </p:nvSpPr>
            <p:spPr bwMode="auto">
              <a:xfrm>
                <a:off x="3759" y="2904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2" name="Freeform 251"/>
              <p:cNvSpPr/>
              <p:nvPr/>
            </p:nvSpPr>
            <p:spPr bwMode="auto">
              <a:xfrm>
                <a:off x="3893" y="3080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3" name="Freeform 252"/>
              <p:cNvSpPr/>
              <p:nvPr/>
            </p:nvSpPr>
            <p:spPr bwMode="auto">
              <a:xfrm>
                <a:off x="3786" y="29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4" name="Freeform 253"/>
              <p:cNvSpPr/>
              <p:nvPr/>
            </p:nvSpPr>
            <p:spPr bwMode="auto">
              <a:xfrm>
                <a:off x="3952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5" name="Freeform 254"/>
              <p:cNvSpPr>
                <a:spLocks noEditPoints="1"/>
              </p:cNvSpPr>
              <p:nvPr/>
            </p:nvSpPr>
            <p:spPr bwMode="auto">
              <a:xfrm>
                <a:off x="3895" y="3015"/>
                <a:ext cx="152" cy="95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6" name="Freeform 255"/>
              <p:cNvSpPr/>
              <p:nvPr/>
            </p:nvSpPr>
            <p:spPr bwMode="auto">
              <a:xfrm>
                <a:off x="4011" y="306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7" name="Freeform 256"/>
              <p:cNvSpPr/>
              <p:nvPr/>
            </p:nvSpPr>
            <p:spPr bwMode="auto">
              <a:xfrm>
                <a:off x="3912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8" name="Freeform 257"/>
              <p:cNvSpPr/>
              <p:nvPr/>
            </p:nvSpPr>
            <p:spPr bwMode="auto">
              <a:xfrm>
                <a:off x="3996" y="3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9" name="Oval 258"/>
              <p:cNvSpPr>
                <a:spLocks noChangeArrowheads="1"/>
              </p:cNvSpPr>
              <p:nvPr/>
            </p:nvSpPr>
            <p:spPr bwMode="auto">
              <a:xfrm>
                <a:off x="3595" y="18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0" name="Freeform 259"/>
              <p:cNvSpPr/>
              <p:nvPr/>
            </p:nvSpPr>
            <p:spPr bwMode="auto">
              <a:xfrm>
                <a:off x="3598" y="18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1" name="Freeform 260"/>
              <p:cNvSpPr/>
              <p:nvPr/>
            </p:nvSpPr>
            <p:spPr bwMode="auto">
              <a:xfrm>
                <a:off x="3918" y="28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2" name="Freeform 261"/>
              <p:cNvSpPr/>
              <p:nvPr/>
            </p:nvSpPr>
            <p:spPr bwMode="auto">
              <a:xfrm>
                <a:off x="3924" y="303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3" name="Freeform 262"/>
              <p:cNvSpPr/>
              <p:nvPr/>
            </p:nvSpPr>
            <p:spPr bwMode="auto">
              <a:xfrm>
                <a:off x="3986" y="302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4" name="Freeform 263"/>
              <p:cNvSpPr/>
              <p:nvPr/>
            </p:nvSpPr>
            <p:spPr bwMode="auto">
              <a:xfrm>
                <a:off x="3899" y="309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5" name="Rectangle 264"/>
              <p:cNvSpPr>
                <a:spLocks noChangeArrowheads="1"/>
              </p:cNvSpPr>
              <p:nvPr/>
            </p:nvSpPr>
            <p:spPr bwMode="auto">
              <a:xfrm>
                <a:off x="4013" y="3004"/>
                <a:ext cx="1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6" name="Freeform 265"/>
              <p:cNvSpPr/>
              <p:nvPr/>
            </p:nvSpPr>
            <p:spPr bwMode="auto">
              <a:xfrm>
                <a:off x="3903" y="30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7" name="Freeform 266"/>
              <p:cNvSpPr/>
              <p:nvPr/>
            </p:nvSpPr>
            <p:spPr bwMode="auto">
              <a:xfrm>
                <a:off x="3905" y="3055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8" name="Freeform 267"/>
              <p:cNvSpPr/>
              <p:nvPr/>
            </p:nvSpPr>
            <p:spPr bwMode="auto">
              <a:xfrm>
                <a:off x="3897" y="30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9" name="Freeform 268"/>
              <p:cNvSpPr/>
              <p:nvPr/>
            </p:nvSpPr>
            <p:spPr bwMode="auto">
              <a:xfrm>
                <a:off x="3897" y="309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0" name="Freeform 269"/>
              <p:cNvSpPr/>
              <p:nvPr/>
            </p:nvSpPr>
            <p:spPr bwMode="auto">
              <a:xfrm>
                <a:off x="3984" y="30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1" name="Freeform 270"/>
              <p:cNvSpPr/>
              <p:nvPr/>
            </p:nvSpPr>
            <p:spPr bwMode="auto">
              <a:xfrm>
                <a:off x="3600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2" name="Freeform 271"/>
              <p:cNvSpPr/>
              <p:nvPr/>
            </p:nvSpPr>
            <p:spPr bwMode="auto">
              <a:xfrm>
                <a:off x="3905" y="31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3" name="Freeform 272"/>
              <p:cNvSpPr/>
              <p:nvPr/>
            </p:nvSpPr>
            <p:spPr bwMode="auto">
              <a:xfrm>
                <a:off x="4230" y="248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4" name="Freeform 273"/>
              <p:cNvSpPr/>
              <p:nvPr/>
            </p:nvSpPr>
            <p:spPr bwMode="auto">
              <a:xfrm>
                <a:off x="3895" y="3080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5" name="Freeform 274"/>
              <p:cNvSpPr/>
              <p:nvPr/>
            </p:nvSpPr>
            <p:spPr bwMode="auto">
              <a:xfrm>
                <a:off x="4007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6" name="Freeform 275"/>
              <p:cNvSpPr/>
              <p:nvPr/>
            </p:nvSpPr>
            <p:spPr bwMode="auto">
              <a:xfrm>
                <a:off x="3598" y="18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7" name="Freeform 276"/>
              <p:cNvSpPr/>
              <p:nvPr/>
            </p:nvSpPr>
            <p:spPr bwMode="auto">
              <a:xfrm>
                <a:off x="4005" y="30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8" name="Freeform 277"/>
              <p:cNvSpPr/>
              <p:nvPr/>
            </p:nvSpPr>
            <p:spPr bwMode="auto">
              <a:xfrm>
                <a:off x="4007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9" name="Freeform 278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0" name="Freeform 279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1" name="Freeform 280"/>
              <p:cNvSpPr/>
              <p:nvPr/>
            </p:nvSpPr>
            <p:spPr bwMode="auto">
              <a:xfrm>
                <a:off x="4009" y="308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2" name="Freeform 281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3" name="Freeform 282"/>
              <p:cNvSpPr/>
              <p:nvPr/>
            </p:nvSpPr>
            <p:spPr bwMode="auto">
              <a:xfrm>
                <a:off x="3929" y="1870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4" name="Freeform 283"/>
              <p:cNvSpPr/>
              <p:nvPr/>
            </p:nvSpPr>
            <p:spPr bwMode="auto">
              <a:xfrm>
                <a:off x="3687" y="157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5" name="Freeform 284"/>
              <p:cNvSpPr/>
              <p:nvPr/>
            </p:nvSpPr>
            <p:spPr bwMode="auto">
              <a:xfrm>
                <a:off x="4086" y="15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6" name="Freeform 285"/>
              <p:cNvSpPr/>
              <p:nvPr/>
            </p:nvSpPr>
            <p:spPr bwMode="auto">
              <a:xfrm>
                <a:off x="3574" y="1912"/>
                <a:ext cx="2" cy="21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7" name="Freeform 286"/>
              <p:cNvSpPr>
                <a:spLocks noEditPoints="1"/>
              </p:cNvSpPr>
              <p:nvPr/>
            </p:nvSpPr>
            <p:spPr bwMode="auto">
              <a:xfrm>
                <a:off x="3559" y="1774"/>
                <a:ext cx="77" cy="91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8" name="Freeform 287"/>
              <p:cNvSpPr/>
              <p:nvPr/>
            </p:nvSpPr>
            <p:spPr bwMode="auto">
              <a:xfrm>
                <a:off x="3608" y="190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9" name="Freeform 288"/>
              <p:cNvSpPr/>
              <p:nvPr/>
            </p:nvSpPr>
            <p:spPr bwMode="auto">
              <a:xfrm>
                <a:off x="4113" y="1587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0" name="Freeform 289"/>
              <p:cNvSpPr/>
              <p:nvPr/>
            </p:nvSpPr>
            <p:spPr bwMode="auto">
              <a:xfrm>
                <a:off x="3593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1" name="Freeform 290"/>
              <p:cNvSpPr/>
              <p:nvPr/>
            </p:nvSpPr>
            <p:spPr bwMode="auto">
              <a:xfrm>
                <a:off x="4251" y="1730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2" name="Freeform 291"/>
              <p:cNvSpPr/>
              <p:nvPr/>
            </p:nvSpPr>
            <p:spPr bwMode="auto">
              <a:xfrm>
                <a:off x="3980" y="24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3" name="Freeform 292"/>
              <p:cNvSpPr/>
              <p:nvPr/>
            </p:nvSpPr>
            <p:spPr bwMode="auto">
              <a:xfrm>
                <a:off x="3980" y="2446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4" name="Freeform 293"/>
              <p:cNvSpPr/>
              <p:nvPr/>
            </p:nvSpPr>
            <p:spPr bwMode="auto">
              <a:xfrm>
                <a:off x="4062" y="225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5" name="Freeform 294"/>
              <p:cNvSpPr/>
              <p:nvPr/>
            </p:nvSpPr>
            <p:spPr bwMode="auto">
              <a:xfrm>
                <a:off x="4162" y="2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6" name="Freeform 295"/>
              <p:cNvSpPr/>
              <p:nvPr/>
            </p:nvSpPr>
            <p:spPr bwMode="auto">
              <a:xfrm>
                <a:off x="4164" y="213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7" name="Freeform 296"/>
              <p:cNvSpPr/>
              <p:nvPr/>
            </p:nvSpPr>
            <p:spPr bwMode="auto">
              <a:xfrm>
                <a:off x="3606" y="18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8" name="Oval 297"/>
              <p:cNvSpPr>
                <a:spLocks noChangeArrowheads="1"/>
              </p:cNvSpPr>
              <p:nvPr/>
            </p:nvSpPr>
            <p:spPr bwMode="auto">
              <a:xfrm>
                <a:off x="3598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9" name="Oval 298"/>
              <p:cNvSpPr>
                <a:spLocks noChangeArrowheads="1"/>
              </p:cNvSpPr>
              <p:nvPr/>
            </p:nvSpPr>
            <p:spPr bwMode="auto">
              <a:xfrm>
                <a:off x="3600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0" name="Freeform 299"/>
              <p:cNvSpPr/>
              <p:nvPr/>
            </p:nvSpPr>
            <p:spPr bwMode="auto">
              <a:xfrm>
                <a:off x="3598" y="18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1" name="Oval 300"/>
              <p:cNvSpPr>
                <a:spLocks noChangeArrowheads="1"/>
              </p:cNvSpPr>
              <p:nvPr/>
            </p:nvSpPr>
            <p:spPr bwMode="auto">
              <a:xfrm>
                <a:off x="3602" y="1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2" name="Freeform 301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3" name="Freeform 302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4" name="Oval 303"/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5" name="Freeform 304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6" name="Freeform 305"/>
              <p:cNvSpPr/>
              <p:nvPr/>
            </p:nvSpPr>
            <p:spPr bwMode="auto">
              <a:xfrm>
                <a:off x="3598" y="18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7" name="Oval 306"/>
              <p:cNvSpPr>
                <a:spLocks noChangeArrowheads="1"/>
              </p:cNvSpPr>
              <p:nvPr/>
            </p:nvSpPr>
            <p:spPr bwMode="auto">
              <a:xfrm>
                <a:off x="3612" y="18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8" name="Freeform 307"/>
              <p:cNvSpPr/>
              <p:nvPr/>
            </p:nvSpPr>
            <p:spPr bwMode="auto">
              <a:xfrm>
                <a:off x="3977" y="24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9" name="Freeform 308"/>
              <p:cNvSpPr/>
              <p:nvPr/>
            </p:nvSpPr>
            <p:spPr bwMode="auto">
              <a:xfrm>
                <a:off x="3595" y="181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0" name="Freeform 309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1" name="Freeform 310"/>
              <p:cNvSpPr/>
              <p:nvPr/>
            </p:nvSpPr>
            <p:spPr bwMode="auto">
              <a:xfrm>
                <a:off x="3967" y="249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2" name="Freeform 311"/>
              <p:cNvSpPr/>
              <p:nvPr/>
            </p:nvSpPr>
            <p:spPr bwMode="auto">
              <a:xfrm>
                <a:off x="3825" y="22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3" name="Freeform 312"/>
              <p:cNvSpPr/>
              <p:nvPr/>
            </p:nvSpPr>
            <p:spPr bwMode="auto">
              <a:xfrm>
                <a:off x="3810" y="2268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4" name="Freeform 313"/>
              <p:cNvSpPr/>
              <p:nvPr/>
            </p:nvSpPr>
            <p:spPr bwMode="auto">
              <a:xfrm>
                <a:off x="3835" y="22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5" name="Freeform 314"/>
              <p:cNvSpPr/>
              <p:nvPr/>
            </p:nvSpPr>
            <p:spPr bwMode="auto">
              <a:xfrm>
                <a:off x="3833" y="226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6" name="Freeform 315"/>
              <p:cNvSpPr/>
              <p:nvPr/>
            </p:nvSpPr>
            <p:spPr bwMode="auto">
              <a:xfrm>
                <a:off x="3833" y="2328"/>
                <a:ext cx="9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7" name="Freeform 316"/>
              <p:cNvSpPr/>
              <p:nvPr/>
            </p:nvSpPr>
            <p:spPr bwMode="auto">
              <a:xfrm>
                <a:off x="3837" y="233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8" name="Freeform 317"/>
              <p:cNvSpPr/>
              <p:nvPr/>
            </p:nvSpPr>
            <p:spPr bwMode="auto">
              <a:xfrm>
                <a:off x="3839" y="2328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9" name="Freeform 318"/>
              <p:cNvSpPr/>
              <p:nvPr/>
            </p:nvSpPr>
            <p:spPr bwMode="auto">
              <a:xfrm>
                <a:off x="3827" y="226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0" name="Freeform 319"/>
              <p:cNvSpPr/>
              <p:nvPr/>
            </p:nvSpPr>
            <p:spPr bwMode="auto">
              <a:xfrm>
                <a:off x="3729" y="285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1" name="Freeform 320"/>
              <p:cNvSpPr/>
              <p:nvPr/>
            </p:nvSpPr>
            <p:spPr bwMode="auto">
              <a:xfrm>
                <a:off x="3731" y="285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2" name="Freeform 321"/>
              <p:cNvSpPr/>
              <p:nvPr/>
            </p:nvSpPr>
            <p:spPr bwMode="auto">
              <a:xfrm>
                <a:off x="3897" y="282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3" name="Freeform 322"/>
              <p:cNvSpPr/>
              <p:nvPr/>
            </p:nvSpPr>
            <p:spPr bwMode="auto">
              <a:xfrm>
                <a:off x="4007" y="27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4" name="Freeform 323"/>
              <p:cNvSpPr/>
              <p:nvPr/>
            </p:nvSpPr>
            <p:spPr bwMode="auto">
              <a:xfrm>
                <a:off x="3971" y="281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5" name="Freeform 324"/>
              <p:cNvSpPr/>
              <p:nvPr/>
            </p:nvSpPr>
            <p:spPr bwMode="auto">
              <a:xfrm>
                <a:off x="3969" y="250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6" name="Freeform 325"/>
              <p:cNvSpPr/>
              <p:nvPr/>
            </p:nvSpPr>
            <p:spPr bwMode="auto">
              <a:xfrm>
                <a:off x="3850" y="2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7" name="Freeform 326"/>
              <p:cNvSpPr/>
              <p:nvPr/>
            </p:nvSpPr>
            <p:spPr bwMode="auto">
              <a:xfrm>
                <a:off x="3668" y="2060"/>
                <a:ext cx="8" cy="17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8" name="Freeform 327"/>
              <p:cNvSpPr/>
              <p:nvPr/>
            </p:nvSpPr>
            <p:spPr bwMode="auto">
              <a:xfrm>
                <a:off x="3837" y="232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9" name="Freeform 328"/>
              <p:cNvSpPr/>
              <p:nvPr/>
            </p:nvSpPr>
            <p:spPr bwMode="auto">
              <a:xfrm>
                <a:off x="3965" y="25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0" name="Freeform 329"/>
              <p:cNvSpPr/>
              <p:nvPr/>
            </p:nvSpPr>
            <p:spPr bwMode="auto">
              <a:xfrm>
                <a:off x="3973" y="24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1" name="Freeform 330"/>
              <p:cNvSpPr/>
              <p:nvPr/>
            </p:nvSpPr>
            <p:spPr bwMode="auto">
              <a:xfrm>
                <a:off x="3965" y="2497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2" name="Freeform 331"/>
              <p:cNvSpPr/>
              <p:nvPr/>
            </p:nvSpPr>
            <p:spPr bwMode="auto">
              <a:xfrm>
                <a:off x="3835" y="2474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3" name="Freeform 332"/>
              <p:cNvSpPr/>
              <p:nvPr/>
            </p:nvSpPr>
            <p:spPr bwMode="auto">
              <a:xfrm>
                <a:off x="3829" y="2345"/>
                <a:ext cx="4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4" name="Freeform 333"/>
              <p:cNvSpPr/>
              <p:nvPr/>
            </p:nvSpPr>
            <p:spPr bwMode="auto">
              <a:xfrm>
                <a:off x="3831" y="23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5" name="Freeform 334"/>
              <p:cNvSpPr/>
              <p:nvPr/>
            </p:nvSpPr>
            <p:spPr bwMode="auto">
              <a:xfrm>
                <a:off x="3850" y="249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6" name="Freeform 335"/>
              <p:cNvSpPr/>
              <p:nvPr/>
            </p:nvSpPr>
            <p:spPr bwMode="auto">
              <a:xfrm>
                <a:off x="3835" y="233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7" name="Rectangle 336"/>
              <p:cNvSpPr>
                <a:spLocks noChangeArrowheads="1"/>
              </p:cNvSpPr>
              <p:nvPr/>
            </p:nvSpPr>
            <p:spPr bwMode="auto">
              <a:xfrm>
                <a:off x="3835" y="243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8" name="Freeform 337"/>
              <p:cNvSpPr/>
              <p:nvPr/>
            </p:nvSpPr>
            <p:spPr bwMode="auto">
              <a:xfrm>
                <a:off x="3831" y="2349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9" name="Freeform 338"/>
              <p:cNvSpPr/>
              <p:nvPr/>
            </p:nvSpPr>
            <p:spPr bwMode="auto">
              <a:xfrm>
                <a:off x="3602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0" name="Freeform 339"/>
              <p:cNvSpPr/>
              <p:nvPr/>
            </p:nvSpPr>
            <p:spPr bwMode="auto">
              <a:xfrm>
                <a:off x="3905" y="22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1" name="Freeform 340"/>
              <p:cNvSpPr/>
              <p:nvPr/>
            </p:nvSpPr>
            <p:spPr bwMode="auto">
              <a:xfrm>
                <a:off x="3778" y="297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2" name="Freeform 341"/>
              <p:cNvSpPr/>
              <p:nvPr/>
            </p:nvSpPr>
            <p:spPr bwMode="auto">
              <a:xfrm>
                <a:off x="3746" y="2826"/>
                <a:ext cx="399" cy="16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3" name="Freeform 342"/>
              <p:cNvSpPr/>
              <p:nvPr/>
            </p:nvSpPr>
            <p:spPr bwMode="auto">
              <a:xfrm>
                <a:off x="3757" y="2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4" name="Freeform 343"/>
              <p:cNvSpPr/>
              <p:nvPr/>
            </p:nvSpPr>
            <p:spPr bwMode="auto">
              <a:xfrm>
                <a:off x="4226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5" name="Freeform 344"/>
              <p:cNvSpPr/>
              <p:nvPr/>
            </p:nvSpPr>
            <p:spPr bwMode="auto">
              <a:xfrm>
                <a:off x="3752" y="29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6" name="Freeform 345"/>
              <p:cNvSpPr/>
              <p:nvPr/>
            </p:nvSpPr>
            <p:spPr bwMode="auto">
              <a:xfrm>
                <a:off x="3975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7" name="Freeform 346"/>
              <p:cNvSpPr/>
              <p:nvPr/>
            </p:nvSpPr>
            <p:spPr bwMode="auto">
              <a:xfrm>
                <a:off x="3905" y="22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8" name="Freeform 347"/>
              <p:cNvSpPr/>
              <p:nvPr/>
            </p:nvSpPr>
            <p:spPr bwMode="auto">
              <a:xfrm>
                <a:off x="4289" y="2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9" name="Freeform 348"/>
              <p:cNvSpPr/>
              <p:nvPr/>
            </p:nvSpPr>
            <p:spPr bwMode="auto">
              <a:xfrm>
                <a:off x="3899" y="22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0" name="Freeform 349"/>
              <p:cNvSpPr/>
              <p:nvPr/>
            </p:nvSpPr>
            <p:spPr bwMode="auto">
              <a:xfrm>
                <a:off x="3939" y="292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1" name="Freeform 350"/>
              <p:cNvSpPr/>
              <p:nvPr/>
            </p:nvSpPr>
            <p:spPr bwMode="auto">
              <a:xfrm>
                <a:off x="3888" y="22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2" name="Freeform 351"/>
              <p:cNvSpPr/>
              <p:nvPr/>
            </p:nvSpPr>
            <p:spPr bwMode="auto">
              <a:xfrm>
                <a:off x="3842" y="227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3" name="Freeform 352"/>
              <p:cNvSpPr/>
              <p:nvPr/>
            </p:nvSpPr>
            <p:spPr bwMode="auto">
              <a:xfrm>
                <a:off x="3844" y="22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4" name="Freeform 353"/>
              <p:cNvSpPr/>
              <p:nvPr/>
            </p:nvSpPr>
            <p:spPr bwMode="auto">
              <a:xfrm>
                <a:off x="3899" y="2272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5" name="Freeform 354"/>
              <p:cNvSpPr/>
              <p:nvPr/>
            </p:nvSpPr>
            <p:spPr bwMode="auto">
              <a:xfrm>
                <a:off x="3776" y="29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6" name="Freeform 355"/>
              <p:cNvSpPr/>
              <p:nvPr/>
            </p:nvSpPr>
            <p:spPr bwMode="auto">
              <a:xfrm>
                <a:off x="3795" y="2985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7" name="Freeform 356"/>
              <p:cNvSpPr/>
              <p:nvPr/>
            </p:nvSpPr>
            <p:spPr bwMode="auto">
              <a:xfrm>
                <a:off x="3765" y="2972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8" name="Freeform 357"/>
              <p:cNvSpPr/>
              <p:nvPr/>
            </p:nvSpPr>
            <p:spPr bwMode="auto">
              <a:xfrm>
                <a:off x="3803" y="298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9" name="Freeform 358"/>
              <p:cNvSpPr/>
              <p:nvPr/>
            </p:nvSpPr>
            <p:spPr bwMode="auto">
              <a:xfrm>
                <a:off x="3479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0" name="Freeform 359"/>
              <p:cNvSpPr/>
              <p:nvPr/>
            </p:nvSpPr>
            <p:spPr bwMode="auto">
              <a:xfrm>
                <a:off x="3761" y="29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1" name="Freeform 360"/>
              <p:cNvSpPr/>
              <p:nvPr/>
            </p:nvSpPr>
            <p:spPr bwMode="auto">
              <a:xfrm>
                <a:off x="3943" y="29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2" name="Freeform 361"/>
              <p:cNvSpPr/>
              <p:nvPr/>
            </p:nvSpPr>
            <p:spPr bwMode="auto">
              <a:xfrm>
                <a:off x="4003" y="294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3" name="Freeform 362"/>
              <p:cNvSpPr/>
              <p:nvPr/>
            </p:nvSpPr>
            <p:spPr bwMode="auto">
              <a:xfrm>
                <a:off x="4003" y="29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4" name="Freeform 363"/>
              <p:cNvSpPr/>
              <p:nvPr/>
            </p:nvSpPr>
            <p:spPr bwMode="auto">
              <a:xfrm>
                <a:off x="3996" y="295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5" name="Freeform 364"/>
              <p:cNvSpPr/>
              <p:nvPr/>
            </p:nvSpPr>
            <p:spPr bwMode="auto">
              <a:xfrm>
                <a:off x="3757" y="302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6" name="Freeform 365"/>
              <p:cNvSpPr/>
              <p:nvPr/>
            </p:nvSpPr>
            <p:spPr bwMode="auto">
              <a:xfrm>
                <a:off x="4003" y="294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7" name="Freeform 366"/>
              <p:cNvSpPr/>
              <p:nvPr/>
            </p:nvSpPr>
            <p:spPr bwMode="auto">
              <a:xfrm>
                <a:off x="3869" y="29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8" name="Freeform 367"/>
              <p:cNvSpPr/>
              <p:nvPr/>
            </p:nvSpPr>
            <p:spPr bwMode="auto">
              <a:xfrm>
                <a:off x="4026" y="292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9" name="Rectangle 368"/>
              <p:cNvSpPr>
                <a:spLocks noChangeArrowheads="1"/>
              </p:cNvSpPr>
              <p:nvPr/>
            </p:nvSpPr>
            <p:spPr bwMode="auto">
              <a:xfrm>
                <a:off x="4275" y="254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0" name="Oval 369"/>
              <p:cNvSpPr>
                <a:spLocks noChangeArrowheads="1"/>
              </p:cNvSpPr>
              <p:nvPr/>
            </p:nvSpPr>
            <p:spPr bwMode="auto">
              <a:xfrm>
                <a:off x="3472" y="20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1" name="Freeform 370"/>
              <p:cNvSpPr/>
              <p:nvPr/>
            </p:nvSpPr>
            <p:spPr bwMode="auto">
              <a:xfrm>
                <a:off x="4219" y="25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2" name="Freeform 371"/>
              <p:cNvSpPr/>
              <p:nvPr/>
            </p:nvSpPr>
            <p:spPr bwMode="auto">
              <a:xfrm>
                <a:off x="4230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3" name="Freeform 372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4" name="Freeform 373"/>
              <p:cNvSpPr/>
              <p:nvPr/>
            </p:nvSpPr>
            <p:spPr bwMode="auto">
              <a:xfrm>
                <a:off x="4217" y="2482"/>
                <a:ext cx="145" cy="117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5" name="Freeform 374"/>
              <p:cNvSpPr/>
              <p:nvPr/>
            </p:nvSpPr>
            <p:spPr bwMode="auto">
              <a:xfrm>
                <a:off x="3472" y="207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6" name="Freeform 375"/>
              <p:cNvSpPr/>
              <p:nvPr/>
            </p:nvSpPr>
            <p:spPr bwMode="auto">
              <a:xfrm>
                <a:off x="4219" y="2506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7" name="Freeform 376"/>
              <p:cNvSpPr/>
              <p:nvPr/>
            </p:nvSpPr>
            <p:spPr bwMode="auto">
              <a:xfrm>
                <a:off x="4228" y="2482"/>
                <a:ext cx="6" cy="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8" name="Freeform 377"/>
              <p:cNvSpPr/>
              <p:nvPr/>
            </p:nvSpPr>
            <p:spPr bwMode="auto">
              <a:xfrm>
                <a:off x="3472" y="207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9" name="Freeform 378"/>
              <p:cNvSpPr/>
              <p:nvPr/>
            </p:nvSpPr>
            <p:spPr bwMode="auto">
              <a:xfrm>
                <a:off x="3472" y="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0" name="Freeform 379"/>
              <p:cNvSpPr/>
              <p:nvPr/>
            </p:nvSpPr>
            <p:spPr bwMode="auto">
              <a:xfrm>
                <a:off x="4219" y="251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1" name="Freeform 380"/>
              <p:cNvSpPr/>
              <p:nvPr/>
            </p:nvSpPr>
            <p:spPr bwMode="auto">
              <a:xfrm>
                <a:off x="4221" y="2514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2" name="Oval 381"/>
              <p:cNvSpPr>
                <a:spLocks noChangeArrowheads="1"/>
              </p:cNvSpPr>
              <p:nvPr/>
            </p:nvSpPr>
            <p:spPr bwMode="auto">
              <a:xfrm>
                <a:off x="3905" y="22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3" name="Freeform 382"/>
              <p:cNvSpPr/>
              <p:nvPr/>
            </p:nvSpPr>
            <p:spPr bwMode="auto">
              <a:xfrm>
                <a:off x="4217" y="251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4" name="Freeform 383"/>
              <p:cNvSpPr/>
              <p:nvPr/>
            </p:nvSpPr>
            <p:spPr bwMode="auto">
              <a:xfrm>
                <a:off x="4296" y="25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5" name="Freeform 384"/>
              <p:cNvSpPr/>
              <p:nvPr/>
            </p:nvSpPr>
            <p:spPr bwMode="auto">
              <a:xfrm>
                <a:off x="4289" y="25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6" name="Freeform 385"/>
              <p:cNvSpPr/>
              <p:nvPr/>
            </p:nvSpPr>
            <p:spPr bwMode="auto">
              <a:xfrm>
                <a:off x="4296" y="2552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7" name="Freeform 386"/>
              <p:cNvSpPr/>
              <p:nvPr/>
            </p:nvSpPr>
            <p:spPr bwMode="auto">
              <a:xfrm>
                <a:off x="4306" y="255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8" name="Freeform 387"/>
              <p:cNvSpPr/>
              <p:nvPr/>
            </p:nvSpPr>
            <p:spPr bwMode="auto">
              <a:xfrm>
                <a:off x="3903" y="22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9" name="Freeform 388"/>
              <p:cNvSpPr/>
              <p:nvPr/>
            </p:nvSpPr>
            <p:spPr bwMode="auto">
              <a:xfrm>
                <a:off x="3901" y="2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0" name="Freeform 389"/>
              <p:cNvSpPr/>
              <p:nvPr/>
            </p:nvSpPr>
            <p:spPr bwMode="auto">
              <a:xfrm>
                <a:off x="4285" y="2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1" name="Freeform 390"/>
              <p:cNvSpPr/>
              <p:nvPr/>
            </p:nvSpPr>
            <p:spPr bwMode="auto">
              <a:xfrm>
                <a:off x="3472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2" name="Rectangle 391"/>
              <p:cNvSpPr>
                <a:spLocks noChangeArrowheads="1"/>
              </p:cNvSpPr>
              <p:nvPr/>
            </p:nvSpPr>
            <p:spPr bwMode="auto">
              <a:xfrm>
                <a:off x="3472" y="20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3" name="Freeform 392"/>
              <p:cNvSpPr/>
              <p:nvPr/>
            </p:nvSpPr>
            <p:spPr bwMode="auto">
              <a:xfrm>
                <a:off x="4277" y="249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4" name="Freeform 393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5" name="Freeform 394"/>
              <p:cNvSpPr/>
              <p:nvPr/>
            </p:nvSpPr>
            <p:spPr bwMode="auto">
              <a:xfrm>
                <a:off x="4255" y="25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6" name="Freeform 395"/>
              <p:cNvSpPr/>
              <p:nvPr/>
            </p:nvSpPr>
            <p:spPr bwMode="auto">
              <a:xfrm>
                <a:off x="3678" y="2461"/>
                <a:ext cx="19" cy="13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7" name="Freeform 396"/>
              <p:cNvSpPr/>
              <p:nvPr/>
            </p:nvSpPr>
            <p:spPr bwMode="auto">
              <a:xfrm>
                <a:off x="3496" y="2319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8" name="Freeform 397"/>
              <p:cNvSpPr/>
              <p:nvPr/>
            </p:nvSpPr>
            <p:spPr bwMode="auto">
              <a:xfrm>
                <a:off x="3483" y="2156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9" name="Freeform 398"/>
              <p:cNvSpPr/>
              <p:nvPr/>
            </p:nvSpPr>
            <p:spPr bwMode="auto">
              <a:xfrm>
                <a:off x="3534" y="2347"/>
                <a:ext cx="13" cy="6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0" name="Freeform 399"/>
              <p:cNvSpPr/>
              <p:nvPr/>
            </p:nvSpPr>
            <p:spPr bwMode="auto">
              <a:xfrm>
                <a:off x="3466" y="209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1" name="Freeform 400"/>
              <p:cNvSpPr/>
              <p:nvPr/>
            </p:nvSpPr>
            <p:spPr bwMode="auto">
              <a:xfrm>
                <a:off x="3466" y="2103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2" name="Freeform 401"/>
              <p:cNvSpPr/>
              <p:nvPr/>
            </p:nvSpPr>
            <p:spPr bwMode="auto">
              <a:xfrm>
                <a:off x="3477" y="2152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3" name="Freeform 402"/>
              <p:cNvSpPr/>
              <p:nvPr/>
            </p:nvSpPr>
            <p:spPr bwMode="auto">
              <a:xfrm>
                <a:off x="3466" y="2096"/>
                <a:ext cx="8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4" name="Freeform 403"/>
              <p:cNvSpPr/>
              <p:nvPr/>
            </p:nvSpPr>
            <p:spPr bwMode="auto">
              <a:xfrm>
                <a:off x="3470" y="210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5" name="Freeform 404"/>
              <p:cNvSpPr/>
              <p:nvPr/>
            </p:nvSpPr>
            <p:spPr bwMode="auto">
              <a:xfrm>
                <a:off x="3718" y="250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6" name="Freeform 405"/>
              <p:cNvSpPr/>
              <p:nvPr/>
            </p:nvSpPr>
            <p:spPr bwMode="auto">
              <a:xfrm>
                <a:off x="3629" y="2417"/>
                <a:ext cx="7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sp>
          <p:nvSpPr>
            <p:cNvPr id="21" name="Freeform 407"/>
            <p:cNvSpPr/>
            <p:nvPr/>
          </p:nvSpPr>
          <p:spPr bwMode="auto">
            <a:xfrm>
              <a:off x="3716" y="2495"/>
              <a:ext cx="5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2" name="Freeform 408"/>
            <p:cNvSpPr/>
            <p:nvPr/>
          </p:nvSpPr>
          <p:spPr bwMode="auto">
            <a:xfrm>
              <a:off x="3706" y="2480"/>
              <a:ext cx="10" cy="15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3" name="Freeform 409"/>
            <p:cNvSpPr/>
            <p:nvPr/>
          </p:nvSpPr>
          <p:spPr bwMode="auto">
            <a:xfrm>
              <a:off x="3782" y="3038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4" name="Freeform 410"/>
            <p:cNvSpPr/>
            <p:nvPr/>
          </p:nvSpPr>
          <p:spPr bwMode="auto">
            <a:xfrm>
              <a:off x="3631" y="224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5" name="Freeform 411"/>
            <p:cNvSpPr/>
            <p:nvPr/>
          </p:nvSpPr>
          <p:spPr bwMode="auto">
            <a:xfrm>
              <a:off x="3988" y="30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6" name="Freeform 412"/>
            <p:cNvSpPr/>
            <p:nvPr/>
          </p:nvSpPr>
          <p:spPr bwMode="auto">
            <a:xfrm>
              <a:off x="3856" y="30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7" name="Freeform 413"/>
            <p:cNvSpPr/>
            <p:nvPr/>
          </p:nvSpPr>
          <p:spPr bwMode="auto">
            <a:xfrm>
              <a:off x="3924" y="2998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8" name="Freeform 414"/>
            <p:cNvSpPr/>
            <p:nvPr/>
          </p:nvSpPr>
          <p:spPr bwMode="auto">
            <a:xfrm>
              <a:off x="3561" y="1990"/>
              <a:ext cx="3" cy="9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9" name="Freeform 415"/>
            <p:cNvSpPr/>
            <p:nvPr/>
          </p:nvSpPr>
          <p:spPr bwMode="auto">
            <a:xfrm>
              <a:off x="3795" y="30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0" name="Freeform 416"/>
            <p:cNvSpPr/>
            <p:nvPr/>
          </p:nvSpPr>
          <p:spPr bwMode="auto">
            <a:xfrm>
              <a:off x="3958" y="30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1" name="Freeform 417"/>
            <p:cNvSpPr/>
            <p:nvPr/>
          </p:nvSpPr>
          <p:spPr bwMode="auto">
            <a:xfrm>
              <a:off x="3982" y="3027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2" name="Freeform 418"/>
            <p:cNvSpPr/>
            <p:nvPr/>
          </p:nvSpPr>
          <p:spPr bwMode="auto">
            <a:xfrm>
              <a:off x="3595" y="1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3" name="Freeform 419"/>
            <p:cNvSpPr/>
            <p:nvPr/>
          </p:nvSpPr>
          <p:spPr bwMode="auto">
            <a:xfrm>
              <a:off x="3757" y="298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4" name="Freeform 420"/>
            <p:cNvSpPr/>
            <p:nvPr/>
          </p:nvSpPr>
          <p:spPr bwMode="auto">
            <a:xfrm>
              <a:off x="3627" y="178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5" name="Freeform 421"/>
            <p:cNvSpPr/>
            <p:nvPr/>
          </p:nvSpPr>
          <p:spPr bwMode="auto">
            <a:xfrm>
              <a:off x="3578" y="17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6" name="Rectangle 422"/>
            <p:cNvSpPr>
              <a:spLocks noChangeArrowheads="1"/>
            </p:cNvSpPr>
            <p:nvPr/>
          </p:nvSpPr>
          <p:spPr bwMode="auto">
            <a:xfrm>
              <a:off x="3593" y="182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7" name="Freeform 423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8" name="Freeform 424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9" name="Freeform 425"/>
            <p:cNvSpPr/>
            <p:nvPr/>
          </p:nvSpPr>
          <p:spPr bwMode="auto">
            <a:xfrm>
              <a:off x="3638" y="2417"/>
              <a:ext cx="6" cy="6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0" name="Freeform 426"/>
            <p:cNvSpPr/>
            <p:nvPr/>
          </p:nvSpPr>
          <p:spPr bwMode="auto">
            <a:xfrm>
              <a:off x="3708" y="2743"/>
              <a:ext cx="2" cy="7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1" name="Freeform 427"/>
            <p:cNvSpPr/>
            <p:nvPr/>
          </p:nvSpPr>
          <p:spPr bwMode="auto">
            <a:xfrm>
              <a:off x="3714" y="2737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2" name="Freeform 428"/>
            <p:cNvSpPr/>
            <p:nvPr/>
          </p:nvSpPr>
          <p:spPr bwMode="auto">
            <a:xfrm>
              <a:off x="3706" y="2737"/>
              <a:ext cx="10" cy="4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3" name="Freeform 429"/>
            <p:cNvSpPr/>
            <p:nvPr/>
          </p:nvSpPr>
          <p:spPr bwMode="auto">
            <a:xfrm>
              <a:off x="3755" y="2718"/>
              <a:ext cx="4" cy="6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4" name="Freeform 430"/>
            <p:cNvSpPr/>
            <p:nvPr/>
          </p:nvSpPr>
          <p:spPr bwMode="auto">
            <a:xfrm>
              <a:off x="3761" y="2733"/>
              <a:ext cx="4" cy="17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5" name="Freeform 431"/>
            <p:cNvSpPr/>
            <p:nvPr/>
          </p:nvSpPr>
          <p:spPr bwMode="auto">
            <a:xfrm>
              <a:off x="3759" y="2720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6" name="Freeform 432"/>
            <p:cNvSpPr/>
            <p:nvPr/>
          </p:nvSpPr>
          <p:spPr bwMode="auto">
            <a:xfrm>
              <a:off x="3761" y="2714"/>
              <a:ext cx="6" cy="12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7" name="Freeform 433"/>
            <p:cNvSpPr/>
            <p:nvPr/>
          </p:nvSpPr>
          <p:spPr bwMode="auto">
            <a:xfrm>
              <a:off x="3712" y="273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8" name="Freeform 434"/>
            <p:cNvSpPr>
              <a:spLocks noEditPoints="1"/>
            </p:cNvSpPr>
            <p:nvPr/>
          </p:nvSpPr>
          <p:spPr bwMode="auto">
            <a:xfrm>
              <a:off x="3742" y="2907"/>
              <a:ext cx="384" cy="146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9" name="Freeform 435"/>
            <p:cNvSpPr/>
            <p:nvPr/>
          </p:nvSpPr>
          <p:spPr bwMode="auto">
            <a:xfrm>
              <a:off x="3712" y="2809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0" name="Freeform 436"/>
            <p:cNvSpPr>
              <a:spLocks noEditPoints="1"/>
            </p:cNvSpPr>
            <p:nvPr/>
          </p:nvSpPr>
          <p:spPr bwMode="auto">
            <a:xfrm>
              <a:off x="3434" y="1624"/>
              <a:ext cx="862" cy="1213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1" name="Freeform 437"/>
            <p:cNvSpPr/>
            <p:nvPr/>
          </p:nvSpPr>
          <p:spPr bwMode="auto">
            <a:xfrm>
              <a:off x="3695" y="2760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2" name="Freeform 438"/>
            <p:cNvSpPr/>
            <p:nvPr/>
          </p:nvSpPr>
          <p:spPr bwMode="auto">
            <a:xfrm>
              <a:off x="3699" y="2760"/>
              <a:ext cx="5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3" name="Freeform 439"/>
            <p:cNvSpPr/>
            <p:nvPr/>
          </p:nvSpPr>
          <p:spPr bwMode="auto">
            <a:xfrm>
              <a:off x="3916" y="2586"/>
              <a:ext cx="4" cy="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4" name="Freeform 440"/>
            <p:cNvSpPr/>
            <p:nvPr/>
          </p:nvSpPr>
          <p:spPr bwMode="auto">
            <a:xfrm>
              <a:off x="3941" y="2610"/>
              <a:ext cx="5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5" name="Freeform 441"/>
            <p:cNvSpPr/>
            <p:nvPr/>
          </p:nvSpPr>
          <p:spPr bwMode="auto">
            <a:xfrm>
              <a:off x="3729" y="2272"/>
              <a:ext cx="2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6" name="Freeform 442"/>
            <p:cNvSpPr/>
            <p:nvPr/>
          </p:nvSpPr>
          <p:spPr bwMode="auto">
            <a:xfrm>
              <a:off x="3852" y="2714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7" name="Freeform 443"/>
            <p:cNvSpPr/>
            <p:nvPr/>
          </p:nvSpPr>
          <p:spPr bwMode="auto">
            <a:xfrm>
              <a:off x="3850" y="2692"/>
              <a:ext cx="4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8" name="Freeform 444"/>
            <p:cNvSpPr/>
            <p:nvPr/>
          </p:nvSpPr>
          <p:spPr bwMode="auto">
            <a:xfrm>
              <a:off x="3848" y="2686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9" name="Freeform 445"/>
            <p:cNvSpPr/>
            <p:nvPr/>
          </p:nvSpPr>
          <p:spPr bwMode="auto">
            <a:xfrm>
              <a:off x="3846" y="2711"/>
              <a:ext cx="4" cy="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0" name="Freeform 446"/>
            <p:cNvSpPr/>
            <p:nvPr/>
          </p:nvSpPr>
          <p:spPr bwMode="auto">
            <a:xfrm>
              <a:off x="3822" y="2773"/>
              <a:ext cx="5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1" name="Freeform 447"/>
            <p:cNvSpPr/>
            <p:nvPr/>
          </p:nvSpPr>
          <p:spPr bwMode="auto">
            <a:xfrm>
              <a:off x="3765" y="2315"/>
              <a:ext cx="4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2" name="Freeform 448"/>
            <p:cNvSpPr/>
            <p:nvPr/>
          </p:nvSpPr>
          <p:spPr bwMode="auto">
            <a:xfrm>
              <a:off x="3842" y="2733"/>
              <a:ext cx="4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3" name="Freeform 449"/>
            <p:cNvSpPr/>
            <p:nvPr/>
          </p:nvSpPr>
          <p:spPr bwMode="auto">
            <a:xfrm>
              <a:off x="3822" y="2769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4" name="Freeform 450"/>
            <p:cNvSpPr/>
            <p:nvPr/>
          </p:nvSpPr>
          <p:spPr bwMode="auto">
            <a:xfrm>
              <a:off x="3846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5" name="Freeform 451"/>
            <p:cNvSpPr/>
            <p:nvPr/>
          </p:nvSpPr>
          <p:spPr bwMode="auto">
            <a:xfrm>
              <a:off x="3844" y="2724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6" name="Freeform 452"/>
            <p:cNvSpPr/>
            <p:nvPr/>
          </p:nvSpPr>
          <p:spPr bwMode="auto">
            <a:xfrm>
              <a:off x="3844" y="2728"/>
              <a:ext cx="8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</p:grpSp>
      <p:sp>
        <p:nvSpPr>
          <p:cNvPr id="467" name="文本框 1"/>
          <p:cNvSpPr txBox="1"/>
          <p:nvPr/>
        </p:nvSpPr>
        <p:spPr>
          <a:xfrm>
            <a:off x="3226143" y="4532866"/>
            <a:ext cx="5669280" cy="829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喵呜体" panose="02010600010101010101" pitchFamily="2" charset="-122"/>
                <a:ea typeface="方正喵呜体" panose="02010600010101010101" pitchFamily="2" charset="-122"/>
              </a:defRPr>
            </a:lvl1pPr>
          </a:lstStyle>
          <a:p>
            <a:pPr algn="ctr"/>
            <a:r>
              <a:rPr lang="zh-CN" altLang="en-US" sz="4800" b="0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新媒体运营</a:t>
            </a:r>
            <a:r>
              <a:rPr lang="zh-CN" altLang="en-US" sz="4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必读干货</a:t>
            </a:r>
          </a:p>
        </p:txBody>
      </p:sp>
      <p:sp>
        <p:nvSpPr>
          <p:cNvPr id="473" name="TextBox 472"/>
          <p:cNvSpPr txBox="1"/>
          <p:nvPr/>
        </p:nvSpPr>
        <p:spPr>
          <a:xfrm>
            <a:off x="3024418" y="5444938"/>
            <a:ext cx="6671093" cy="5118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lnSpc>
                <a:spcPct val="114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New media operation must read dry goods</a:t>
            </a:r>
          </a:p>
        </p:txBody>
      </p:sp>
    </p:spTree>
  </p:cSld>
  <p:clrMapOvr>
    <a:masterClrMapping/>
  </p:clrMapOvr>
  <p:transition spd="med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6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ldLvl="0" animBg="1"/>
      <p:bldP spid="46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图片 41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04678" y="2517336"/>
            <a:ext cx="7390996" cy="201572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9095995" y="3189245"/>
            <a:ext cx="2309006" cy="2783622"/>
            <a:chOff x="3388" y="1644"/>
            <a:chExt cx="938" cy="1037"/>
          </a:xfrm>
          <a:solidFill>
            <a:schemeClr val="accent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4" name="组合 58"/>
          <p:cNvGrpSpPr/>
          <p:nvPr/>
        </p:nvGrpSpPr>
        <p:grpSpPr>
          <a:xfrm rot="20175543">
            <a:off x="5642987" y="115195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5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7" name="组合 69"/>
          <p:cNvGrpSpPr/>
          <p:nvPr/>
        </p:nvGrpSpPr>
        <p:grpSpPr>
          <a:xfrm rot="20175543">
            <a:off x="7034795" y="15358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8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0" name="组合 74"/>
          <p:cNvGrpSpPr/>
          <p:nvPr/>
        </p:nvGrpSpPr>
        <p:grpSpPr>
          <a:xfrm rot="20175543">
            <a:off x="7706706" y="8159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3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3" name="组合 79"/>
          <p:cNvGrpSpPr/>
          <p:nvPr/>
        </p:nvGrpSpPr>
        <p:grpSpPr>
          <a:xfrm rot="20175543">
            <a:off x="9386477" y="1487906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3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6" name="矩形 8"/>
          <p:cNvSpPr/>
          <p:nvPr/>
        </p:nvSpPr>
        <p:spPr>
          <a:xfrm>
            <a:off x="1056684" y="5204971"/>
            <a:ext cx="9292848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不是往堆人头的角度发展，而是更倾向于每个人贡献价值，每个人可以承担很多比较大的责任。</a:t>
            </a:r>
          </a:p>
        </p:txBody>
      </p:sp>
      <p:sp>
        <p:nvSpPr>
          <p:cNvPr id="37" name="矩形 8"/>
          <p:cNvSpPr/>
          <p:nvPr/>
        </p:nvSpPr>
        <p:spPr>
          <a:xfrm>
            <a:off x="1179830" y="4737266"/>
            <a:ext cx="8851636" cy="4362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例：我们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个人员，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个以上账号（含贴吧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个），粉丝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万。</a:t>
            </a:r>
          </a:p>
        </p:txBody>
      </p:sp>
      <p:sp>
        <p:nvSpPr>
          <p:cNvPr id="38" name="矩形 8"/>
          <p:cNvSpPr/>
          <p:nvPr/>
        </p:nvSpPr>
        <p:spPr>
          <a:xfrm>
            <a:off x="1248658" y="5698374"/>
            <a:ext cx="666459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我更多给他们传输的是对细节、内容、用户运营的具体关注。</a:t>
            </a:r>
          </a:p>
        </p:txBody>
      </p:sp>
      <p:sp>
        <p:nvSpPr>
          <p:cNvPr id="39" name="矩形 38"/>
          <p:cNvSpPr/>
          <p:nvPr/>
        </p:nvSpPr>
        <p:spPr>
          <a:xfrm>
            <a:off x="916936" y="1338524"/>
            <a:ext cx="3104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、花钱，但不是堆钱</a:t>
            </a:r>
          </a:p>
        </p:txBody>
      </p:sp>
      <p:sp>
        <p:nvSpPr>
          <p:cNvPr id="40" name="矩形 8"/>
          <p:cNvSpPr/>
          <p:nvPr/>
        </p:nvSpPr>
        <p:spPr>
          <a:xfrm>
            <a:off x="1152671" y="1989407"/>
            <a:ext cx="959406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做新媒体肯定要花钱，但不是靠花钱堆起来的，关键看怎么靠小成本出大效果。</a:t>
            </a: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39" grpId="0"/>
      <p:bldP spid="4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图片 28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组 10"/>
          <p:cNvGrpSpPr/>
          <p:nvPr/>
        </p:nvGrpSpPr>
        <p:grpSpPr>
          <a:xfrm rot="1427206" flipH="1">
            <a:off x="9551531" y="3381218"/>
            <a:ext cx="2111713" cy="3071583"/>
            <a:chOff x="953326" y="1604200"/>
            <a:chExt cx="3203818" cy="3649107"/>
          </a:xfrm>
          <a:solidFill>
            <a:srgbClr val="F8F6F3"/>
          </a:solidFill>
        </p:grpSpPr>
        <p:grpSp>
          <p:nvGrpSpPr>
            <p:cNvPr id="8" name="Group 24"/>
            <p:cNvGrpSpPr/>
            <p:nvPr/>
          </p:nvGrpSpPr>
          <p:grpSpPr>
            <a:xfrm rot="19960150">
              <a:off x="3473071" y="1919475"/>
              <a:ext cx="660855" cy="3333832"/>
              <a:chOff x="0" y="-1"/>
              <a:chExt cx="222665" cy="1123294"/>
            </a:xfrm>
            <a:grpFill/>
          </p:grpSpPr>
          <p:sp>
            <p:nvSpPr>
              <p:cNvPr id="3" name="chenying0907 20"/>
              <p:cNvSpPr/>
              <p:nvPr/>
            </p:nvSpPr>
            <p:spPr>
              <a:xfrm>
                <a:off x="12679" y="165100"/>
                <a:ext cx="209986" cy="742430"/>
              </a:xfrm>
              <a:custGeom>
                <a:avLst/>
                <a:gdLst>
                  <a:gd name="connsiteX0" fmla="*/ 19779 w 20578"/>
                  <a:gd name="connsiteY0" fmla="*/ 21600 h 21600"/>
                  <a:gd name="connsiteX1" fmla="*/ 19877 w 20578"/>
                  <a:gd name="connsiteY1" fmla="*/ 17107 h 21600"/>
                  <a:gd name="connsiteX2" fmla="*/ 15824 w 20578"/>
                  <a:gd name="connsiteY2" fmla="*/ 0 h 21600"/>
                  <a:gd name="connsiteX3" fmla="*/ 1 w 20578"/>
                  <a:gd name="connsiteY3" fmla="*/ 0 h 21600"/>
                  <a:gd name="connsiteX4" fmla="*/ 775 w 20578"/>
                  <a:gd name="connsiteY4" fmla="*/ 1843 h 21600"/>
                  <a:gd name="connsiteX5" fmla="*/ 1506 w 20578"/>
                  <a:gd name="connsiteY5" fmla="*/ 15903 h 21600"/>
                  <a:gd name="connsiteX6" fmla="*/ 37 w 20578"/>
                  <a:gd name="connsiteY6" fmla="*/ 21376 h 21600"/>
                  <a:gd name="connsiteX0-1" fmla="*/ 19781 w 20580"/>
                  <a:gd name="connsiteY0-2" fmla="*/ 21600 h 21600"/>
                  <a:gd name="connsiteX1-3" fmla="*/ 19879 w 20580"/>
                  <a:gd name="connsiteY1-4" fmla="*/ 17107 h 21600"/>
                  <a:gd name="connsiteX2-5" fmla="*/ 15826 w 20580"/>
                  <a:gd name="connsiteY2-6" fmla="*/ 0 h 21600"/>
                  <a:gd name="connsiteX3-7" fmla="*/ 3 w 20580"/>
                  <a:gd name="connsiteY3-8" fmla="*/ 0 h 21600"/>
                  <a:gd name="connsiteX4-9" fmla="*/ 777 w 20580"/>
                  <a:gd name="connsiteY4-10" fmla="*/ 1843 h 21600"/>
                  <a:gd name="connsiteX5-11" fmla="*/ 1362 w 20580"/>
                  <a:gd name="connsiteY5-12" fmla="*/ 16761 h 21600"/>
                  <a:gd name="connsiteX6-13" fmla="*/ 39 w 20580"/>
                  <a:gd name="connsiteY6-14" fmla="*/ 21376 h 21600"/>
                  <a:gd name="connsiteX0-15" fmla="*/ 19781 w 20580"/>
                  <a:gd name="connsiteY0-16" fmla="*/ 22107 h 22107"/>
                  <a:gd name="connsiteX1-17" fmla="*/ 19879 w 20580"/>
                  <a:gd name="connsiteY1-18" fmla="*/ 17614 h 22107"/>
                  <a:gd name="connsiteX2-19" fmla="*/ 16092 w 20580"/>
                  <a:gd name="connsiteY2-20" fmla="*/ 1554 h 22107"/>
                  <a:gd name="connsiteX3-21" fmla="*/ 15826 w 20580"/>
                  <a:gd name="connsiteY3-22" fmla="*/ 507 h 22107"/>
                  <a:gd name="connsiteX4-23" fmla="*/ 3 w 20580"/>
                  <a:gd name="connsiteY4-24" fmla="*/ 507 h 22107"/>
                  <a:gd name="connsiteX5-25" fmla="*/ 777 w 20580"/>
                  <a:gd name="connsiteY5-26" fmla="*/ 2350 h 22107"/>
                  <a:gd name="connsiteX6-27" fmla="*/ 1362 w 20580"/>
                  <a:gd name="connsiteY6-28" fmla="*/ 17268 h 22107"/>
                  <a:gd name="connsiteX7" fmla="*/ 39 w 20580"/>
                  <a:gd name="connsiteY7" fmla="*/ 21883 h 22107"/>
                  <a:gd name="connsiteX0-29" fmla="*/ 19781 w 20580"/>
                  <a:gd name="connsiteY0-30" fmla="*/ 21600 h 21600"/>
                  <a:gd name="connsiteX1-31" fmla="*/ 19879 w 20580"/>
                  <a:gd name="connsiteY1-32" fmla="*/ 17107 h 21600"/>
                  <a:gd name="connsiteX2-33" fmla="*/ 17646 w 20580"/>
                  <a:gd name="connsiteY2-34" fmla="*/ 7130 h 21600"/>
                  <a:gd name="connsiteX3-35" fmla="*/ 16092 w 20580"/>
                  <a:gd name="connsiteY3-36" fmla="*/ 1047 h 21600"/>
                  <a:gd name="connsiteX4-37" fmla="*/ 15826 w 20580"/>
                  <a:gd name="connsiteY4-38" fmla="*/ 0 h 21600"/>
                  <a:gd name="connsiteX5-39" fmla="*/ 3 w 20580"/>
                  <a:gd name="connsiteY5-40" fmla="*/ 0 h 21600"/>
                  <a:gd name="connsiteX6-41" fmla="*/ 777 w 20580"/>
                  <a:gd name="connsiteY6-42" fmla="*/ 1843 h 21600"/>
                  <a:gd name="connsiteX7-43" fmla="*/ 1362 w 20580"/>
                  <a:gd name="connsiteY7-44" fmla="*/ 16761 h 21600"/>
                  <a:gd name="connsiteX8" fmla="*/ 39 w 20580"/>
                  <a:gd name="connsiteY8" fmla="*/ 21376 h 21600"/>
                  <a:gd name="connsiteX0-45" fmla="*/ 19781 w 20655"/>
                  <a:gd name="connsiteY0-46" fmla="*/ 21600 h 21600"/>
                  <a:gd name="connsiteX1-47" fmla="*/ 19879 w 20655"/>
                  <a:gd name="connsiteY1-48" fmla="*/ 17107 h 21600"/>
                  <a:gd name="connsiteX2-49" fmla="*/ 16092 w 20655"/>
                  <a:gd name="connsiteY2-50" fmla="*/ 1047 h 21600"/>
                  <a:gd name="connsiteX3-51" fmla="*/ 15826 w 20655"/>
                  <a:gd name="connsiteY3-52" fmla="*/ 0 h 21600"/>
                  <a:gd name="connsiteX4-53" fmla="*/ 3 w 20655"/>
                  <a:gd name="connsiteY4-54" fmla="*/ 0 h 21600"/>
                  <a:gd name="connsiteX5-55" fmla="*/ 777 w 20655"/>
                  <a:gd name="connsiteY5-56" fmla="*/ 1843 h 21600"/>
                  <a:gd name="connsiteX6-57" fmla="*/ 1362 w 20655"/>
                  <a:gd name="connsiteY6-58" fmla="*/ 16761 h 21600"/>
                  <a:gd name="connsiteX7-59" fmla="*/ 39 w 20655"/>
                  <a:gd name="connsiteY7-60" fmla="*/ 21376 h 21600"/>
                  <a:gd name="connsiteX0-61" fmla="*/ 19781 w 20655"/>
                  <a:gd name="connsiteY0-62" fmla="*/ 21600 h 21600"/>
                  <a:gd name="connsiteX1-63" fmla="*/ 19879 w 20655"/>
                  <a:gd name="connsiteY1-64" fmla="*/ 17107 h 21600"/>
                  <a:gd name="connsiteX2-65" fmla="*/ 17432 w 20655"/>
                  <a:gd name="connsiteY2-66" fmla="*/ 7098 h 21600"/>
                  <a:gd name="connsiteX3-67" fmla="*/ 16092 w 20655"/>
                  <a:gd name="connsiteY3-68" fmla="*/ 1047 h 21600"/>
                  <a:gd name="connsiteX4-69" fmla="*/ 15826 w 20655"/>
                  <a:gd name="connsiteY4-70" fmla="*/ 0 h 21600"/>
                  <a:gd name="connsiteX5-71" fmla="*/ 3 w 20655"/>
                  <a:gd name="connsiteY5-72" fmla="*/ 0 h 21600"/>
                  <a:gd name="connsiteX6-73" fmla="*/ 777 w 20655"/>
                  <a:gd name="connsiteY6-74" fmla="*/ 1843 h 21600"/>
                  <a:gd name="connsiteX7-75" fmla="*/ 1362 w 20655"/>
                  <a:gd name="connsiteY7-76" fmla="*/ 16761 h 21600"/>
                  <a:gd name="connsiteX8-77" fmla="*/ 39 w 20655"/>
                  <a:gd name="connsiteY8-78" fmla="*/ 21376 h 21600"/>
                  <a:gd name="connsiteX0-79" fmla="*/ 19781 w 20655"/>
                  <a:gd name="connsiteY0-80" fmla="*/ 21600 h 21600"/>
                  <a:gd name="connsiteX1-81" fmla="*/ 19879 w 20655"/>
                  <a:gd name="connsiteY1-82" fmla="*/ 17107 h 21600"/>
                  <a:gd name="connsiteX2-83" fmla="*/ 16092 w 20655"/>
                  <a:gd name="connsiteY2-84" fmla="*/ 1047 h 21600"/>
                  <a:gd name="connsiteX3-85" fmla="*/ 15826 w 20655"/>
                  <a:gd name="connsiteY3-86" fmla="*/ 0 h 21600"/>
                  <a:gd name="connsiteX4-87" fmla="*/ 3 w 20655"/>
                  <a:gd name="connsiteY4-88" fmla="*/ 0 h 21600"/>
                  <a:gd name="connsiteX5-89" fmla="*/ 777 w 20655"/>
                  <a:gd name="connsiteY5-90" fmla="*/ 1843 h 21600"/>
                  <a:gd name="connsiteX6-91" fmla="*/ 1362 w 20655"/>
                  <a:gd name="connsiteY6-92" fmla="*/ 16761 h 21600"/>
                  <a:gd name="connsiteX7-93" fmla="*/ 39 w 20655"/>
                  <a:gd name="connsiteY7-94" fmla="*/ 21376 h 216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43" y="connsiteY7-44"/>
                  </a:cxn>
                </a:cxnLst>
                <a:rect l="l" t="t" r="r" b="b"/>
                <a:pathLst>
                  <a:path w="20655" h="21600" extrusionOk="0">
                    <a:moveTo>
                      <a:pt x="19781" y="21600"/>
                    </a:moveTo>
                    <a:cubicBezTo>
                      <a:pt x="21310" y="19799"/>
                      <a:pt x="20494" y="20533"/>
                      <a:pt x="19879" y="17107"/>
                    </a:cubicBezTo>
                    <a:cubicBezTo>
                      <a:pt x="19264" y="13682"/>
                      <a:pt x="16767" y="3898"/>
                      <a:pt x="16092" y="1047"/>
                    </a:cubicBezTo>
                    <a:cubicBezTo>
                      <a:pt x="15789" y="-141"/>
                      <a:pt x="18507" y="174"/>
                      <a:pt x="15826" y="0"/>
                    </a:cubicBezTo>
                    <a:lnTo>
                      <a:pt x="3" y="0"/>
                    </a:lnTo>
                    <a:lnTo>
                      <a:pt x="777" y="1843"/>
                    </a:lnTo>
                    <a:cubicBezTo>
                      <a:pt x="765" y="4727"/>
                      <a:pt x="1073" y="13883"/>
                      <a:pt x="1362" y="16761"/>
                    </a:cubicBezTo>
                    <a:cubicBezTo>
                      <a:pt x="1544" y="18573"/>
                      <a:pt x="-290" y="19629"/>
                      <a:pt x="39" y="21376"/>
                    </a:cubicBezTo>
                  </a:path>
                </a:pathLst>
              </a:custGeom>
              <a:solidFill>
                <a:schemeClr val="accent4"/>
              </a:solidFill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4" name="chenying0907 21"/>
              <p:cNvSpPr/>
              <p:nvPr/>
            </p:nvSpPr>
            <p:spPr>
              <a:xfrm>
                <a:off x="12700" y="889000"/>
                <a:ext cx="199716" cy="17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274" extrusionOk="0">
                    <a:moveTo>
                      <a:pt x="21600" y="0"/>
                    </a:moveTo>
                    <a:cubicBezTo>
                      <a:pt x="18923" y="21600"/>
                      <a:pt x="5182" y="19974"/>
                      <a:pt x="0" y="11161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5" name="chenying0907 22"/>
              <p:cNvSpPr/>
              <p:nvPr/>
            </p:nvSpPr>
            <p:spPr>
              <a:xfrm>
                <a:off x="0" y="-1"/>
                <a:ext cx="169627" cy="1569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99" extrusionOk="0">
                    <a:moveTo>
                      <a:pt x="21600" y="21399"/>
                    </a:moveTo>
                    <a:cubicBezTo>
                      <a:pt x="21600" y="14641"/>
                      <a:pt x="20714" y="6540"/>
                      <a:pt x="20597" y="325"/>
                    </a:cubicBezTo>
                    <a:cubicBezTo>
                      <a:pt x="13874" y="-42"/>
                      <a:pt x="6603" y="-201"/>
                      <a:pt x="0" y="411"/>
                    </a:cubicBezTo>
                    <a:cubicBezTo>
                      <a:pt x="771" y="6724"/>
                      <a:pt x="1612" y="13779"/>
                      <a:pt x="1316" y="20126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6" name="chenying0907 23"/>
              <p:cNvSpPr/>
              <p:nvPr/>
            </p:nvSpPr>
            <p:spPr>
              <a:xfrm>
                <a:off x="12700" y="889000"/>
                <a:ext cx="200707" cy="2342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472" y="7302"/>
                      <a:pt x="6555" y="15634"/>
                      <a:pt x="11604" y="21600"/>
                    </a:cubicBezTo>
                    <a:cubicBezTo>
                      <a:pt x="14587" y="14593"/>
                      <a:pt x="19470" y="7960"/>
                      <a:pt x="21600" y="709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  <p:sp>
          <p:nvSpPr>
            <p:cNvPr id="7" name="chenying0907 109"/>
            <p:cNvSpPr/>
            <p:nvPr/>
          </p:nvSpPr>
          <p:spPr>
            <a:xfrm rot="19960150">
              <a:off x="953326" y="1604200"/>
              <a:ext cx="3203818" cy="3051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252" extrusionOk="0">
                  <a:moveTo>
                    <a:pt x="0" y="11486"/>
                  </a:moveTo>
                  <a:cubicBezTo>
                    <a:pt x="6297" y="11810"/>
                    <a:pt x="8452" y="9094"/>
                    <a:pt x="10432" y="6445"/>
                  </a:cubicBezTo>
                  <a:cubicBezTo>
                    <a:pt x="11413" y="5133"/>
                    <a:pt x="12361" y="62"/>
                    <a:pt x="14424" y="1"/>
                  </a:cubicBezTo>
                  <a:cubicBezTo>
                    <a:pt x="15769" y="-39"/>
                    <a:pt x="16223" y="2237"/>
                    <a:pt x="16082" y="3272"/>
                  </a:cubicBezTo>
                  <a:cubicBezTo>
                    <a:pt x="15861" y="4889"/>
                    <a:pt x="14041" y="6135"/>
                    <a:pt x="14194" y="7965"/>
                  </a:cubicBezTo>
                  <a:cubicBezTo>
                    <a:pt x="14390" y="10301"/>
                    <a:pt x="17861" y="9673"/>
                    <a:pt x="19260" y="10227"/>
                  </a:cubicBezTo>
                  <a:cubicBezTo>
                    <a:pt x="19766" y="10428"/>
                    <a:pt x="21231" y="11033"/>
                    <a:pt x="21376" y="11673"/>
                  </a:cubicBezTo>
                  <a:cubicBezTo>
                    <a:pt x="21570" y="12535"/>
                    <a:pt x="20193" y="13225"/>
                    <a:pt x="19575" y="13518"/>
                  </a:cubicBezTo>
                  <a:cubicBezTo>
                    <a:pt x="20100" y="13794"/>
                    <a:pt x="21600" y="14815"/>
                    <a:pt x="21175" y="15661"/>
                  </a:cubicBezTo>
                  <a:cubicBezTo>
                    <a:pt x="20946" y="16116"/>
                    <a:pt x="20069" y="16279"/>
                    <a:pt x="19912" y="16721"/>
                  </a:cubicBezTo>
                  <a:cubicBezTo>
                    <a:pt x="19755" y="17170"/>
                    <a:pt x="20477" y="17215"/>
                    <a:pt x="20793" y="17467"/>
                  </a:cubicBezTo>
                  <a:cubicBezTo>
                    <a:pt x="21207" y="17798"/>
                    <a:pt x="21392" y="18222"/>
                    <a:pt x="21094" y="18674"/>
                  </a:cubicBezTo>
                  <a:cubicBezTo>
                    <a:pt x="20996" y="18822"/>
                    <a:pt x="20711" y="18995"/>
                    <a:pt x="20448" y="19175"/>
                  </a:cubicBezTo>
                  <a:cubicBezTo>
                    <a:pt x="20191" y="19349"/>
                    <a:pt x="19956" y="19529"/>
                    <a:pt x="19937" y="19697"/>
                  </a:cubicBezTo>
                  <a:cubicBezTo>
                    <a:pt x="19902" y="20016"/>
                    <a:pt x="20352" y="20019"/>
                    <a:pt x="20495" y="20232"/>
                  </a:cubicBezTo>
                  <a:cubicBezTo>
                    <a:pt x="21389" y="21561"/>
                    <a:pt x="18668" y="21213"/>
                    <a:pt x="18243" y="21207"/>
                  </a:cubicBezTo>
                  <a:cubicBezTo>
                    <a:pt x="15548" y="21174"/>
                    <a:pt x="12492" y="21415"/>
                    <a:pt x="9278" y="20028"/>
                  </a:cubicBezTo>
                  <a:cubicBezTo>
                    <a:pt x="6757" y="18941"/>
                    <a:pt x="4040" y="19440"/>
                    <a:pt x="1192" y="19163"/>
                  </a:cubicBezTo>
                </a:path>
              </a:pathLst>
            </a:custGeom>
            <a:grpFill/>
            <a:ln w="38100">
              <a:solidFill>
                <a:srgbClr val="46537A"/>
              </a:solidFill>
              <a:miter lim="400000"/>
            </a:ln>
          </p:spPr>
          <p:txBody>
            <a:bodyPr lIns="50787" tIns="50787" rIns="50787" bIns="50787" anchor="ctr"/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sp>
        <p:nvSpPr>
          <p:cNvPr id="11" name="矩形 8"/>
          <p:cNvSpPr/>
          <p:nvPr/>
        </p:nvSpPr>
        <p:spPr>
          <a:xfrm>
            <a:off x="1216869" y="1785047"/>
            <a:ext cx="5850076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粉丝数量是基础，但质量比数量更加重要。</a:t>
            </a:r>
          </a:p>
        </p:txBody>
      </p:sp>
      <p:sp>
        <p:nvSpPr>
          <p:cNvPr id="12" name="矩形 8"/>
          <p:cNvSpPr/>
          <p:nvPr/>
        </p:nvSpPr>
        <p:spPr>
          <a:xfrm>
            <a:off x="4272248" y="2229375"/>
            <a:ext cx="7486306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例：同一个微信公众号有</a:t>
            </a:r>
            <a:r>
              <a:rPr lang="en-US" altLang="zh-CN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1000</a:t>
            </a: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万粉丝比</a:t>
            </a:r>
            <a:r>
              <a:rPr lang="en-US" altLang="zh-CN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万粉丝的机会大</a:t>
            </a:r>
          </a:p>
        </p:txBody>
      </p:sp>
      <p:sp>
        <p:nvSpPr>
          <p:cNvPr id="13" name="矩形 8"/>
          <p:cNvSpPr/>
          <p:nvPr/>
        </p:nvSpPr>
        <p:spPr>
          <a:xfrm>
            <a:off x="5376098" y="4389082"/>
            <a:ext cx="2927602" cy="11988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这真不是靠粉丝数量撑起来的，要看可读性和用户是否活跃</a:t>
            </a:r>
          </a:p>
        </p:txBody>
      </p:sp>
      <p:sp>
        <p:nvSpPr>
          <p:cNvPr id="14" name="矩形 8"/>
          <p:cNvSpPr/>
          <p:nvPr/>
        </p:nvSpPr>
        <p:spPr>
          <a:xfrm>
            <a:off x="5376098" y="3141251"/>
            <a:ext cx="5087309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粉丝过千万的账号挺多，如招商银行，但为什么互动比较强的，是冷兔等？</a:t>
            </a:r>
          </a:p>
        </p:txBody>
      </p:sp>
      <p:sp>
        <p:nvSpPr>
          <p:cNvPr id="15" name="矩形 14"/>
          <p:cNvSpPr/>
          <p:nvPr/>
        </p:nvSpPr>
        <p:spPr>
          <a:xfrm>
            <a:off x="1216869" y="1250158"/>
            <a:ext cx="2799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4</a:t>
            </a:r>
            <a:r>
              <a:rPr lang="zh-CN" altLang="en-US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、质量比数量重要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48658" y="2757303"/>
            <a:ext cx="3827598" cy="275085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17" name="组合 58"/>
          <p:cNvGrpSpPr/>
          <p:nvPr/>
        </p:nvGrpSpPr>
        <p:grpSpPr>
          <a:xfrm rot="20175543">
            <a:off x="6138498" y="115195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8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0" name="组合 69"/>
          <p:cNvGrpSpPr/>
          <p:nvPr/>
        </p:nvGrpSpPr>
        <p:grpSpPr>
          <a:xfrm rot="20175543">
            <a:off x="7530306" y="15358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3" name="组合 74"/>
          <p:cNvGrpSpPr/>
          <p:nvPr/>
        </p:nvGrpSpPr>
        <p:grpSpPr>
          <a:xfrm rot="20175543">
            <a:off x="8202217" y="8159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6" name="组合 79"/>
          <p:cNvGrpSpPr/>
          <p:nvPr/>
        </p:nvGrpSpPr>
        <p:grpSpPr>
          <a:xfrm rot="20175543">
            <a:off x="9881988" y="1487906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7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-0.00143 -0.0956 " pathEditMode="relative" rAng="0" ptsTypes="AA">
                                      <p:cBhvr>
                                        <p:cTn id="6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" name="图片 231" descr="1.jp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PA_chenying0907 4"/>
          <p:cNvGrpSpPr/>
          <p:nvPr>
            <p:custDataLst>
              <p:tags r:id="rId1"/>
            </p:custDataLst>
          </p:nvPr>
        </p:nvGrpSpPr>
        <p:grpSpPr>
          <a:xfrm>
            <a:off x="5321401" y="2181381"/>
            <a:ext cx="1062560" cy="1137138"/>
            <a:chOff x="3213101" y="3067051"/>
            <a:chExt cx="541337" cy="720725"/>
          </a:xfrm>
          <a:solidFill>
            <a:schemeClr val="accent1"/>
          </a:solidFill>
        </p:grpSpPr>
        <p:sp>
          <p:nvSpPr>
            <p:cNvPr id="6" name="chenying0907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chenying0907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chenying0907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chenying0907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chenying0907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chenying0907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chenying0907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chenying0907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chenying0907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chenying0907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chenying0907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chenying0907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chenying0907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chenying0907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chenying0907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chenying0907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chenying0907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chenying0907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chenying0907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chenying0907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chenying0907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chenying0907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chenying0907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chenying0907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chenying0907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chenying0907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chenying0907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chenying0907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chenying0907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chenying0907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chenying0907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chenying0907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chenying0907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chenying0907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chenying0907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chenying0907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chenying0907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chenying0907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chenying0907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chenying0907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chenying0907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chenying0907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chenying0907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chenying0907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chenying0907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chenying0907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chenying0907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chenying0907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chenying0907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chenying0907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chenying0907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" name="PA_chenying0907 58"/>
          <p:cNvGrpSpPr/>
          <p:nvPr>
            <p:custDataLst>
              <p:tags r:id="rId2"/>
            </p:custDataLst>
          </p:nvPr>
        </p:nvGrpSpPr>
        <p:grpSpPr>
          <a:xfrm>
            <a:off x="2077164" y="2325362"/>
            <a:ext cx="1187222" cy="1018379"/>
            <a:chOff x="2033588" y="3044825"/>
            <a:chExt cx="771525" cy="746126"/>
          </a:xfrm>
          <a:solidFill>
            <a:schemeClr val="accent2"/>
          </a:solidFill>
        </p:grpSpPr>
        <p:sp>
          <p:nvSpPr>
            <p:cNvPr id="60" name="chenying0907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chenying0907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chenying0907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chenying0907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chenying0907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chenying0907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chenying0907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chenying0907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chenying0907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chenying0907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chenying0907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chenying0907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chenying0907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chenying0907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chenying0907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chenying0907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chenying0907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chenying0907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chenying0907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chenying0907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chenying0907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chenying0907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chenying0907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chenying0907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chenying0907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chenying0907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chenying0907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chenying0907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chenying0907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chenying0907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chenying0907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chenying0907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chenying0907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chenying0907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chenying0907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chenying0907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chenying0907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chenying0907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8" name="chenying0907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chenying0907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0" name="chenying0907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chenying0907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2" name="chenying0907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3" name="chenying0907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4" name="chenying0907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chenying0907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6" name="chenying0907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7" name="chenying0907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8" name="chenying0907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9" name="chenying0907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0" name="chenying0907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" name="chenying0907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" name="chenying0907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3" name="chenying0907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4" name="chenying0907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5" name="chenying0907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6" name="chenying0907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chenying0907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8" name="chenying0907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chenying0907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0" name="chenying0907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1" name="chenying0907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2" name="chenying0907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3" name="chenying0907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4" name="chenying0907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chenying0907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6" name="chenying0907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7" name="chenying0907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8" name="chenying0907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9" name="chenying0907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0" name="chenying0907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1" name="chenying0907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2" name="chenying0907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" name="chenying0907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" name="PA_chenying0907 133"/>
          <p:cNvGrpSpPr/>
          <p:nvPr>
            <p:custDataLst>
              <p:tags r:id="rId3"/>
            </p:custDataLst>
          </p:nvPr>
        </p:nvGrpSpPr>
        <p:grpSpPr>
          <a:xfrm>
            <a:off x="8317426" y="2133388"/>
            <a:ext cx="1618052" cy="1164330"/>
            <a:chOff x="4148138" y="3128963"/>
            <a:chExt cx="798513" cy="611188"/>
          </a:xfrm>
          <a:solidFill>
            <a:schemeClr val="accent4"/>
          </a:solidFill>
        </p:grpSpPr>
        <p:sp>
          <p:nvSpPr>
            <p:cNvPr id="135" name="chenying0907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6" name="chenying0907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7" name="chenying0907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8" name="chenying0907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9" name="chenying0907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0" name="chenying0907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1" name="chenying0907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2" name="chenying0907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" name="chenying0907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4" name="chenying0907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5" name="chenying0907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6" name="chenying0907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7" name="chenying0907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8" name="chenying0907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9" name="chenying0907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0" name="chenying0907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1" name="chenying0907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2" name="chenying0907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" name="chenying0907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4" name="chenying0907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5" name="chenying0907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6" name="chenying0907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7" name="chenying0907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8" name="chenying0907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9" name="chenying0907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0" name="chenying0907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chenying0907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2" name="chenying0907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3" name="chenying0907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" name="chenying0907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5" name="chenying0907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6" name="chenying0907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7" name="chenying0907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8" name="chenying0907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9" name="chenying0907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0" name="chenying0907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1" name="chenying0907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2" name="chenying0907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3" name="chenying0907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" name="chenying0907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5" name="chenying0907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6" name="chenying0907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7" name="chenying0907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8" name="chenying0907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9" name="chenying0907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chenying0907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1" name="chenying0907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2" name="chenying0907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8" name="chenying0907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9" name="chenying0907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0" name="chenying0907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1" name="chenying0907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2" name="chenying0907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3" name="chenying0907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4" name="chenying0907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" name="chenying0907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16" name="PA_椭圆 31"/>
          <p:cNvSpPr/>
          <p:nvPr>
            <p:custDataLst>
              <p:tags r:id="rId4"/>
            </p:custDataLst>
          </p:nvPr>
        </p:nvSpPr>
        <p:spPr>
          <a:xfrm>
            <a:off x="1200666" y="3437359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8" name="PA_椭圆 31"/>
          <p:cNvSpPr/>
          <p:nvPr>
            <p:custDataLst>
              <p:tags r:id="rId5"/>
            </p:custDataLst>
          </p:nvPr>
        </p:nvSpPr>
        <p:spPr>
          <a:xfrm>
            <a:off x="4492945" y="3437359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1" name="PA_椭圆 31"/>
          <p:cNvSpPr/>
          <p:nvPr>
            <p:custDataLst>
              <p:tags r:id="rId6"/>
            </p:custDataLst>
          </p:nvPr>
        </p:nvSpPr>
        <p:spPr>
          <a:xfrm>
            <a:off x="7772741" y="3381218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0" name="矩形 8"/>
          <p:cNvSpPr/>
          <p:nvPr/>
        </p:nvSpPr>
        <p:spPr>
          <a:xfrm>
            <a:off x="4272248" y="1605460"/>
            <a:ext cx="3775730" cy="46037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新媒体只是品牌的宣传阵地</a:t>
            </a:r>
          </a:p>
        </p:txBody>
      </p:sp>
      <p:sp>
        <p:nvSpPr>
          <p:cNvPr id="221" name="矩形 8"/>
          <p:cNvSpPr/>
          <p:nvPr/>
        </p:nvSpPr>
        <p:spPr>
          <a:xfrm>
            <a:off x="1344645" y="3805439"/>
            <a:ext cx="2735629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自己做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、社区、网站，可以对用户数据、资料、用户行为做分析。</a:t>
            </a:r>
          </a:p>
        </p:txBody>
      </p:sp>
      <p:sp>
        <p:nvSpPr>
          <p:cNvPr id="222" name="矩形 8"/>
          <p:cNvSpPr/>
          <p:nvPr/>
        </p:nvSpPr>
        <p:spPr>
          <a:xfrm>
            <a:off x="4992150" y="5687226"/>
            <a:ext cx="4648640" cy="8299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什么是你的用户？</a:t>
            </a: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自有平台才是你的用户，这是可控的。</a:t>
            </a:r>
          </a:p>
        </p:txBody>
      </p:sp>
      <p:sp>
        <p:nvSpPr>
          <p:cNvPr id="223" name="矩形 10"/>
          <p:cNvSpPr/>
          <p:nvPr/>
        </p:nvSpPr>
        <p:spPr>
          <a:xfrm>
            <a:off x="4656196" y="3804045"/>
            <a:ext cx="2831616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凡是你拿不到的用户资料，比如微博、微信，那是它们的用户，不是你的用户。</a:t>
            </a:r>
          </a:p>
        </p:txBody>
      </p:sp>
      <p:sp>
        <p:nvSpPr>
          <p:cNvPr id="224" name="矩形 12"/>
          <p:cNvSpPr/>
          <p:nvPr/>
        </p:nvSpPr>
        <p:spPr>
          <a:xfrm>
            <a:off x="7967746" y="3804045"/>
            <a:ext cx="2639642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要通过在上面宣传，让你的用户通过知名度，慢慢地认可你。</a:t>
            </a:r>
          </a:p>
        </p:txBody>
      </p:sp>
      <p:sp>
        <p:nvSpPr>
          <p:cNvPr id="225" name="矩形 224"/>
          <p:cNvSpPr/>
          <p:nvPr/>
        </p:nvSpPr>
        <p:spPr>
          <a:xfrm>
            <a:off x="979594" y="1045632"/>
            <a:ext cx="3104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、宣传阵地，非用户</a:t>
            </a:r>
          </a:p>
        </p:txBody>
      </p:sp>
      <p:sp>
        <p:nvSpPr>
          <p:cNvPr id="226" name="矩形 225"/>
          <p:cNvSpPr/>
          <p:nvPr/>
        </p:nvSpPr>
        <p:spPr>
          <a:xfrm>
            <a:off x="3970834" y="5831207"/>
            <a:ext cx="792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思考</a:t>
            </a:r>
          </a:p>
        </p:txBody>
      </p:sp>
      <p:sp>
        <p:nvSpPr>
          <p:cNvPr id="398" name="idea-bulb_13602"/>
          <p:cNvSpPr>
            <a:spLocks noChangeAspect="1"/>
          </p:cNvSpPr>
          <p:nvPr/>
        </p:nvSpPr>
        <p:spPr bwMode="auto">
          <a:xfrm>
            <a:off x="3408365" y="5687226"/>
            <a:ext cx="516532" cy="677305"/>
          </a:xfrm>
          <a:custGeom>
            <a:avLst/>
            <a:gdLst>
              <a:gd name="connsiteX0" fmla="*/ 221826 w 446008"/>
              <a:gd name="connsiteY0" fmla="*/ 232841 h 584830"/>
              <a:gd name="connsiteX1" fmla="*/ 122316 w 446008"/>
              <a:gd name="connsiteY1" fmla="*/ 332217 h 584830"/>
              <a:gd name="connsiteX2" fmla="*/ 132191 w 446008"/>
              <a:gd name="connsiteY2" fmla="*/ 374699 h 584830"/>
              <a:gd name="connsiteX3" fmla="*/ 164855 w 446008"/>
              <a:gd name="connsiteY3" fmla="*/ 495316 h 584830"/>
              <a:gd name="connsiteX4" fmla="*/ 221826 w 446008"/>
              <a:gd name="connsiteY4" fmla="*/ 554486 h 584830"/>
              <a:gd name="connsiteX5" fmla="*/ 278798 w 446008"/>
              <a:gd name="connsiteY5" fmla="*/ 495316 h 584830"/>
              <a:gd name="connsiteX6" fmla="*/ 311462 w 446008"/>
              <a:gd name="connsiteY6" fmla="*/ 374699 h 584830"/>
              <a:gd name="connsiteX7" fmla="*/ 320577 w 446008"/>
              <a:gd name="connsiteY7" fmla="*/ 332217 h 584830"/>
              <a:gd name="connsiteX8" fmla="*/ 221826 w 446008"/>
              <a:gd name="connsiteY8" fmla="*/ 232841 h 584830"/>
              <a:gd name="connsiteX9" fmla="*/ 221826 w 446008"/>
              <a:gd name="connsiteY9" fmla="*/ 202497 h 584830"/>
              <a:gd name="connsiteX10" fmla="*/ 350962 w 446008"/>
              <a:gd name="connsiteY10" fmla="*/ 332217 h 584830"/>
              <a:gd name="connsiteX11" fmla="*/ 338808 w 446008"/>
              <a:gd name="connsiteY11" fmla="*/ 387595 h 584830"/>
              <a:gd name="connsiteX12" fmla="*/ 309183 w 446008"/>
              <a:gd name="connsiteY12" fmla="*/ 495316 h 584830"/>
              <a:gd name="connsiteX13" fmla="*/ 221826 w 446008"/>
              <a:gd name="connsiteY13" fmla="*/ 584830 h 584830"/>
              <a:gd name="connsiteX14" fmla="*/ 134470 w 446008"/>
              <a:gd name="connsiteY14" fmla="*/ 495316 h 584830"/>
              <a:gd name="connsiteX15" fmla="*/ 104845 w 446008"/>
              <a:gd name="connsiteY15" fmla="*/ 387595 h 584830"/>
              <a:gd name="connsiteX16" fmla="*/ 91931 w 446008"/>
              <a:gd name="connsiteY16" fmla="*/ 332217 h 584830"/>
              <a:gd name="connsiteX17" fmla="*/ 221826 w 446008"/>
              <a:gd name="connsiteY17" fmla="*/ 202497 h 584830"/>
              <a:gd name="connsiteX18" fmla="*/ 431016 w 446008"/>
              <a:gd name="connsiteY18" fmla="*/ 93262 h 584830"/>
              <a:gd name="connsiteX19" fmla="*/ 442023 w 446008"/>
              <a:gd name="connsiteY19" fmla="*/ 97813 h 584830"/>
              <a:gd name="connsiteX20" fmla="*/ 442023 w 446008"/>
              <a:gd name="connsiteY20" fmla="*/ 119052 h 584830"/>
              <a:gd name="connsiteX21" fmla="*/ 349414 w 446008"/>
              <a:gd name="connsiteY21" fmla="*/ 211592 h 584830"/>
              <a:gd name="connsiteX22" fmla="*/ 338786 w 446008"/>
              <a:gd name="connsiteY22" fmla="*/ 216143 h 584830"/>
              <a:gd name="connsiteX23" fmla="*/ 328159 w 446008"/>
              <a:gd name="connsiteY23" fmla="*/ 211592 h 584830"/>
              <a:gd name="connsiteX24" fmla="*/ 328159 w 446008"/>
              <a:gd name="connsiteY24" fmla="*/ 190353 h 584830"/>
              <a:gd name="connsiteX25" fmla="*/ 420010 w 446008"/>
              <a:gd name="connsiteY25" fmla="*/ 97813 h 584830"/>
              <a:gd name="connsiteX26" fmla="*/ 431016 w 446008"/>
              <a:gd name="connsiteY26" fmla="*/ 93262 h 584830"/>
              <a:gd name="connsiteX27" fmla="*/ 14911 w 446008"/>
              <a:gd name="connsiteY27" fmla="*/ 93262 h 584830"/>
              <a:gd name="connsiteX28" fmla="*/ 25834 w 446008"/>
              <a:gd name="connsiteY28" fmla="*/ 97813 h 584830"/>
              <a:gd name="connsiteX29" fmla="*/ 118534 w 446008"/>
              <a:gd name="connsiteY29" fmla="*/ 190353 h 584830"/>
              <a:gd name="connsiteX30" fmla="*/ 118534 w 446008"/>
              <a:gd name="connsiteY30" fmla="*/ 211592 h 584830"/>
              <a:gd name="connsiteX31" fmla="*/ 107137 w 446008"/>
              <a:gd name="connsiteY31" fmla="*/ 216143 h 584830"/>
              <a:gd name="connsiteX32" fmla="*/ 96499 w 446008"/>
              <a:gd name="connsiteY32" fmla="*/ 211592 h 584830"/>
              <a:gd name="connsiteX33" fmla="*/ 4559 w 446008"/>
              <a:gd name="connsiteY33" fmla="*/ 119052 h 584830"/>
              <a:gd name="connsiteX34" fmla="*/ 4559 w 446008"/>
              <a:gd name="connsiteY34" fmla="*/ 97813 h 584830"/>
              <a:gd name="connsiteX35" fmla="*/ 14911 w 446008"/>
              <a:gd name="connsiteY35" fmla="*/ 93262 h 584830"/>
              <a:gd name="connsiteX36" fmla="*/ 221812 w 446008"/>
              <a:gd name="connsiteY36" fmla="*/ 0 h 584830"/>
              <a:gd name="connsiteX37" fmla="*/ 237042 w 446008"/>
              <a:gd name="connsiteY37" fmla="*/ 15172 h 584830"/>
              <a:gd name="connsiteX38" fmla="*/ 237042 w 446008"/>
              <a:gd name="connsiteY38" fmla="*/ 145656 h 584830"/>
              <a:gd name="connsiteX39" fmla="*/ 221812 w 446008"/>
              <a:gd name="connsiteY39" fmla="*/ 160828 h 584830"/>
              <a:gd name="connsiteX40" fmla="*/ 206582 w 446008"/>
              <a:gd name="connsiteY40" fmla="*/ 145656 h 584830"/>
              <a:gd name="connsiteX41" fmla="*/ 206582 w 446008"/>
              <a:gd name="connsiteY41" fmla="*/ 15172 h 584830"/>
              <a:gd name="connsiteX42" fmla="*/ 221812 w 446008"/>
              <a:gd name="connsiteY42" fmla="*/ 0 h 58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6008" h="584830">
                <a:moveTo>
                  <a:pt x="221826" y="232841"/>
                </a:moveTo>
                <a:cubicBezTo>
                  <a:pt x="167134" y="232841"/>
                  <a:pt x="122316" y="277598"/>
                  <a:pt x="122316" y="332217"/>
                </a:cubicBezTo>
                <a:cubicBezTo>
                  <a:pt x="122316" y="346630"/>
                  <a:pt x="126114" y="361044"/>
                  <a:pt x="132191" y="374699"/>
                </a:cubicBezTo>
                <a:cubicBezTo>
                  <a:pt x="142066" y="395181"/>
                  <a:pt x="164855" y="447524"/>
                  <a:pt x="164855" y="495316"/>
                </a:cubicBezTo>
                <a:cubicBezTo>
                  <a:pt x="164855" y="527935"/>
                  <a:pt x="189922" y="554486"/>
                  <a:pt x="221826" y="554486"/>
                </a:cubicBezTo>
                <a:cubicBezTo>
                  <a:pt x="252971" y="554486"/>
                  <a:pt x="278798" y="527935"/>
                  <a:pt x="278798" y="495316"/>
                </a:cubicBezTo>
                <a:cubicBezTo>
                  <a:pt x="278798" y="447524"/>
                  <a:pt x="301587" y="395181"/>
                  <a:pt x="311462" y="374699"/>
                </a:cubicBezTo>
                <a:cubicBezTo>
                  <a:pt x="317539" y="361044"/>
                  <a:pt x="320577" y="346630"/>
                  <a:pt x="320577" y="332217"/>
                </a:cubicBezTo>
                <a:cubicBezTo>
                  <a:pt x="320577" y="277598"/>
                  <a:pt x="276519" y="232841"/>
                  <a:pt x="221826" y="232841"/>
                </a:cubicBezTo>
                <a:close/>
                <a:moveTo>
                  <a:pt x="221826" y="202497"/>
                </a:moveTo>
                <a:cubicBezTo>
                  <a:pt x="293231" y="202497"/>
                  <a:pt x="350962" y="260909"/>
                  <a:pt x="350962" y="332217"/>
                </a:cubicBezTo>
                <a:cubicBezTo>
                  <a:pt x="350962" y="351182"/>
                  <a:pt x="347164" y="370147"/>
                  <a:pt x="338808" y="387595"/>
                </a:cubicBezTo>
                <a:cubicBezTo>
                  <a:pt x="331971" y="402008"/>
                  <a:pt x="309183" y="452834"/>
                  <a:pt x="309183" y="495316"/>
                </a:cubicBezTo>
                <a:cubicBezTo>
                  <a:pt x="309183" y="544624"/>
                  <a:pt x="269682" y="584830"/>
                  <a:pt x="221826" y="584830"/>
                </a:cubicBezTo>
                <a:cubicBezTo>
                  <a:pt x="173211" y="584830"/>
                  <a:pt x="134470" y="544624"/>
                  <a:pt x="134470" y="495316"/>
                </a:cubicBezTo>
                <a:cubicBezTo>
                  <a:pt x="134470" y="452834"/>
                  <a:pt x="111681" y="402008"/>
                  <a:pt x="104845" y="387595"/>
                </a:cubicBezTo>
                <a:cubicBezTo>
                  <a:pt x="96489" y="370147"/>
                  <a:pt x="91931" y="351182"/>
                  <a:pt x="91931" y="332217"/>
                </a:cubicBezTo>
                <a:cubicBezTo>
                  <a:pt x="91931" y="260909"/>
                  <a:pt x="150422" y="202497"/>
                  <a:pt x="221826" y="202497"/>
                </a:cubicBezTo>
                <a:close/>
                <a:moveTo>
                  <a:pt x="431016" y="93262"/>
                </a:moveTo>
                <a:cubicBezTo>
                  <a:pt x="435002" y="93262"/>
                  <a:pt x="438987" y="94779"/>
                  <a:pt x="442023" y="97813"/>
                </a:cubicBezTo>
                <a:cubicBezTo>
                  <a:pt x="447337" y="103881"/>
                  <a:pt x="447337" y="113742"/>
                  <a:pt x="442023" y="119052"/>
                </a:cubicBezTo>
                <a:lnTo>
                  <a:pt x="349414" y="211592"/>
                </a:lnTo>
                <a:cubicBezTo>
                  <a:pt x="346377" y="214626"/>
                  <a:pt x="342582" y="216143"/>
                  <a:pt x="338786" y="216143"/>
                </a:cubicBezTo>
                <a:cubicBezTo>
                  <a:pt x="334991" y="216143"/>
                  <a:pt x="331195" y="214626"/>
                  <a:pt x="328159" y="211592"/>
                </a:cubicBezTo>
                <a:cubicBezTo>
                  <a:pt x="322086" y="205524"/>
                  <a:pt x="322086" y="196421"/>
                  <a:pt x="328159" y="190353"/>
                </a:cubicBezTo>
                <a:lnTo>
                  <a:pt x="420010" y="97813"/>
                </a:lnTo>
                <a:cubicBezTo>
                  <a:pt x="423046" y="94779"/>
                  <a:pt x="427031" y="93262"/>
                  <a:pt x="431016" y="93262"/>
                </a:cubicBezTo>
                <a:close/>
                <a:moveTo>
                  <a:pt x="14911" y="93262"/>
                </a:moveTo>
                <a:cubicBezTo>
                  <a:pt x="18806" y="93262"/>
                  <a:pt x="22795" y="94779"/>
                  <a:pt x="25834" y="97813"/>
                </a:cubicBezTo>
                <a:lnTo>
                  <a:pt x="118534" y="190353"/>
                </a:lnTo>
                <a:cubicBezTo>
                  <a:pt x="123853" y="196421"/>
                  <a:pt x="123853" y="205524"/>
                  <a:pt x="118534" y="211592"/>
                </a:cubicBezTo>
                <a:cubicBezTo>
                  <a:pt x="115495" y="214626"/>
                  <a:pt x="110936" y="216143"/>
                  <a:pt x="107137" y="216143"/>
                </a:cubicBezTo>
                <a:cubicBezTo>
                  <a:pt x="103337" y="216143"/>
                  <a:pt x="99538" y="214626"/>
                  <a:pt x="96499" y="211592"/>
                </a:cubicBezTo>
                <a:lnTo>
                  <a:pt x="4559" y="119052"/>
                </a:lnTo>
                <a:cubicBezTo>
                  <a:pt x="-1520" y="113742"/>
                  <a:pt x="-1520" y="103881"/>
                  <a:pt x="4559" y="97813"/>
                </a:cubicBezTo>
                <a:cubicBezTo>
                  <a:pt x="7218" y="94779"/>
                  <a:pt x="11017" y="93262"/>
                  <a:pt x="14911" y="93262"/>
                </a:cubicBezTo>
                <a:close/>
                <a:moveTo>
                  <a:pt x="221812" y="0"/>
                </a:moveTo>
                <a:cubicBezTo>
                  <a:pt x="230188" y="0"/>
                  <a:pt x="237042" y="6828"/>
                  <a:pt x="237042" y="15172"/>
                </a:cubicBezTo>
                <a:lnTo>
                  <a:pt x="237042" y="145656"/>
                </a:lnTo>
                <a:cubicBezTo>
                  <a:pt x="237042" y="154000"/>
                  <a:pt x="230188" y="160828"/>
                  <a:pt x="221812" y="160828"/>
                </a:cubicBezTo>
                <a:cubicBezTo>
                  <a:pt x="213435" y="160828"/>
                  <a:pt x="206582" y="154000"/>
                  <a:pt x="206582" y="145656"/>
                </a:cubicBezTo>
                <a:lnTo>
                  <a:pt x="206582" y="15172"/>
                </a:lnTo>
                <a:cubicBezTo>
                  <a:pt x="206582" y="6828"/>
                  <a:pt x="213435" y="0"/>
                  <a:pt x="2218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27" name="Freeform 21"/>
          <p:cNvSpPr/>
          <p:nvPr/>
        </p:nvSpPr>
        <p:spPr bwMode="auto">
          <a:xfrm>
            <a:off x="1680600" y="5108984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9" name="Freeform 21"/>
          <p:cNvSpPr/>
          <p:nvPr/>
        </p:nvSpPr>
        <p:spPr bwMode="auto">
          <a:xfrm>
            <a:off x="4944156" y="5108984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30" name="Freeform 21"/>
          <p:cNvSpPr/>
          <p:nvPr/>
        </p:nvSpPr>
        <p:spPr bwMode="auto">
          <a:xfrm>
            <a:off x="8255707" y="5012997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" grpId="0" bldLvl="0" animBg="1"/>
      <p:bldP spid="228" grpId="0" bldLvl="0" animBg="1"/>
      <p:bldP spid="231" grpId="0" bldLvl="0" animBg="1"/>
      <p:bldP spid="220" grpId="0"/>
      <p:bldP spid="221" grpId="0"/>
      <p:bldP spid="222" grpId="0"/>
      <p:bldP spid="223" grpId="0"/>
      <p:bldP spid="224" grpId="0"/>
      <p:bldP spid="225" grpId="0"/>
      <p:bldP spid="226" grpId="0"/>
      <p:bldP spid="227" grpId="0" bldLvl="0" animBg="1"/>
      <p:bldP spid="229" grpId="0" bldLvl="0" animBg="1"/>
      <p:bldP spid="230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图片 34" descr="1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PA_组合 185"/>
          <p:cNvGrpSpPr/>
          <p:nvPr>
            <p:custDataLst>
              <p:tags r:id="rId1"/>
            </p:custDataLst>
          </p:nvPr>
        </p:nvGrpSpPr>
        <p:grpSpPr>
          <a:xfrm rot="21316081" flipH="1">
            <a:off x="1877771" y="219551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187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188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5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191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194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90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02" name="PA_自由: 形状 201"/>
          <p:cNvSpPr/>
          <p:nvPr>
            <p:custDataLst>
              <p:tags r:id="rId2"/>
            </p:custDataLst>
          </p:nvPr>
        </p:nvSpPr>
        <p:spPr>
          <a:xfrm rot="21316081">
            <a:off x="944269" y="5076035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3" name="PA_矩形 202"/>
          <p:cNvSpPr/>
          <p:nvPr>
            <p:custDataLst>
              <p:tags r:id="rId3"/>
            </p:custDataLst>
          </p:nvPr>
        </p:nvSpPr>
        <p:spPr>
          <a:xfrm>
            <a:off x="5090410" y="1269505"/>
            <a:ext cx="5726241" cy="2255694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7" name="PA_矩形 206"/>
          <p:cNvSpPr/>
          <p:nvPr>
            <p:custDataLst>
              <p:tags r:id="rId4"/>
            </p:custDataLst>
          </p:nvPr>
        </p:nvSpPr>
        <p:spPr>
          <a:xfrm>
            <a:off x="5090410" y="4389083"/>
            <a:ext cx="5726241" cy="1391811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7" name="矩形 8"/>
          <p:cNvSpPr/>
          <p:nvPr/>
        </p:nvSpPr>
        <p:spPr>
          <a:xfrm>
            <a:off x="5328104" y="2133388"/>
            <a:ext cx="6053231" cy="386080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新媒体打法，不是每天发文章、做用户反馈、服务。</a:t>
            </a:r>
          </a:p>
        </p:txBody>
      </p:sp>
      <p:sp>
        <p:nvSpPr>
          <p:cNvPr id="28" name="矩形 8"/>
          <p:cNvSpPr/>
          <p:nvPr/>
        </p:nvSpPr>
        <p:spPr>
          <a:xfrm>
            <a:off x="5328102" y="2613323"/>
            <a:ext cx="2590160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例：微博有很多功能</a:t>
            </a:r>
          </a:p>
        </p:txBody>
      </p:sp>
      <p:sp>
        <p:nvSpPr>
          <p:cNvPr id="29" name="矩形 8"/>
          <p:cNvSpPr/>
          <p:nvPr/>
        </p:nvSpPr>
        <p:spPr>
          <a:xfrm>
            <a:off x="5328104" y="3019621"/>
            <a:ext cx="4551827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比如活动、投票、群功能、话题排行榜。</a:t>
            </a:r>
          </a:p>
        </p:txBody>
      </p:sp>
      <p:sp>
        <p:nvSpPr>
          <p:cNvPr id="30" name="矩形 8"/>
          <p:cNvSpPr/>
          <p:nvPr/>
        </p:nvSpPr>
        <p:spPr>
          <a:xfrm>
            <a:off x="5280111" y="5060990"/>
            <a:ext cx="5837384" cy="6813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新媒体用户怎么转化到自有平台（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、社区）？</a:t>
            </a:r>
            <a:endParaRPr lang="en-US" altLang="zh-CN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这是难点，千万粉丝转化的比例不到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1%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31" name="矩形 30"/>
          <p:cNvSpPr/>
          <p:nvPr/>
        </p:nvSpPr>
        <p:spPr>
          <a:xfrm>
            <a:off x="5328104" y="1362250"/>
            <a:ext cx="2799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、玩法比你想的多</a:t>
            </a:r>
          </a:p>
        </p:txBody>
      </p:sp>
      <p:sp>
        <p:nvSpPr>
          <p:cNvPr id="32" name="矩形 31"/>
          <p:cNvSpPr/>
          <p:nvPr/>
        </p:nvSpPr>
        <p:spPr>
          <a:xfrm>
            <a:off x="5280111" y="4581056"/>
            <a:ext cx="4323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7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、用户最有价值，转化难度大</a:t>
            </a:r>
          </a:p>
        </p:txBody>
      </p:sp>
      <p:sp>
        <p:nvSpPr>
          <p:cNvPr id="33" name="Freeform 21"/>
          <p:cNvSpPr/>
          <p:nvPr/>
        </p:nvSpPr>
        <p:spPr bwMode="auto">
          <a:xfrm>
            <a:off x="5088137" y="3525199"/>
            <a:ext cx="5711224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4" name="Freeform 21"/>
          <p:cNvSpPr/>
          <p:nvPr/>
        </p:nvSpPr>
        <p:spPr bwMode="auto">
          <a:xfrm>
            <a:off x="5088137" y="5780893"/>
            <a:ext cx="5711224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 bldLvl="0" animBg="1"/>
      <p:bldP spid="203" grpId="0" bldLvl="0" animBg="1"/>
      <p:bldP spid="207" grpId="0" bldLvl="0" animBg="1"/>
      <p:bldP spid="27" grpId="0"/>
      <p:bldP spid="28" grpId="0"/>
      <p:bldP spid="29" grpId="0"/>
      <p:bldP spid="30" grpId="0"/>
      <p:bldP spid="31" grpId="0"/>
      <p:bldP spid="32" grpId="0"/>
      <p:bldP spid="33" grpId="0" bldLvl="0" animBg="1"/>
      <p:bldP spid="34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1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11889" y="1797434"/>
            <a:ext cx="4371274" cy="350352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accent2"/>
            </a:solidFill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6" name="矩形 2"/>
          <p:cNvSpPr/>
          <p:nvPr/>
        </p:nvSpPr>
        <p:spPr>
          <a:xfrm>
            <a:off x="1135166" y="1469653"/>
            <a:ext cx="26212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三、新媒体的特性</a:t>
            </a:r>
          </a:p>
        </p:txBody>
      </p:sp>
      <p:sp>
        <p:nvSpPr>
          <p:cNvPr id="7" name="矩形 8"/>
          <p:cNvSpPr/>
          <p:nvPr/>
        </p:nvSpPr>
        <p:spPr>
          <a:xfrm>
            <a:off x="2304515" y="2901284"/>
            <a:ext cx="2831616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新媒体是展现公众号、运营人员个性的地方。</a:t>
            </a:r>
          </a:p>
        </p:txBody>
      </p:sp>
      <p:sp>
        <p:nvSpPr>
          <p:cNvPr id="8" name="矩形 8"/>
          <p:cNvSpPr/>
          <p:nvPr/>
        </p:nvSpPr>
        <p:spPr>
          <a:xfrm>
            <a:off x="1344645" y="4053127"/>
            <a:ext cx="4655368" cy="112585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要把个性、内心的东西释放出来，引起用户共鸣，引起参与感，一定要在账号运营工作过程中考虑到。</a:t>
            </a:r>
          </a:p>
        </p:txBody>
      </p:sp>
      <p:sp>
        <p:nvSpPr>
          <p:cNvPr id="9" name="PA_矩形 202"/>
          <p:cNvSpPr/>
          <p:nvPr>
            <p:custDataLst>
              <p:tags r:id="rId1"/>
            </p:custDataLst>
          </p:nvPr>
        </p:nvSpPr>
        <p:spPr>
          <a:xfrm>
            <a:off x="960697" y="2757303"/>
            <a:ext cx="5423264" cy="2447668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0" name="Freeform 21"/>
          <p:cNvSpPr/>
          <p:nvPr/>
        </p:nvSpPr>
        <p:spPr bwMode="auto">
          <a:xfrm>
            <a:off x="960697" y="5204971"/>
            <a:ext cx="5375270" cy="383948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 bldLvl="0" animBg="1"/>
      <p:bldP spid="10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218"/>
          <p:cNvGrpSpPr/>
          <p:nvPr/>
        </p:nvGrpSpPr>
        <p:grpSpPr>
          <a:xfrm rot="2085864">
            <a:off x="451052" y="2510856"/>
            <a:ext cx="2015050" cy="2207591"/>
            <a:chOff x="0" y="-1"/>
            <a:chExt cx="2222307" cy="1644488"/>
          </a:xfrm>
        </p:grpSpPr>
        <p:sp>
          <p:nvSpPr>
            <p:cNvPr id="3" name="chenying0907 214"/>
            <p:cNvSpPr/>
            <p:nvPr/>
          </p:nvSpPr>
          <p:spPr>
            <a:xfrm>
              <a:off x="177800" y="-1"/>
              <a:ext cx="268610" cy="42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825" extrusionOk="0">
                  <a:moveTo>
                    <a:pt x="0" y="978"/>
                  </a:moveTo>
                  <a:cubicBezTo>
                    <a:pt x="4331" y="132"/>
                    <a:pt x="6848" y="-775"/>
                    <a:pt x="10359" y="1107"/>
                  </a:cubicBezTo>
                  <a:cubicBezTo>
                    <a:pt x="14373" y="3260"/>
                    <a:pt x="15631" y="7002"/>
                    <a:pt x="17595" y="9981"/>
                  </a:cubicBezTo>
                  <a:cubicBezTo>
                    <a:pt x="19135" y="12318"/>
                    <a:pt x="19785" y="13548"/>
                    <a:pt x="20568" y="16020"/>
                  </a:cubicBezTo>
                  <a:cubicBezTo>
                    <a:pt x="21600" y="19279"/>
                    <a:pt x="17061" y="19856"/>
                    <a:pt x="13655" y="20825"/>
                  </a:cubicBezTo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4" name="chenying0907 215"/>
            <p:cNvSpPr/>
            <p:nvPr/>
          </p:nvSpPr>
          <p:spPr>
            <a:xfrm>
              <a:off x="876300" y="990599"/>
              <a:ext cx="288326" cy="39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3" h="18952" extrusionOk="0">
                  <a:moveTo>
                    <a:pt x="0" y="1473"/>
                  </a:moveTo>
                  <a:cubicBezTo>
                    <a:pt x="6540" y="-2648"/>
                    <a:pt x="10391" y="2786"/>
                    <a:pt x="14004" y="6685"/>
                  </a:cubicBezTo>
                  <a:cubicBezTo>
                    <a:pt x="18693" y="11746"/>
                    <a:pt x="21600" y="16421"/>
                    <a:pt x="17023" y="18952"/>
                  </a:cubicBezTo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5" name="chenying0907 216"/>
            <p:cNvSpPr/>
            <p:nvPr/>
          </p:nvSpPr>
          <p:spPr>
            <a:xfrm>
              <a:off x="0" y="25399"/>
              <a:ext cx="1130505" cy="144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49" extrusionOk="0">
                  <a:moveTo>
                    <a:pt x="6695" y="5964"/>
                  </a:moveTo>
                  <a:cubicBezTo>
                    <a:pt x="5870" y="4835"/>
                    <a:pt x="5320" y="3733"/>
                    <a:pt x="4734" y="2782"/>
                  </a:cubicBezTo>
                  <a:cubicBezTo>
                    <a:pt x="4160" y="1851"/>
                    <a:pt x="3364" y="1097"/>
                    <a:pt x="3346" y="0"/>
                  </a:cubicBezTo>
                  <a:cubicBezTo>
                    <a:pt x="2749" y="212"/>
                    <a:pt x="2098" y="524"/>
                    <a:pt x="1695" y="926"/>
                  </a:cubicBezTo>
                  <a:cubicBezTo>
                    <a:pt x="988" y="1632"/>
                    <a:pt x="570" y="2910"/>
                    <a:pt x="299" y="3769"/>
                  </a:cubicBezTo>
                  <a:cubicBezTo>
                    <a:pt x="-19" y="4774"/>
                    <a:pt x="-82" y="5809"/>
                    <a:pt x="104" y="6834"/>
                  </a:cubicBezTo>
                  <a:cubicBezTo>
                    <a:pt x="507" y="9059"/>
                    <a:pt x="1907" y="11120"/>
                    <a:pt x="3352" y="13032"/>
                  </a:cubicBezTo>
                  <a:cubicBezTo>
                    <a:pt x="4121" y="14050"/>
                    <a:pt x="4913" y="15069"/>
                    <a:pt x="5760" y="16050"/>
                  </a:cubicBezTo>
                  <a:cubicBezTo>
                    <a:pt x="7632" y="18216"/>
                    <a:pt x="10200" y="20007"/>
                    <a:pt x="13428" y="20934"/>
                  </a:cubicBezTo>
                  <a:cubicBezTo>
                    <a:pt x="15746" y="21600"/>
                    <a:pt x="19972" y="21179"/>
                    <a:pt x="21384" y="19961"/>
                  </a:cubicBezTo>
                  <a:cubicBezTo>
                    <a:pt x="21518" y="19211"/>
                    <a:pt x="16578" y="14785"/>
                    <a:pt x="16540" y="14807"/>
                  </a:cubicBezTo>
                  <a:cubicBezTo>
                    <a:pt x="15277" y="15530"/>
                    <a:pt x="13118" y="16386"/>
                    <a:pt x="11538" y="16347"/>
                  </a:cubicBezTo>
                  <a:cubicBezTo>
                    <a:pt x="9234" y="16290"/>
                    <a:pt x="7991" y="14209"/>
                    <a:pt x="7048" y="12885"/>
                  </a:cubicBezTo>
                  <a:cubicBezTo>
                    <a:pt x="6162" y="11641"/>
                    <a:pt x="5096" y="10300"/>
                    <a:pt x="4890" y="8855"/>
                  </a:cubicBezTo>
                  <a:cubicBezTo>
                    <a:pt x="4802" y="8239"/>
                    <a:pt x="4929" y="7607"/>
                    <a:pt x="5302" y="7056"/>
                  </a:cubicBezTo>
                  <a:cubicBezTo>
                    <a:pt x="5511" y="6746"/>
                    <a:pt x="6171" y="5989"/>
                    <a:pt x="6695" y="5964"/>
                  </a:cubicBezTo>
                  <a:close/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6" name="chenying0907 217"/>
            <p:cNvSpPr/>
            <p:nvPr/>
          </p:nvSpPr>
          <p:spPr>
            <a:xfrm>
              <a:off x="1041400" y="888999"/>
              <a:ext cx="1180907" cy="755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0" h="19656" extrusionOk="0">
                  <a:moveTo>
                    <a:pt x="0" y="14067"/>
                  </a:moveTo>
                  <a:cubicBezTo>
                    <a:pt x="1546" y="18995"/>
                    <a:pt x="4265" y="21549"/>
                    <a:pt x="7901" y="18005"/>
                  </a:cubicBezTo>
                  <a:cubicBezTo>
                    <a:pt x="9262" y="16678"/>
                    <a:pt x="11668" y="12078"/>
                    <a:pt x="9432" y="10109"/>
                  </a:cubicBezTo>
                  <a:cubicBezTo>
                    <a:pt x="7906" y="8766"/>
                    <a:pt x="6036" y="11469"/>
                    <a:pt x="6486" y="13754"/>
                  </a:cubicBezTo>
                  <a:cubicBezTo>
                    <a:pt x="7019" y="16458"/>
                    <a:pt x="10653" y="17259"/>
                    <a:pt x="12181" y="16654"/>
                  </a:cubicBezTo>
                  <a:cubicBezTo>
                    <a:pt x="14962" y="15554"/>
                    <a:pt x="14704" y="12109"/>
                    <a:pt x="15038" y="8516"/>
                  </a:cubicBezTo>
                  <a:cubicBezTo>
                    <a:pt x="15338" y="5296"/>
                    <a:pt x="15973" y="-51"/>
                    <a:pt x="18921" y="0"/>
                  </a:cubicBezTo>
                  <a:cubicBezTo>
                    <a:pt x="20260" y="23"/>
                    <a:pt x="21600" y="1260"/>
                    <a:pt x="20434" y="3163"/>
                  </a:cubicBezTo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72573" y="2325362"/>
            <a:ext cx="4079446" cy="312182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4" name="矩形 13"/>
          <p:cNvSpPr/>
          <p:nvPr/>
        </p:nvSpPr>
        <p:spPr>
          <a:xfrm>
            <a:off x="1285933" y="1261646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、做口碑 </a:t>
            </a:r>
          </a:p>
        </p:txBody>
      </p:sp>
      <p:sp>
        <p:nvSpPr>
          <p:cNvPr id="15" name="矩形 14"/>
          <p:cNvSpPr/>
          <p:nvPr/>
        </p:nvSpPr>
        <p:spPr>
          <a:xfrm>
            <a:off x="6239980" y="2517336"/>
            <a:ext cx="5087309" cy="7810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宋体" panose="02010600030101010101" pitchFamily="2" charset="-122"/>
              </a:rPr>
              <a:t>比如低俗、色情、暴力，特别是偏政治的，很多时候做了，对品牌有损伤</a:t>
            </a:r>
          </a:p>
        </p:txBody>
      </p:sp>
      <p:sp>
        <p:nvSpPr>
          <p:cNvPr id="16" name="矩形 15"/>
          <p:cNvSpPr/>
          <p:nvPr/>
        </p:nvSpPr>
        <p:spPr>
          <a:xfrm>
            <a:off x="7152111" y="1941414"/>
            <a:ext cx="2557780" cy="4362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accent3"/>
                </a:solidFill>
                <a:latin typeface="宋体" panose="02010600030101010101" pitchFamily="2" charset="-122"/>
              </a:rPr>
              <a:t>不是什么内容都可以做</a:t>
            </a:r>
          </a:p>
        </p:txBody>
      </p:sp>
      <p:sp>
        <p:nvSpPr>
          <p:cNvPr id="17" name="矩形 16"/>
          <p:cNvSpPr/>
          <p:nvPr/>
        </p:nvSpPr>
        <p:spPr>
          <a:xfrm>
            <a:off x="7104762" y="4113351"/>
            <a:ext cx="2795270" cy="4362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865" dirty="0">
                <a:solidFill>
                  <a:schemeClr val="accent3"/>
                </a:solidFill>
                <a:latin typeface="宋体" panose="02010600030101010101" pitchFamily="2" charset="-122"/>
              </a:rPr>
              <a:t>不是所有热点都一定要跟</a:t>
            </a:r>
          </a:p>
        </p:txBody>
      </p:sp>
      <p:sp>
        <p:nvSpPr>
          <p:cNvPr id="18" name="矩形 17"/>
          <p:cNvSpPr/>
          <p:nvPr/>
        </p:nvSpPr>
        <p:spPr>
          <a:xfrm>
            <a:off x="6335967" y="4581056"/>
            <a:ext cx="4799348" cy="810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宋体" panose="02010600030101010101" pitchFamily="2" charset="-122"/>
              </a:rPr>
              <a:t>要考虑品牌正向性，一定要做一些正面、正能量的内容</a:t>
            </a:r>
          </a:p>
        </p:txBody>
      </p:sp>
      <p:sp>
        <p:nvSpPr>
          <p:cNvPr id="19" name="PA_矩形 202"/>
          <p:cNvSpPr/>
          <p:nvPr>
            <p:custDataLst>
              <p:tags r:id="rId1"/>
            </p:custDataLst>
          </p:nvPr>
        </p:nvSpPr>
        <p:spPr>
          <a:xfrm>
            <a:off x="6191987" y="1797434"/>
            <a:ext cx="5039316" cy="1583785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" name="PA_矩形 202"/>
          <p:cNvSpPr/>
          <p:nvPr>
            <p:custDataLst>
              <p:tags r:id="rId2"/>
            </p:custDataLst>
          </p:nvPr>
        </p:nvSpPr>
        <p:spPr>
          <a:xfrm>
            <a:off x="6239980" y="3957140"/>
            <a:ext cx="5039316" cy="1583785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1" name="Freeform 21"/>
          <p:cNvSpPr/>
          <p:nvPr/>
        </p:nvSpPr>
        <p:spPr bwMode="auto">
          <a:xfrm>
            <a:off x="6287974" y="5540925"/>
            <a:ext cx="4799348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6287974" y="3381218"/>
            <a:ext cx="4799348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9" grpId="0" bldLvl="0" animBg="1"/>
      <p:bldP spid="20" grpId="0" bldLvl="0" animBg="1"/>
      <p:bldP spid="21" grpId="0" bldLvl="0" animBg="1"/>
      <p:bldP spid="22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" name="椭圆 31"/>
          <p:cNvSpPr/>
          <p:nvPr/>
        </p:nvSpPr>
        <p:spPr>
          <a:xfrm>
            <a:off x="2160534" y="2229375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2474781" y="3217319"/>
            <a:ext cx="1079234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rgbClr val="005188"/>
          </a:solidFill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文本框 88"/>
          <p:cNvSpPr txBox="1">
            <a:spLocks noChangeArrowheads="1"/>
          </p:cNvSpPr>
          <p:nvPr/>
        </p:nvSpPr>
        <p:spPr bwMode="auto">
          <a:xfrm>
            <a:off x="2322418" y="3217319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1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10" name="chenying0907 90"/>
          <p:cNvGrpSpPr/>
          <p:nvPr/>
        </p:nvGrpSpPr>
        <p:grpSpPr bwMode="auto">
          <a:xfrm>
            <a:off x="2781093" y="2518775"/>
            <a:ext cx="385667" cy="611225"/>
            <a:chOff x="5844088" y="2600655"/>
            <a:chExt cx="385904" cy="611158"/>
          </a:xfrm>
        </p:grpSpPr>
        <p:grpSp>
          <p:nvGrpSpPr>
            <p:cNvPr id="11" name="chenying0907 91"/>
            <p:cNvGrpSpPr/>
            <p:nvPr/>
          </p:nvGrpSpPr>
          <p:grpSpPr bwMode="auto"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6019303" y="2543519"/>
                <a:ext cx="217230" cy="201123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011261" y="2721930"/>
                <a:ext cx="242158" cy="444961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100764" y="2573365"/>
                <a:ext cx="64101" cy="60515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2" name="任意多边形 11"/>
            <p:cNvSpPr/>
            <p:nvPr/>
          </p:nvSpPr>
          <p:spPr>
            <a:xfrm>
              <a:off x="5844088" y="2600655"/>
              <a:ext cx="182629" cy="195253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9" y="connsiteY0-10"/>
                </a:cxn>
                <a:cxn ang="0">
                  <a:pos x="connsiteX1-11" y="connsiteY1-12"/>
                </a:cxn>
                <a:cxn ang="0">
                  <a:pos x="connsiteX2-13" y="connsiteY2-14"/>
                </a:cxn>
                <a:cxn ang="0">
                  <a:pos x="connsiteX3-15" y="connsiteY3-16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chenying0907 98"/>
          <p:cNvGrpSpPr/>
          <p:nvPr/>
        </p:nvGrpSpPr>
        <p:grpSpPr bwMode="auto">
          <a:xfrm>
            <a:off x="9189835" y="2615618"/>
            <a:ext cx="474545" cy="431827"/>
            <a:chOff x="7002966" y="4415883"/>
            <a:chExt cx="507443" cy="461687"/>
          </a:xfrm>
        </p:grpSpPr>
        <p:grpSp>
          <p:nvGrpSpPr>
            <p:cNvPr id="17" name="chenying0907 99"/>
            <p:cNvGrpSpPr/>
            <p:nvPr/>
          </p:nvGrpSpPr>
          <p:grpSpPr bwMode="auto"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22" name="任意多边形 21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7396226" y="4776929"/>
                <a:ext cx="201672" cy="165395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1" y="connsiteY0-12"/>
                  </a:cxn>
                  <a:cxn ang="0">
                    <a:pos x="connsiteX1-13" y="connsiteY1-14"/>
                  </a:cxn>
                  <a:cxn ang="0">
                    <a:pos x="connsiteX2-15" y="connsiteY2-16"/>
                  </a:cxn>
                  <a:cxn ang="0">
                    <a:pos x="connsiteX3-17" y="connsiteY3-18"/>
                  </a:cxn>
                  <a:cxn ang="0">
                    <a:pos x="connsiteX4-19" y="connsiteY4-2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8" name="任意多边形 17"/>
            <p:cNvSpPr/>
            <p:nvPr/>
          </p:nvSpPr>
          <p:spPr>
            <a:xfrm>
              <a:off x="7077640" y="4605989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7074246" y="4517726"/>
              <a:ext cx="364884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7089519" y="4685767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7081034" y="4767241"/>
              <a:ext cx="246084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chenying0907 110"/>
          <p:cNvGrpSpPr/>
          <p:nvPr/>
        </p:nvGrpSpPr>
        <p:grpSpPr bwMode="auto">
          <a:xfrm>
            <a:off x="5948960" y="2501312"/>
            <a:ext cx="557074" cy="498506"/>
            <a:chOff x="4577745" y="4336117"/>
            <a:chExt cx="557229" cy="497597"/>
          </a:xfrm>
        </p:grpSpPr>
        <p:sp>
          <p:nvSpPr>
            <p:cNvPr id="25" name="任意多边形 24"/>
            <p:cNvSpPr/>
            <p:nvPr/>
          </p:nvSpPr>
          <p:spPr>
            <a:xfrm>
              <a:off x="4577745" y="4393166"/>
              <a:ext cx="557229" cy="440548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5" y="connsiteY0-16"/>
                </a:cxn>
                <a:cxn ang="0">
                  <a:pos x="connsiteX1-17" y="connsiteY1-18"/>
                </a:cxn>
                <a:cxn ang="0">
                  <a:pos x="connsiteX2-19" y="connsiteY2-20"/>
                </a:cxn>
                <a:cxn ang="0">
                  <a:pos x="connsiteX3-21" y="connsiteY3-22"/>
                </a:cxn>
                <a:cxn ang="0">
                  <a:pos x="connsiteX4-23" y="connsiteY4-24"/>
                </a:cxn>
                <a:cxn ang="0">
                  <a:pos x="connsiteX5-25" y="connsiteY5-26"/>
                </a:cxn>
                <a:cxn ang="0">
                  <a:pos x="connsiteX6-27" y="connsiteY6-28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4611083" y="4336117"/>
              <a:ext cx="514366" cy="483335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81" y="connsiteY0-82"/>
                </a:cxn>
                <a:cxn ang="0">
                  <a:pos x="connsiteX1-83" y="connsiteY1-84"/>
                </a:cxn>
                <a:cxn ang="0">
                  <a:pos x="connsiteX2-85" y="connsiteY2-86"/>
                </a:cxn>
                <a:cxn ang="0">
                  <a:pos x="connsiteX3-87" y="connsiteY3-88"/>
                </a:cxn>
                <a:cxn ang="0">
                  <a:pos x="connsiteX4-89" y="connsiteY4-9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7" name="椭圆 31"/>
          <p:cNvSpPr/>
          <p:nvPr/>
        </p:nvSpPr>
        <p:spPr>
          <a:xfrm>
            <a:off x="5393473" y="2229375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8" name="任意多边形 27"/>
          <p:cNvSpPr/>
          <p:nvPr/>
        </p:nvSpPr>
        <p:spPr>
          <a:xfrm>
            <a:off x="5707721" y="3217319"/>
            <a:ext cx="1080820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文本框 145"/>
          <p:cNvSpPr txBox="1">
            <a:spLocks noChangeArrowheads="1"/>
          </p:cNvSpPr>
          <p:nvPr/>
        </p:nvSpPr>
        <p:spPr bwMode="auto">
          <a:xfrm>
            <a:off x="5556151" y="3253833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2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8574037" y="2229375"/>
            <a:ext cx="163294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" name="任意多边形 30"/>
          <p:cNvSpPr/>
          <p:nvPr/>
        </p:nvSpPr>
        <p:spPr>
          <a:xfrm>
            <a:off x="8886698" y="3217319"/>
            <a:ext cx="1080821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2" name="文本框 157"/>
          <p:cNvSpPr txBox="1">
            <a:spLocks noChangeArrowheads="1"/>
          </p:cNvSpPr>
          <p:nvPr/>
        </p:nvSpPr>
        <p:spPr bwMode="auto">
          <a:xfrm>
            <a:off x="8735923" y="3235828"/>
            <a:ext cx="1382371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3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33" name="chenying0907 12"/>
          <p:cNvGrpSpPr/>
          <p:nvPr/>
        </p:nvGrpSpPr>
        <p:grpSpPr bwMode="auto">
          <a:xfrm>
            <a:off x="4338045" y="2956953"/>
            <a:ext cx="565011" cy="482630"/>
            <a:chOff x="4349506" y="3098800"/>
            <a:chExt cx="565617" cy="482600"/>
          </a:xfrm>
        </p:grpSpPr>
        <p:sp>
          <p:nvSpPr>
            <p:cNvPr id="34" name="任意多边形 33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7" name="chenying0907 166"/>
          <p:cNvGrpSpPr/>
          <p:nvPr/>
        </p:nvGrpSpPr>
        <p:grpSpPr bwMode="auto">
          <a:xfrm>
            <a:off x="7553527" y="2956953"/>
            <a:ext cx="565011" cy="482630"/>
            <a:chOff x="4349506" y="3098800"/>
            <a:chExt cx="565617" cy="482600"/>
          </a:xfrm>
        </p:grpSpPr>
        <p:sp>
          <p:nvSpPr>
            <p:cNvPr id="38" name="任意多边形 37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47" name="矩形 8"/>
          <p:cNvSpPr/>
          <p:nvPr/>
        </p:nvSpPr>
        <p:spPr>
          <a:xfrm>
            <a:off x="1440632" y="4147720"/>
            <a:ext cx="2975596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做新媒体，传播性比较关键，做任何东西都要“考虑用户为什么会帮你传播”</a:t>
            </a:r>
          </a:p>
        </p:txBody>
      </p:sp>
      <p:sp>
        <p:nvSpPr>
          <p:cNvPr id="48" name="矩形 8"/>
          <p:cNvSpPr/>
          <p:nvPr/>
        </p:nvSpPr>
        <p:spPr>
          <a:xfrm>
            <a:off x="8591661" y="4147720"/>
            <a:ext cx="2207700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不是简单地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Push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（推送）给用户，否则就是强奸方式</a:t>
            </a:r>
          </a:p>
        </p:txBody>
      </p:sp>
      <p:sp>
        <p:nvSpPr>
          <p:cNvPr id="49" name="矩形 8"/>
          <p:cNvSpPr/>
          <p:nvPr/>
        </p:nvSpPr>
        <p:spPr>
          <a:xfrm>
            <a:off x="5232117" y="4147720"/>
            <a:ext cx="2495661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很多时候，运营者都只是自己本身认为好，其实很多用户根本不会看</a:t>
            </a:r>
          </a:p>
        </p:txBody>
      </p:sp>
      <p:sp>
        <p:nvSpPr>
          <p:cNvPr id="50" name="矩形 49"/>
          <p:cNvSpPr/>
          <p:nvPr/>
        </p:nvSpPr>
        <p:spPr>
          <a:xfrm>
            <a:off x="1008691" y="1535879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、传播性</a:t>
            </a:r>
          </a:p>
        </p:txBody>
      </p:sp>
      <p:sp>
        <p:nvSpPr>
          <p:cNvPr id="41" name="Freeform 21"/>
          <p:cNvSpPr/>
          <p:nvPr/>
        </p:nvSpPr>
        <p:spPr bwMode="auto">
          <a:xfrm>
            <a:off x="1440632" y="5156977"/>
            <a:ext cx="2927602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2" name="Freeform 21"/>
          <p:cNvSpPr/>
          <p:nvPr/>
        </p:nvSpPr>
        <p:spPr bwMode="auto">
          <a:xfrm>
            <a:off x="5232117" y="5156977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3" name="Freeform 21"/>
          <p:cNvSpPr/>
          <p:nvPr/>
        </p:nvSpPr>
        <p:spPr bwMode="auto">
          <a:xfrm>
            <a:off x="8591661" y="5156977"/>
            <a:ext cx="220770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500"/>
                            </p:stCondLst>
                            <p:childTnLst>
                              <p:par>
                                <p:cTn id="3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000"/>
                            </p:stCondLst>
                            <p:childTnLst>
                              <p:par>
                                <p:cTn id="5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500"/>
                            </p:stCondLst>
                            <p:childTnLst>
                              <p:par>
                                <p:cTn id="5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500"/>
                            </p:stCondLst>
                            <p:childTnLst>
                              <p:par>
                                <p:cTn id="6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9000"/>
                            </p:stCondLst>
                            <p:childTnLst>
                              <p:par>
                                <p:cTn id="7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9500"/>
                            </p:stCondLst>
                            <p:childTnLst>
                              <p:par>
                                <p:cTn id="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4" grpId="1" bldLvl="0" animBg="1"/>
      <p:bldP spid="8" grpId="0" bldLvl="0" animBg="1"/>
      <p:bldP spid="9" grpId="0"/>
      <p:bldP spid="27" grpId="0" bldLvl="0" animBg="1"/>
      <p:bldP spid="27" grpId="1" bldLvl="0" animBg="1"/>
      <p:bldP spid="28" grpId="0" bldLvl="0" animBg="1"/>
      <p:bldP spid="29" grpId="0"/>
      <p:bldP spid="30" grpId="0" bldLvl="0" animBg="1"/>
      <p:bldP spid="30" grpId="1" bldLvl="0" animBg="1"/>
      <p:bldP spid="31" grpId="0" bldLvl="0" animBg="1"/>
      <p:bldP spid="32" grpId="0"/>
      <p:bldP spid="47" grpId="0" bldLvl="0" animBg="1"/>
      <p:bldP spid="48" grpId="0" bldLvl="0" animBg="1"/>
      <p:bldP spid="49" grpId="0" bldLvl="0" animBg="1"/>
      <p:bldP spid="50" grpId="0"/>
      <p:bldP spid="41" grpId="0" bldLvl="0" animBg="1"/>
      <p:bldP spid="42" grpId="0" bldLvl="0" animBg="1"/>
      <p:bldP spid="43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44"/>
          <p:cNvGrpSpPr/>
          <p:nvPr/>
        </p:nvGrpSpPr>
        <p:grpSpPr>
          <a:xfrm>
            <a:off x="1632606" y="2325362"/>
            <a:ext cx="807167" cy="906864"/>
            <a:chOff x="0" y="0"/>
            <a:chExt cx="807366" cy="906807"/>
          </a:xfrm>
        </p:grpSpPr>
        <p:sp>
          <p:nvSpPr>
            <p:cNvPr id="9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0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4" name="Group 44"/>
          <p:cNvGrpSpPr/>
          <p:nvPr/>
        </p:nvGrpSpPr>
        <p:grpSpPr>
          <a:xfrm>
            <a:off x="7454426" y="1701447"/>
            <a:ext cx="807167" cy="906864"/>
            <a:chOff x="0" y="0"/>
            <a:chExt cx="807366" cy="906807"/>
          </a:xfrm>
        </p:grpSpPr>
        <p:sp>
          <p:nvSpPr>
            <p:cNvPr id="12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3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8" name="Group 55"/>
          <p:cNvGrpSpPr/>
          <p:nvPr/>
        </p:nvGrpSpPr>
        <p:grpSpPr>
          <a:xfrm rot="21109533">
            <a:off x="4819676" y="2423244"/>
            <a:ext cx="2192971" cy="2114803"/>
            <a:chOff x="0" y="0"/>
            <a:chExt cx="1149595" cy="1132530"/>
          </a:xfrm>
        </p:grpSpPr>
        <p:sp>
          <p:nvSpPr>
            <p:cNvPr id="22" name="chenying0907 50"/>
            <p:cNvSpPr/>
            <p:nvPr/>
          </p:nvSpPr>
          <p:spPr>
            <a:xfrm>
              <a:off x="495300" y="419100"/>
              <a:ext cx="288999" cy="34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7" h="20953" extrusionOk="0">
                  <a:moveTo>
                    <a:pt x="310" y="19339"/>
                  </a:moveTo>
                  <a:cubicBezTo>
                    <a:pt x="1970" y="21600"/>
                    <a:pt x="8627" y="20962"/>
                    <a:pt x="10626" y="20516"/>
                  </a:cubicBezTo>
                  <a:cubicBezTo>
                    <a:pt x="14392" y="19676"/>
                    <a:pt x="17603" y="17645"/>
                    <a:pt x="19255" y="14542"/>
                  </a:cubicBezTo>
                  <a:cubicBezTo>
                    <a:pt x="21291" y="10718"/>
                    <a:pt x="21600" y="1795"/>
                    <a:pt x="15756" y="0"/>
                  </a:cubicBezTo>
                  <a:cubicBezTo>
                    <a:pt x="14569" y="3871"/>
                    <a:pt x="15031" y="8421"/>
                    <a:pt x="12815" y="11999"/>
                  </a:cubicBezTo>
                  <a:cubicBezTo>
                    <a:pt x="10327" y="16013"/>
                    <a:pt x="4821" y="17658"/>
                    <a:pt x="0" y="18694"/>
                  </a:cubicBezTo>
                  <a:cubicBezTo>
                    <a:pt x="63" y="18932"/>
                    <a:pt x="168" y="19146"/>
                    <a:pt x="310" y="19339"/>
                  </a:cubicBezTo>
                  <a:close/>
                </a:path>
              </a:pathLst>
            </a:custGeom>
            <a:solidFill>
              <a:srgbClr val="E7E4EA"/>
            </a:solidFill>
            <a:ln w="12700" cap="flat">
              <a:noFill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grpSp>
          <p:nvGrpSpPr>
            <p:cNvPr id="11" name="Group 54"/>
            <p:cNvGrpSpPr/>
            <p:nvPr/>
          </p:nvGrpSpPr>
          <p:grpSpPr>
            <a:xfrm>
              <a:off x="-1" y="0"/>
              <a:ext cx="1149597" cy="1132531"/>
              <a:chOff x="0" y="0"/>
              <a:chExt cx="1149595" cy="1132530"/>
            </a:xfrm>
          </p:grpSpPr>
          <p:sp>
            <p:nvSpPr>
              <p:cNvPr id="24" name="chenying0907 51"/>
              <p:cNvSpPr/>
              <p:nvPr/>
            </p:nvSpPr>
            <p:spPr>
              <a:xfrm>
                <a:off x="0" y="0"/>
                <a:ext cx="1149596" cy="11325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0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5" name="chenying0907 52"/>
              <p:cNvSpPr/>
              <p:nvPr/>
            </p:nvSpPr>
            <p:spPr>
              <a:xfrm>
                <a:off x="190500" y="177800"/>
                <a:ext cx="789686" cy="7779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3" y="19314"/>
                      <a:pt x="15760" y="18135"/>
                      <a:pt x="18000" y="13346"/>
                    </a:cubicBezTo>
                    <a:cubicBezTo>
                      <a:pt x="21411" y="6050"/>
                      <a:pt x="13778" y="-2286"/>
                      <a:pt x="5945" y="577"/>
                    </a:cubicBezTo>
                    <a:cubicBezTo>
                      <a:pt x="2991" y="1657"/>
                      <a:pt x="198" y="6129"/>
                      <a:pt x="12" y="9065"/>
                    </a:cubicBezTo>
                    <a:cubicBezTo>
                      <a:pt x="-189" y="12266"/>
                      <a:pt x="2171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6" name="chenying0907 53"/>
              <p:cNvSpPr/>
              <p:nvPr/>
            </p:nvSpPr>
            <p:spPr>
              <a:xfrm>
                <a:off x="381000" y="368300"/>
                <a:ext cx="396756" cy="390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1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</p:grpSp>
      <p:grpSp>
        <p:nvGrpSpPr>
          <p:cNvPr id="14" name="Group 58"/>
          <p:cNvGrpSpPr/>
          <p:nvPr/>
        </p:nvGrpSpPr>
        <p:grpSpPr>
          <a:xfrm rot="19544003">
            <a:off x="4785102" y="3874921"/>
            <a:ext cx="1817565" cy="1866217"/>
            <a:chOff x="0" y="0"/>
            <a:chExt cx="803139" cy="830875"/>
          </a:xfrm>
        </p:grpSpPr>
        <p:sp>
          <p:nvSpPr>
            <p:cNvPr id="20" name="chenying0907 56"/>
            <p:cNvSpPr/>
            <p:nvPr/>
          </p:nvSpPr>
          <p:spPr>
            <a:xfrm>
              <a:off x="0" y="431800"/>
              <a:ext cx="377118" cy="399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27" y="12126"/>
                  </a:moveTo>
                  <a:lnTo>
                    <a:pt x="0" y="9668"/>
                  </a:lnTo>
                  <a:lnTo>
                    <a:pt x="12334" y="0"/>
                  </a:lnTo>
                  <a:lnTo>
                    <a:pt x="19930" y="2881"/>
                  </a:lnTo>
                  <a:lnTo>
                    <a:pt x="21600" y="12126"/>
                  </a:lnTo>
                  <a:lnTo>
                    <a:pt x="10800" y="21600"/>
                  </a:lnTo>
                  <a:cubicBezTo>
                    <a:pt x="10800" y="21600"/>
                    <a:pt x="9127" y="12126"/>
                    <a:pt x="9127" y="12126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21" name="chenying0907 57"/>
            <p:cNvSpPr/>
            <p:nvPr/>
          </p:nvSpPr>
          <p:spPr>
            <a:xfrm>
              <a:off x="165100" y="0"/>
              <a:ext cx="638040" cy="661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0"/>
                    <a:pt x="4432" y="18069"/>
                    <a:pt x="0" y="21600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sp>
        <p:nvSpPr>
          <p:cNvPr id="23" name="矩形 22"/>
          <p:cNvSpPr/>
          <p:nvPr/>
        </p:nvSpPr>
        <p:spPr>
          <a:xfrm>
            <a:off x="2784450" y="2463962"/>
            <a:ext cx="1439804" cy="581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例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510283" y="1792054"/>
            <a:ext cx="1439804" cy="581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例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8"/>
          <p:cNvSpPr/>
          <p:nvPr/>
        </p:nvSpPr>
        <p:spPr>
          <a:xfrm>
            <a:off x="1200665" y="1646921"/>
            <a:ext cx="5886584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不是所有平台都选择，而是哪个平台对你最合适</a:t>
            </a:r>
          </a:p>
        </p:txBody>
      </p:sp>
      <p:sp>
        <p:nvSpPr>
          <p:cNvPr id="29" name="矩形 28"/>
          <p:cNvSpPr/>
          <p:nvPr/>
        </p:nvSpPr>
        <p:spPr>
          <a:xfrm>
            <a:off x="1200665" y="1094602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、平台选择 </a:t>
            </a:r>
          </a:p>
        </p:txBody>
      </p:sp>
      <p:sp>
        <p:nvSpPr>
          <p:cNvPr id="30" name="矩形 6"/>
          <p:cNvSpPr/>
          <p:nvPr/>
        </p:nvSpPr>
        <p:spPr>
          <a:xfrm>
            <a:off x="1296652" y="3381218"/>
            <a:ext cx="3215563" cy="25057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微博、微信，大家都用；贴吧、空间，不一定要做，因为它们必须和官方关系搞好。贴吧在做商业化支付，很多厂商做贴吧是需要付费的。空间的商业化趋势比较明显。</a:t>
            </a:r>
          </a:p>
        </p:txBody>
      </p:sp>
      <p:sp>
        <p:nvSpPr>
          <p:cNvPr id="31" name="矩形 9"/>
          <p:cNvSpPr/>
          <p:nvPr/>
        </p:nvSpPr>
        <p:spPr>
          <a:xfrm>
            <a:off x="7310445" y="2633755"/>
            <a:ext cx="3104968" cy="14712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我的公号，在微信、今日头条做。因为我发现，微信能积累高质量粉丝，今日头条跟搜索有关。</a:t>
            </a:r>
          </a:p>
        </p:txBody>
      </p:sp>
      <p:sp>
        <p:nvSpPr>
          <p:cNvPr id="32" name="矩形 8"/>
          <p:cNvSpPr/>
          <p:nvPr/>
        </p:nvSpPr>
        <p:spPr>
          <a:xfrm>
            <a:off x="7296794" y="4135334"/>
            <a:ext cx="3118619" cy="14712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我更关注的是：我的受众在什么地方，在最少费用的情况下，什么平台能起到不错的效果。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3203 0.08472 L -1.04167E-6 2.22222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89" y="-41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ldLvl="0" animBg="1"/>
      <p:bldP spid="27" grpId="0" bldLvl="0" animBg="1"/>
      <p:bldP spid="28" grpId="0"/>
      <p:bldP spid="29" grpId="0"/>
      <p:bldP spid="30" grpId="0"/>
      <p:bldP spid="31" grpId="0"/>
      <p:bldP spid="3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" name="Freeform 69"/>
          <p:cNvSpPr>
            <a:spLocks noEditPoints="1"/>
          </p:cNvSpPr>
          <p:nvPr/>
        </p:nvSpPr>
        <p:spPr bwMode="auto">
          <a:xfrm rot="566671">
            <a:off x="4850754" y="3765166"/>
            <a:ext cx="2238514" cy="1369686"/>
          </a:xfrm>
          <a:custGeom>
            <a:avLst/>
            <a:gdLst>
              <a:gd name="T0" fmla="*/ 491 w 582"/>
              <a:gd name="T1" fmla="*/ 236 h 356"/>
              <a:gd name="T2" fmla="*/ 527 w 582"/>
              <a:gd name="T3" fmla="*/ 36 h 356"/>
              <a:gd name="T4" fmla="*/ 95 w 582"/>
              <a:gd name="T5" fmla="*/ 228 h 356"/>
              <a:gd name="T6" fmla="*/ 523 w 582"/>
              <a:gd name="T7" fmla="*/ 38 h 356"/>
              <a:gd name="T8" fmla="*/ 87 w 582"/>
              <a:gd name="T9" fmla="*/ 228 h 356"/>
              <a:gd name="T10" fmla="*/ 512 w 582"/>
              <a:gd name="T11" fmla="*/ 55 h 356"/>
              <a:gd name="T12" fmla="*/ 531 w 582"/>
              <a:gd name="T13" fmla="*/ 40 h 356"/>
              <a:gd name="T14" fmla="*/ 544 w 582"/>
              <a:gd name="T15" fmla="*/ 74 h 356"/>
              <a:gd name="T16" fmla="*/ 514 w 582"/>
              <a:gd name="T17" fmla="*/ 49 h 356"/>
              <a:gd name="T18" fmla="*/ 546 w 582"/>
              <a:gd name="T19" fmla="*/ 104 h 356"/>
              <a:gd name="T20" fmla="*/ 548 w 582"/>
              <a:gd name="T21" fmla="*/ 34 h 356"/>
              <a:gd name="T22" fmla="*/ 362 w 582"/>
              <a:gd name="T23" fmla="*/ 61 h 356"/>
              <a:gd name="T24" fmla="*/ 379 w 582"/>
              <a:gd name="T25" fmla="*/ 120 h 356"/>
              <a:gd name="T26" fmla="*/ 91 w 582"/>
              <a:gd name="T27" fmla="*/ 304 h 356"/>
              <a:gd name="T28" fmla="*/ 369 w 582"/>
              <a:gd name="T29" fmla="*/ 89 h 356"/>
              <a:gd name="T30" fmla="*/ 365 w 582"/>
              <a:gd name="T31" fmla="*/ 110 h 356"/>
              <a:gd name="T32" fmla="*/ 516 w 582"/>
              <a:gd name="T33" fmla="*/ 228 h 356"/>
              <a:gd name="T34" fmla="*/ 82 w 582"/>
              <a:gd name="T35" fmla="*/ 312 h 356"/>
              <a:gd name="T36" fmla="*/ 68 w 582"/>
              <a:gd name="T37" fmla="*/ 279 h 356"/>
              <a:gd name="T38" fmla="*/ 531 w 582"/>
              <a:gd name="T39" fmla="*/ 91 h 356"/>
              <a:gd name="T40" fmla="*/ 518 w 582"/>
              <a:gd name="T41" fmla="*/ 76 h 356"/>
              <a:gd name="T42" fmla="*/ 84 w 582"/>
              <a:gd name="T43" fmla="*/ 276 h 356"/>
              <a:gd name="T44" fmla="*/ 542 w 582"/>
              <a:gd name="T45" fmla="*/ 169 h 356"/>
              <a:gd name="T46" fmla="*/ 105 w 582"/>
              <a:gd name="T47" fmla="*/ 312 h 356"/>
              <a:gd name="T48" fmla="*/ 497 w 582"/>
              <a:gd name="T49" fmla="*/ 91 h 356"/>
              <a:gd name="T50" fmla="*/ 474 w 582"/>
              <a:gd name="T51" fmla="*/ 55 h 356"/>
              <a:gd name="T52" fmla="*/ 537 w 582"/>
              <a:gd name="T53" fmla="*/ 118 h 356"/>
              <a:gd name="T54" fmla="*/ 535 w 582"/>
              <a:gd name="T55" fmla="*/ 110 h 356"/>
              <a:gd name="T56" fmla="*/ 510 w 582"/>
              <a:gd name="T57" fmla="*/ 89 h 356"/>
              <a:gd name="T58" fmla="*/ 457 w 582"/>
              <a:gd name="T59" fmla="*/ 152 h 356"/>
              <a:gd name="T60" fmla="*/ 466 w 582"/>
              <a:gd name="T61" fmla="*/ 150 h 356"/>
              <a:gd name="T62" fmla="*/ 463 w 582"/>
              <a:gd name="T63" fmla="*/ 131 h 356"/>
              <a:gd name="T64" fmla="*/ 476 w 582"/>
              <a:gd name="T65" fmla="*/ 121 h 356"/>
              <a:gd name="T66" fmla="*/ 489 w 582"/>
              <a:gd name="T67" fmla="*/ 139 h 356"/>
              <a:gd name="T68" fmla="*/ 485 w 582"/>
              <a:gd name="T69" fmla="*/ 158 h 356"/>
              <a:gd name="T70" fmla="*/ 449 w 582"/>
              <a:gd name="T71" fmla="*/ 49 h 356"/>
              <a:gd name="T72" fmla="*/ 455 w 582"/>
              <a:gd name="T73" fmla="*/ 53 h 356"/>
              <a:gd name="T74" fmla="*/ 461 w 582"/>
              <a:gd name="T75" fmla="*/ 245 h 356"/>
              <a:gd name="T76" fmla="*/ 539 w 582"/>
              <a:gd name="T77" fmla="*/ 192 h 356"/>
              <a:gd name="T78" fmla="*/ 392 w 582"/>
              <a:gd name="T79" fmla="*/ 93 h 356"/>
              <a:gd name="T80" fmla="*/ 103 w 582"/>
              <a:gd name="T81" fmla="*/ 226 h 356"/>
              <a:gd name="T82" fmla="*/ 112 w 582"/>
              <a:gd name="T83" fmla="*/ 257 h 356"/>
              <a:gd name="T84" fmla="*/ 118 w 582"/>
              <a:gd name="T85" fmla="*/ 262 h 356"/>
              <a:gd name="T86" fmla="*/ 160 w 582"/>
              <a:gd name="T87" fmla="*/ 302 h 356"/>
              <a:gd name="T88" fmla="*/ 223 w 582"/>
              <a:gd name="T89" fmla="*/ 293 h 356"/>
              <a:gd name="T90" fmla="*/ 207 w 582"/>
              <a:gd name="T91" fmla="*/ 299 h 356"/>
              <a:gd name="T92" fmla="*/ 143 w 582"/>
              <a:gd name="T93" fmla="*/ 302 h 356"/>
              <a:gd name="T94" fmla="*/ 122 w 582"/>
              <a:gd name="T95" fmla="*/ 312 h 356"/>
              <a:gd name="T96" fmla="*/ 118 w 582"/>
              <a:gd name="T97" fmla="*/ 314 h 356"/>
              <a:gd name="T98" fmla="*/ 569 w 582"/>
              <a:gd name="T99" fmla="*/ 239 h 356"/>
              <a:gd name="T100" fmla="*/ 510 w 582"/>
              <a:gd name="T101" fmla="*/ 260 h 356"/>
              <a:gd name="T102" fmla="*/ 487 w 582"/>
              <a:gd name="T103" fmla="*/ 260 h 356"/>
              <a:gd name="T104" fmla="*/ 32 w 582"/>
              <a:gd name="T105" fmla="*/ 335 h 356"/>
              <a:gd name="T106" fmla="*/ 49 w 582"/>
              <a:gd name="T107" fmla="*/ 297 h 356"/>
              <a:gd name="T108" fmla="*/ 59 w 582"/>
              <a:gd name="T109" fmla="*/ 241 h 356"/>
              <a:gd name="T110" fmla="*/ 68 w 582"/>
              <a:gd name="T111" fmla="*/ 205 h 356"/>
              <a:gd name="T112" fmla="*/ 154 w 582"/>
              <a:gd name="T113" fmla="*/ 200 h 356"/>
              <a:gd name="T114" fmla="*/ 346 w 582"/>
              <a:gd name="T115" fmla="*/ 116 h 356"/>
              <a:gd name="T116" fmla="*/ 322 w 582"/>
              <a:gd name="T117" fmla="*/ 101 h 356"/>
              <a:gd name="T118" fmla="*/ 352 w 582"/>
              <a:gd name="T119" fmla="*/ 34 h 356"/>
              <a:gd name="T120" fmla="*/ 535 w 582"/>
              <a:gd name="T121" fmla="*/ 9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2" h="356">
                <a:moveTo>
                  <a:pt x="369" y="110"/>
                </a:moveTo>
                <a:lnTo>
                  <a:pt x="369" y="110"/>
                </a:lnTo>
                <a:lnTo>
                  <a:pt x="367" y="112"/>
                </a:lnTo>
                <a:lnTo>
                  <a:pt x="369" y="112"/>
                </a:lnTo>
                <a:lnTo>
                  <a:pt x="369" y="112"/>
                </a:lnTo>
                <a:lnTo>
                  <a:pt x="369" y="110"/>
                </a:lnTo>
                <a:lnTo>
                  <a:pt x="371" y="110"/>
                </a:lnTo>
                <a:lnTo>
                  <a:pt x="371" y="110"/>
                </a:lnTo>
                <a:lnTo>
                  <a:pt x="369" y="110"/>
                </a:lnTo>
                <a:close/>
                <a:moveTo>
                  <a:pt x="483" y="64"/>
                </a:moveTo>
                <a:lnTo>
                  <a:pt x="483" y="64"/>
                </a:lnTo>
                <a:lnTo>
                  <a:pt x="483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8"/>
                </a:lnTo>
                <a:lnTo>
                  <a:pt x="487" y="68"/>
                </a:lnTo>
                <a:lnTo>
                  <a:pt x="485" y="68"/>
                </a:lnTo>
                <a:lnTo>
                  <a:pt x="485" y="66"/>
                </a:lnTo>
                <a:lnTo>
                  <a:pt x="485" y="66"/>
                </a:lnTo>
                <a:lnTo>
                  <a:pt x="483" y="66"/>
                </a:lnTo>
                <a:lnTo>
                  <a:pt x="483" y="64"/>
                </a:lnTo>
                <a:lnTo>
                  <a:pt x="483" y="64"/>
                </a:lnTo>
                <a:close/>
                <a:moveTo>
                  <a:pt x="491" y="234"/>
                </a:moveTo>
                <a:lnTo>
                  <a:pt x="491" y="236"/>
                </a:lnTo>
                <a:lnTo>
                  <a:pt x="491" y="236"/>
                </a:lnTo>
                <a:lnTo>
                  <a:pt x="493" y="236"/>
                </a:lnTo>
                <a:lnTo>
                  <a:pt x="493" y="236"/>
                </a:lnTo>
                <a:lnTo>
                  <a:pt x="493" y="234"/>
                </a:lnTo>
                <a:lnTo>
                  <a:pt x="493" y="234"/>
                </a:lnTo>
                <a:lnTo>
                  <a:pt x="491" y="234"/>
                </a:lnTo>
                <a:close/>
                <a:moveTo>
                  <a:pt x="91" y="228"/>
                </a:moveTo>
                <a:lnTo>
                  <a:pt x="91" y="228"/>
                </a:lnTo>
                <a:lnTo>
                  <a:pt x="89" y="228"/>
                </a:lnTo>
                <a:lnTo>
                  <a:pt x="91" y="230"/>
                </a:lnTo>
                <a:lnTo>
                  <a:pt x="91" y="230"/>
                </a:lnTo>
                <a:lnTo>
                  <a:pt x="91" y="228"/>
                </a:lnTo>
                <a:lnTo>
                  <a:pt x="91" y="228"/>
                </a:lnTo>
                <a:close/>
                <a:moveTo>
                  <a:pt x="93" y="262"/>
                </a:moveTo>
                <a:lnTo>
                  <a:pt x="91" y="262"/>
                </a:lnTo>
                <a:lnTo>
                  <a:pt x="91" y="264"/>
                </a:lnTo>
                <a:lnTo>
                  <a:pt x="91" y="264"/>
                </a:lnTo>
                <a:lnTo>
                  <a:pt x="91" y="264"/>
                </a:lnTo>
                <a:lnTo>
                  <a:pt x="93" y="262"/>
                </a:lnTo>
                <a:lnTo>
                  <a:pt x="93" y="262"/>
                </a:lnTo>
                <a:close/>
                <a:moveTo>
                  <a:pt x="529" y="40"/>
                </a:moveTo>
                <a:lnTo>
                  <a:pt x="529" y="38"/>
                </a:lnTo>
                <a:lnTo>
                  <a:pt x="529" y="38"/>
                </a:lnTo>
                <a:lnTo>
                  <a:pt x="527" y="36"/>
                </a:lnTo>
                <a:lnTo>
                  <a:pt x="525" y="36"/>
                </a:lnTo>
                <a:lnTo>
                  <a:pt x="523" y="34"/>
                </a:lnTo>
                <a:lnTo>
                  <a:pt x="529" y="40"/>
                </a:lnTo>
                <a:close/>
                <a:moveTo>
                  <a:pt x="546" y="91"/>
                </a:moveTo>
                <a:lnTo>
                  <a:pt x="546" y="93"/>
                </a:lnTo>
                <a:lnTo>
                  <a:pt x="546" y="93"/>
                </a:lnTo>
                <a:lnTo>
                  <a:pt x="548" y="93"/>
                </a:lnTo>
                <a:lnTo>
                  <a:pt x="546" y="89"/>
                </a:lnTo>
                <a:lnTo>
                  <a:pt x="544" y="91"/>
                </a:lnTo>
                <a:lnTo>
                  <a:pt x="546" y="91"/>
                </a:lnTo>
                <a:close/>
                <a:moveTo>
                  <a:pt x="384" y="101"/>
                </a:moveTo>
                <a:lnTo>
                  <a:pt x="383" y="104"/>
                </a:lnTo>
                <a:lnTo>
                  <a:pt x="381" y="106"/>
                </a:lnTo>
                <a:lnTo>
                  <a:pt x="383" y="106"/>
                </a:lnTo>
                <a:lnTo>
                  <a:pt x="383" y="102"/>
                </a:lnTo>
                <a:lnTo>
                  <a:pt x="384" y="101"/>
                </a:lnTo>
                <a:close/>
                <a:moveTo>
                  <a:pt x="95" y="226"/>
                </a:moveTo>
                <a:lnTo>
                  <a:pt x="95" y="228"/>
                </a:lnTo>
                <a:lnTo>
                  <a:pt x="93" y="230"/>
                </a:lnTo>
                <a:lnTo>
                  <a:pt x="93" y="232"/>
                </a:lnTo>
                <a:lnTo>
                  <a:pt x="93" y="230"/>
                </a:lnTo>
                <a:lnTo>
                  <a:pt x="95" y="230"/>
                </a:lnTo>
                <a:lnTo>
                  <a:pt x="95" y="228"/>
                </a:lnTo>
                <a:lnTo>
                  <a:pt x="95" y="228"/>
                </a:lnTo>
                <a:lnTo>
                  <a:pt x="95" y="226"/>
                </a:lnTo>
                <a:close/>
                <a:moveTo>
                  <a:pt x="533" y="97"/>
                </a:moveTo>
                <a:lnTo>
                  <a:pt x="535" y="99"/>
                </a:lnTo>
                <a:lnTo>
                  <a:pt x="537" y="101"/>
                </a:lnTo>
                <a:lnTo>
                  <a:pt x="537" y="101"/>
                </a:lnTo>
                <a:lnTo>
                  <a:pt x="537" y="99"/>
                </a:lnTo>
                <a:lnTo>
                  <a:pt x="535" y="99"/>
                </a:lnTo>
                <a:lnTo>
                  <a:pt x="535" y="97"/>
                </a:lnTo>
                <a:lnTo>
                  <a:pt x="533" y="97"/>
                </a:lnTo>
                <a:close/>
                <a:moveTo>
                  <a:pt x="544" y="64"/>
                </a:moveTo>
                <a:lnTo>
                  <a:pt x="544" y="66"/>
                </a:lnTo>
                <a:lnTo>
                  <a:pt x="544" y="68"/>
                </a:lnTo>
                <a:lnTo>
                  <a:pt x="544" y="64"/>
                </a:lnTo>
                <a:lnTo>
                  <a:pt x="544" y="62"/>
                </a:lnTo>
                <a:lnTo>
                  <a:pt x="544" y="62"/>
                </a:lnTo>
                <a:lnTo>
                  <a:pt x="544" y="64"/>
                </a:lnTo>
                <a:close/>
                <a:moveTo>
                  <a:pt x="527" y="40"/>
                </a:moveTo>
                <a:lnTo>
                  <a:pt x="525" y="38"/>
                </a:lnTo>
                <a:lnTo>
                  <a:pt x="525" y="38"/>
                </a:lnTo>
                <a:lnTo>
                  <a:pt x="523" y="36"/>
                </a:lnTo>
                <a:lnTo>
                  <a:pt x="523" y="36"/>
                </a:lnTo>
                <a:lnTo>
                  <a:pt x="523" y="34"/>
                </a:lnTo>
                <a:lnTo>
                  <a:pt x="522" y="36"/>
                </a:lnTo>
                <a:lnTo>
                  <a:pt x="523" y="38"/>
                </a:lnTo>
                <a:lnTo>
                  <a:pt x="525" y="38"/>
                </a:lnTo>
                <a:lnTo>
                  <a:pt x="527" y="40"/>
                </a:lnTo>
                <a:close/>
                <a:moveTo>
                  <a:pt x="137" y="285"/>
                </a:moveTo>
                <a:lnTo>
                  <a:pt x="137" y="293"/>
                </a:lnTo>
                <a:lnTo>
                  <a:pt x="137" y="293"/>
                </a:lnTo>
                <a:lnTo>
                  <a:pt x="137" y="293"/>
                </a:lnTo>
                <a:lnTo>
                  <a:pt x="135" y="289"/>
                </a:lnTo>
                <a:lnTo>
                  <a:pt x="135" y="287"/>
                </a:lnTo>
                <a:lnTo>
                  <a:pt x="135" y="285"/>
                </a:lnTo>
                <a:lnTo>
                  <a:pt x="137" y="285"/>
                </a:lnTo>
                <a:close/>
                <a:moveTo>
                  <a:pt x="531" y="34"/>
                </a:moveTo>
                <a:lnTo>
                  <a:pt x="531" y="34"/>
                </a:lnTo>
                <a:lnTo>
                  <a:pt x="533" y="36"/>
                </a:lnTo>
                <a:lnTo>
                  <a:pt x="535" y="38"/>
                </a:lnTo>
                <a:lnTo>
                  <a:pt x="535" y="36"/>
                </a:lnTo>
                <a:lnTo>
                  <a:pt x="533" y="34"/>
                </a:lnTo>
                <a:lnTo>
                  <a:pt x="533" y="34"/>
                </a:lnTo>
                <a:lnTo>
                  <a:pt x="531" y="34"/>
                </a:lnTo>
                <a:close/>
                <a:moveTo>
                  <a:pt x="82" y="234"/>
                </a:moveTo>
                <a:lnTo>
                  <a:pt x="85" y="232"/>
                </a:lnTo>
                <a:lnTo>
                  <a:pt x="85" y="230"/>
                </a:lnTo>
                <a:lnTo>
                  <a:pt x="87" y="228"/>
                </a:lnTo>
                <a:lnTo>
                  <a:pt x="89" y="228"/>
                </a:lnTo>
                <a:lnTo>
                  <a:pt x="87" y="228"/>
                </a:lnTo>
                <a:lnTo>
                  <a:pt x="85" y="230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386" y="101"/>
                </a:moveTo>
                <a:lnTo>
                  <a:pt x="386" y="102"/>
                </a:lnTo>
                <a:lnTo>
                  <a:pt x="384" y="104"/>
                </a:lnTo>
                <a:lnTo>
                  <a:pt x="384" y="104"/>
                </a:lnTo>
                <a:lnTo>
                  <a:pt x="386" y="104"/>
                </a:lnTo>
                <a:lnTo>
                  <a:pt x="388" y="102"/>
                </a:lnTo>
                <a:lnTo>
                  <a:pt x="390" y="102"/>
                </a:lnTo>
                <a:lnTo>
                  <a:pt x="388" y="101"/>
                </a:lnTo>
                <a:lnTo>
                  <a:pt x="388" y="101"/>
                </a:lnTo>
                <a:lnTo>
                  <a:pt x="386" y="101"/>
                </a:lnTo>
                <a:close/>
                <a:moveTo>
                  <a:pt x="504" y="45"/>
                </a:moveTo>
                <a:lnTo>
                  <a:pt x="504" y="47"/>
                </a:lnTo>
                <a:lnTo>
                  <a:pt x="506" y="47"/>
                </a:lnTo>
                <a:lnTo>
                  <a:pt x="506" y="47"/>
                </a:lnTo>
                <a:lnTo>
                  <a:pt x="508" y="49"/>
                </a:lnTo>
                <a:lnTo>
                  <a:pt x="508" y="49"/>
                </a:lnTo>
                <a:lnTo>
                  <a:pt x="508" y="51"/>
                </a:lnTo>
                <a:lnTo>
                  <a:pt x="510" y="51"/>
                </a:lnTo>
                <a:lnTo>
                  <a:pt x="510" y="53"/>
                </a:lnTo>
                <a:lnTo>
                  <a:pt x="512" y="53"/>
                </a:lnTo>
                <a:lnTo>
                  <a:pt x="512" y="55"/>
                </a:lnTo>
                <a:lnTo>
                  <a:pt x="512" y="55"/>
                </a:lnTo>
                <a:lnTo>
                  <a:pt x="514" y="57"/>
                </a:lnTo>
                <a:lnTo>
                  <a:pt x="514" y="59"/>
                </a:lnTo>
                <a:lnTo>
                  <a:pt x="514" y="57"/>
                </a:lnTo>
                <a:lnTo>
                  <a:pt x="512" y="55"/>
                </a:lnTo>
                <a:lnTo>
                  <a:pt x="512" y="55"/>
                </a:lnTo>
                <a:lnTo>
                  <a:pt x="512" y="53"/>
                </a:lnTo>
                <a:lnTo>
                  <a:pt x="510" y="53"/>
                </a:lnTo>
                <a:lnTo>
                  <a:pt x="510" y="51"/>
                </a:lnTo>
                <a:lnTo>
                  <a:pt x="510" y="51"/>
                </a:lnTo>
                <a:lnTo>
                  <a:pt x="508" y="49"/>
                </a:lnTo>
                <a:lnTo>
                  <a:pt x="508" y="49"/>
                </a:lnTo>
                <a:lnTo>
                  <a:pt x="508" y="49"/>
                </a:lnTo>
                <a:lnTo>
                  <a:pt x="506" y="47"/>
                </a:lnTo>
                <a:lnTo>
                  <a:pt x="506" y="47"/>
                </a:lnTo>
                <a:lnTo>
                  <a:pt x="506" y="45"/>
                </a:lnTo>
                <a:lnTo>
                  <a:pt x="504" y="45"/>
                </a:lnTo>
                <a:close/>
                <a:moveTo>
                  <a:pt x="529" y="40"/>
                </a:moveTo>
                <a:lnTo>
                  <a:pt x="531" y="41"/>
                </a:lnTo>
                <a:lnTo>
                  <a:pt x="535" y="45"/>
                </a:lnTo>
                <a:lnTo>
                  <a:pt x="535" y="43"/>
                </a:lnTo>
                <a:lnTo>
                  <a:pt x="535" y="41"/>
                </a:lnTo>
                <a:lnTo>
                  <a:pt x="535" y="41"/>
                </a:lnTo>
                <a:lnTo>
                  <a:pt x="531" y="40"/>
                </a:lnTo>
                <a:lnTo>
                  <a:pt x="529" y="40"/>
                </a:lnTo>
                <a:close/>
                <a:moveTo>
                  <a:pt x="358" y="85"/>
                </a:moveTo>
                <a:lnTo>
                  <a:pt x="358" y="85"/>
                </a:lnTo>
                <a:lnTo>
                  <a:pt x="360" y="83"/>
                </a:lnTo>
                <a:lnTo>
                  <a:pt x="360" y="81"/>
                </a:lnTo>
                <a:lnTo>
                  <a:pt x="362" y="80"/>
                </a:lnTo>
                <a:lnTo>
                  <a:pt x="360" y="81"/>
                </a:lnTo>
                <a:lnTo>
                  <a:pt x="356" y="83"/>
                </a:lnTo>
                <a:lnTo>
                  <a:pt x="356" y="87"/>
                </a:lnTo>
                <a:lnTo>
                  <a:pt x="356" y="87"/>
                </a:lnTo>
                <a:lnTo>
                  <a:pt x="356" y="85"/>
                </a:lnTo>
                <a:lnTo>
                  <a:pt x="358" y="85"/>
                </a:lnTo>
                <a:close/>
                <a:moveTo>
                  <a:pt x="499" y="213"/>
                </a:moveTo>
                <a:lnTo>
                  <a:pt x="497" y="215"/>
                </a:lnTo>
                <a:lnTo>
                  <a:pt x="497" y="217"/>
                </a:lnTo>
                <a:lnTo>
                  <a:pt x="495" y="217"/>
                </a:lnTo>
                <a:lnTo>
                  <a:pt x="493" y="219"/>
                </a:lnTo>
                <a:lnTo>
                  <a:pt x="495" y="220"/>
                </a:lnTo>
                <a:lnTo>
                  <a:pt x="497" y="219"/>
                </a:lnTo>
                <a:lnTo>
                  <a:pt x="499" y="215"/>
                </a:lnTo>
                <a:lnTo>
                  <a:pt x="499" y="215"/>
                </a:lnTo>
                <a:lnTo>
                  <a:pt x="499" y="213"/>
                </a:lnTo>
                <a:lnTo>
                  <a:pt x="499" y="213"/>
                </a:lnTo>
                <a:close/>
                <a:moveTo>
                  <a:pt x="544" y="74"/>
                </a:moveTo>
                <a:lnTo>
                  <a:pt x="544" y="76"/>
                </a:lnTo>
                <a:lnTo>
                  <a:pt x="544" y="80"/>
                </a:lnTo>
                <a:lnTo>
                  <a:pt x="546" y="81"/>
                </a:lnTo>
                <a:lnTo>
                  <a:pt x="546" y="83"/>
                </a:lnTo>
                <a:lnTo>
                  <a:pt x="546" y="80"/>
                </a:lnTo>
                <a:lnTo>
                  <a:pt x="546" y="74"/>
                </a:lnTo>
                <a:lnTo>
                  <a:pt x="544" y="74"/>
                </a:lnTo>
                <a:lnTo>
                  <a:pt x="544" y="72"/>
                </a:lnTo>
                <a:lnTo>
                  <a:pt x="544" y="74"/>
                </a:lnTo>
                <a:close/>
                <a:moveTo>
                  <a:pt x="381" y="102"/>
                </a:moveTo>
                <a:lnTo>
                  <a:pt x="379" y="104"/>
                </a:lnTo>
                <a:lnTo>
                  <a:pt x="379" y="104"/>
                </a:lnTo>
                <a:lnTo>
                  <a:pt x="375" y="110"/>
                </a:lnTo>
                <a:lnTo>
                  <a:pt x="371" y="118"/>
                </a:lnTo>
                <a:lnTo>
                  <a:pt x="375" y="112"/>
                </a:lnTo>
                <a:lnTo>
                  <a:pt x="379" y="108"/>
                </a:lnTo>
                <a:lnTo>
                  <a:pt x="381" y="102"/>
                </a:lnTo>
                <a:close/>
                <a:moveTo>
                  <a:pt x="527" y="40"/>
                </a:moveTo>
                <a:lnTo>
                  <a:pt x="531" y="45"/>
                </a:lnTo>
                <a:lnTo>
                  <a:pt x="535" y="49"/>
                </a:lnTo>
                <a:lnTo>
                  <a:pt x="531" y="45"/>
                </a:lnTo>
                <a:lnTo>
                  <a:pt x="527" y="40"/>
                </a:lnTo>
                <a:lnTo>
                  <a:pt x="527" y="40"/>
                </a:lnTo>
                <a:close/>
                <a:moveTo>
                  <a:pt x="514" y="49"/>
                </a:moveTo>
                <a:lnTo>
                  <a:pt x="510" y="45"/>
                </a:lnTo>
                <a:lnTo>
                  <a:pt x="508" y="40"/>
                </a:lnTo>
                <a:lnTo>
                  <a:pt x="503" y="36"/>
                </a:lnTo>
                <a:lnTo>
                  <a:pt x="508" y="41"/>
                </a:lnTo>
                <a:lnTo>
                  <a:pt x="512" y="47"/>
                </a:lnTo>
                <a:lnTo>
                  <a:pt x="512" y="49"/>
                </a:lnTo>
                <a:lnTo>
                  <a:pt x="514" y="49"/>
                </a:lnTo>
                <a:lnTo>
                  <a:pt x="514" y="49"/>
                </a:lnTo>
                <a:lnTo>
                  <a:pt x="514" y="49"/>
                </a:lnTo>
                <a:close/>
                <a:moveTo>
                  <a:pt x="527" y="238"/>
                </a:moveTo>
                <a:lnTo>
                  <a:pt x="525" y="239"/>
                </a:lnTo>
                <a:lnTo>
                  <a:pt x="525" y="239"/>
                </a:lnTo>
                <a:lnTo>
                  <a:pt x="525" y="239"/>
                </a:lnTo>
                <a:lnTo>
                  <a:pt x="523" y="238"/>
                </a:lnTo>
                <a:lnTo>
                  <a:pt x="522" y="239"/>
                </a:lnTo>
                <a:lnTo>
                  <a:pt x="520" y="241"/>
                </a:lnTo>
                <a:lnTo>
                  <a:pt x="518" y="243"/>
                </a:lnTo>
                <a:lnTo>
                  <a:pt x="523" y="241"/>
                </a:lnTo>
                <a:lnTo>
                  <a:pt x="529" y="239"/>
                </a:lnTo>
                <a:lnTo>
                  <a:pt x="529" y="239"/>
                </a:lnTo>
                <a:lnTo>
                  <a:pt x="527" y="238"/>
                </a:lnTo>
                <a:lnTo>
                  <a:pt x="527" y="238"/>
                </a:lnTo>
                <a:lnTo>
                  <a:pt x="527" y="238"/>
                </a:lnTo>
                <a:close/>
                <a:moveTo>
                  <a:pt x="546" y="104"/>
                </a:moveTo>
                <a:lnTo>
                  <a:pt x="546" y="112"/>
                </a:lnTo>
                <a:lnTo>
                  <a:pt x="548" y="120"/>
                </a:lnTo>
                <a:lnTo>
                  <a:pt x="548" y="114"/>
                </a:lnTo>
                <a:lnTo>
                  <a:pt x="548" y="108"/>
                </a:lnTo>
                <a:lnTo>
                  <a:pt x="548" y="102"/>
                </a:lnTo>
                <a:lnTo>
                  <a:pt x="546" y="102"/>
                </a:lnTo>
                <a:lnTo>
                  <a:pt x="546" y="102"/>
                </a:lnTo>
                <a:lnTo>
                  <a:pt x="546" y="104"/>
                </a:lnTo>
                <a:close/>
                <a:moveTo>
                  <a:pt x="548" y="34"/>
                </a:moveTo>
                <a:lnTo>
                  <a:pt x="550" y="38"/>
                </a:lnTo>
                <a:lnTo>
                  <a:pt x="550" y="40"/>
                </a:lnTo>
                <a:lnTo>
                  <a:pt x="550" y="41"/>
                </a:lnTo>
                <a:lnTo>
                  <a:pt x="550" y="43"/>
                </a:lnTo>
                <a:lnTo>
                  <a:pt x="552" y="43"/>
                </a:lnTo>
                <a:lnTo>
                  <a:pt x="552" y="38"/>
                </a:lnTo>
                <a:lnTo>
                  <a:pt x="550" y="32"/>
                </a:lnTo>
                <a:lnTo>
                  <a:pt x="550" y="30"/>
                </a:lnTo>
                <a:lnTo>
                  <a:pt x="552" y="30"/>
                </a:lnTo>
                <a:lnTo>
                  <a:pt x="552" y="28"/>
                </a:lnTo>
                <a:lnTo>
                  <a:pt x="550" y="28"/>
                </a:lnTo>
                <a:lnTo>
                  <a:pt x="548" y="28"/>
                </a:lnTo>
                <a:lnTo>
                  <a:pt x="548" y="30"/>
                </a:lnTo>
                <a:lnTo>
                  <a:pt x="548" y="32"/>
                </a:lnTo>
                <a:lnTo>
                  <a:pt x="548" y="34"/>
                </a:lnTo>
                <a:close/>
                <a:moveTo>
                  <a:pt x="522" y="61"/>
                </a:moveTo>
                <a:lnTo>
                  <a:pt x="537" y="80"/>
                </a:lnTo>
                <a:lnTo>
                  <a:pt x="537" y="78"/>
                </a:lnTo>
                <a:lnTo>
                  <a:pt x="537" y="78"/>
                </a:lnTo>
                <a:lnTo>
                  <a:pt x="523" y="62"/>
                </a:lnTo>
                <a:lnTo>
                  <a:pt x="523" y="62"/>
                </a:lnTo>
                <a:lnTo>
                  <a:pt x="522" y="61"/>
                </a:lnTo>
                <a:lnTo>
                  <a:pt x="522" y="61"/>
                </a:lnTo>
                <a:lnTo>
                  <a:pt x="522" y="61"/>
                </a:lnTo>
                <a:close/>
                <a:moveTo>
                  <a:pt x="82" y="295"/>
                </a:moveTo>
                <a:lnTo>
                  <a:pt x="76" y="300"/>
                </a:lnTo>
                <a:lnTo>
                  <a:pt x="72" y="306"/>
                </a:lnTo>
                <a:lnTo>
                  <a:pt x="72" y="306"/>
                </a:lnTo>
                <a:lnTo>
                  <a:pt x="74" y="306"/>
                </a:lnTo>
                <a:lnTo>
                  <a:pt x="74" y="306"/>
                </a:lnTo>
                <a:lnTo>
                  <a:pt x="82" y="297"/>
                </a:lnTo>
                <a:lnTo>
                  <a:pt x="82" y="295"/>
                </a:lnTo>
                <a:close/>
                <a:moveTo>
                  <a:pt x="362" y="55"/>
                </a:moveTo>
                <a:lnTo>
                  <a:pt x="360" y="57"/>
                </a:lnTo>
                <a:lnTo>
                  <a:pt x="358" y="57"/>
                </a:lnTo>
                <a:lnTo>
                  <a:pt x="358" y="59"/>
                </a:lnTo>
                <a:lnTo>
                  <a:pt x="360" y="61"/>
                </a:lnTo>
                <a:lnTo>
                  <a:pt x="362" y="61"/>
                </a:lnTo>
                <a:lnTo>
                  <a:pt x="362" y="61"/>
                </a:lnTo>
                <a:lnTo>
                  <a:pt x="363" y="59"/>
                </a:lnTo>
                <a:lnTo>
                  <a:pt x="363" y="57"/>
                </a:lnTo>
                <a:lnTo>
                  <a:pt x="365" y="57"/>
                </a:lnTo>
                <a:lnTo>
                  <a:pt x="365" y="57"/>
                </a:lnTo>
                <a:lnTo>
                  <a:pt x="367" y="55"/>
                </a:lnTo>
                <a:lnTo>
                  <a:pt x="365" y="55"/>
                </a:lnTo>
                <a:lnTo>
                  <a:pt x="363" y="55"/>
                </a:lnTo>
                <a:lnTo>
                  <a:pt x="362" y="55"/>
                </a:lnTo>
                <a:close/>
                <a:moveTo>
                  <a:pt x="82" y="234"/>
                </a:moveTo>
                <a:lnTo>
                  <a:pt x="78" y="236"/>
                </a:lnTo>
                <a:lnTo>
                  <a:pt x="74" y="239"/>
                </a:lnTo>
                <a:lnTo>
                  <a:pt x="72" y="241"/>
                </a:lnTo>
                <a:lnTo>
                  <a:pt x="70" y="243"/>
                </a:lnTo>
                <a:lnTo>
                  <a:pt x="72" y="243"/>
                </a:lnTo>
                <a:lnTo>
                  <a:pt x="72" y="243"/>
                </a:lnTo>
                <a:lnTo>
                  <a:pt x="78" y="239"/>
                </a:lnTo>
                <a:lnTo>
                  <a:pt x="82" y="234"/>
                </a:lnTo>
                <a:close/>
                <a:moveTo>
                  <a:pt x="383" y="112"/>
                </a:moveTo>
                <a:lnTo>
                  <a:pt x="379" y="116"/>
                </a:lnTo>
                <a:lnTo>
                  <a:pt x="373" y="120"/>
                </a:lnTo>
                <a:lnTo>
                  <a:pt x="375" y="121"/>
                </a:lnTo>
                <a:lnTo>
                  <a:pt x="375" y="123"/>
                </a:lnTo>
                <a:lnTo>
                  <a:pt x="377" y="121"/>
                </a:lnTo>
                <a:lnTo>
                  <a:pt x="379" y="120"/>
                </a:lnTo>
                <a:lnTo>
                  <a:pt x="381" y="118"/>
                </a:lnTo>
                <a:lnTo>
                  <a:pt x="383" y="118"/>
                </a:lnTo>
                <a:lnTo>
                  <a:pt x="384" y="116"/>
                </a:lnTo>
                <a:lnTo>
                  <a:pt x="384" y="114"/>
                </a:lnTo>
                <a:lnTo>
                  <a:pt x="384" y="112"/>
                </a:lnTo>
                <a:lnTo>
                  <a:pt x="383" y="112"/>
                </a:lnTo>
                <a:close/>
                <a:moveTo>
                  <a:pt x="82" y="253"/>
                </a:moveTo>
                <a:lnTo>
                  <a:pt x="78" y="257"/>
                </a:lnTo>
                <a:lnTo>
                  <a:pt x="72" y="260"/>
                </a:lnTo>
                <a:lnTo>
                  <a:pt x="70" y="262"/>
                </a:lnTo>
                <a:lnTo>
                  <a:pt x="68" y="266"/>
                </a:lnTo>
                <a:lnTo>
                  <a:pt x="68" y="268"/>
                </a:lnTo>
                <a:lnTo>
                  <a:pt x="74" y="264"/>
                </a:lnTo>
                <a:lnTo>
                  <a:pt x="78" y="259"/>
                </a:lnTo>
                <a:lnTo>
                  <a:pt x="80" y="259"/>
                </a:lnTo>
                <a:lnTo>
                  <a:pt x="82" y="257"/>
                </a:lnTo>
                <a:lnTo>
                  <a:pt x="82" y="257"/>
                </a:lnTo>
                <a:lnTo>
                  <a:pt x="82" y="255"/>
                </a:lnTo>
                <a:lnTo>
                  <a:pt x="84" y="255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2" y="253"/>
                </a:lnTo>
                <a:close/>
                <a:moveTo>
                  <a:pt x="91" y="304"/>
                </a:moveTo>
                <a:lnTo>
                  <a:pt x="87" y="310"/>
                </a:lnTo>
                <a:lnTo>
                  <a:pt x="82" y="314"/>
                </a:lnTo>
                <a:lnTo>
                  <a:pt x="91" y="318"/>
                </a:lnTo>
                <a:lnTo>
                  <a:pt x="91" y="312"/>
                </a:lnTo>
                <a:lnTo>
                  <a:pt x="93" y="306"/>
                </a:lnTo>
                <a:lnTo>
                  <a:pt x="93" y="304"/>
                </a:lnTo>
                <a:lnTo>
                  <a:pt x="91" y="304"/>
                </a:lnTo>
                <a:lnTo>
                  <a:pt x="91" y="304"/>
                </a:lnTo>
                <a:close/>
                <a:moveTo>
                  <a:pt x="369" y="89"/>
                </a:moveTo>
                <a:lnTo>
                  <a:pt x="367" y="89"/>
                </a:lnTo>
                <a:lnTo>
                  <a:pt x="367" y="91"/>
                </a:lnTo>
                <a:lnTo>
                  <a:pt x="363" y="97"/>
                </a:lnTo>
                <a:lnTo>
                  <a:pt x="360" y="102"/>
                </a:lnTo>
                <a:lnTo>
                  <a:pt x="360" y="104"/>
                </a:lnTo>
                <a:lnTo>
                  <a:pt x="362" y="104"/>
                </a:lnTo>
                <a:lnTo>
                  <a:pt x="362" y="104"/>
                </a:lnTo>
                <a:lnTo>
                  <a:pt x="363" y="102"/>
                </a:lnTo>
                <a:lnTo>
                  <a:pt x="365" y="99"/>
                </a:lnTo>
                <a:lnTo>
                  <a:pt x="369" y="95"/>
                </a:lnTo>
                <a:lnTo>
                  <a:pt x="369" y="95"/>
                </a:lnTo>
                <a:lnTo>
                  <a:pt x="371" y="91"/>
                </a:lnTo>
                <a:lnTo>
                  <a:pt x="371" y="89"/>
                </a:lnTo>
                <a:lnTo>
                  <a:pt x="369" y="89"/>
                </a:lnTo>
                <a:lnTo>
                  <a:pt x="369" y="89"/>
                </a:lnTo>
                <a:close/>
                <a:moveTo>
                  <a:pt x="529" y="133"/>
                </a:moveTo>
                <a:lnTo>
                  <a:pt x="533" y="140"/>
                </a:lnTo>
                <a:lnTo>
                  <a:pt x="539" y="148"/>
                </a:lnTo>
                <a:lnTo>
                  <a:pt x="542" y="158"/>
                </a:lnTo>
                <a:lnTo>
                  <a:pt x="542" y="150"/>
                </a:lnTo>
                <a:lnTo>
                  <a:pt x="541" y="142"/>
                </a:lnTo>
                <a:lnTo>
                  <a:pt x="541" y="142"/>
                </a:lnTo>
                <a:lnTo>
                  <a:pt x="539" y="142"/>
                </a:lnTo>
                <a:lnTo>
                  <a:pt x="529" y="133"/>
                </a:lnTo>
                <a:close/>
                <a:moveTo>
                  <a:pt x="506" y="220"/>
                </a:moveTo>
                <a:lnTo>
                  <a:pt x="503" y="226"/>
                </a:lnTo>
                <a:lnTo>
                  <a:pt x="499" y="232"/>
                </a:lnTo>
                <a:lnTo>
                  <a:pt x="495" y="238"/>
                </a:lnTo>
                <a:lnTo>
                  <a:pt x="501" y="234"/>
                </a:lnTo>
                <a:lnTo>
                  <a:pt x="504" y="228"/>
                </a:lnTo>
                <a:lnTo>
                  <a:pt x="510" y="222"/>
                </a:lnTo>
                <a:lnTo>
                  <a:pt x="510" y="222"/>
                </a:lnTo>
                <a:lnTo>
                  <a:pt x="508" y="220"/>
                </a:lnTo>
                <a:lnTo>
                  <a:pt x="506" y="220"/>
                </a:lnTo>
                <a:close/>
                <a:moveTo>
                  <a:pt x="381" y="95"/>
                </a:moveTo>
                <a:lnTo>
                  <a:pt x="371" y="101"/>
                </a:lnTo>
                <a:lnTo>
                  <a:pt x="365" y="108"/>
                </a:lnTo>
                <a:lnTo>
                  <a:pt x="365" y="110"/>
                </a:lnTo>
                <a:lnTo>
                  <a:pt x="365" y="110"/>
                </a:lnTo>
                <a:lnTo>
                  <a:pt x="371" y="108"/>
                </a:lnTo>
                <a:lnTo>
                  <a:pt x="373" y="104"/>
                </a:lnTo>
                <a:lnTo>
                  <a:pt x="381" y="97"/>
                </a:lnTo>
                <a:lnTo>
                  <a:pt x="381" y="95"/>
                </a:lnTo>
                <a:lnTo>
                  <a:pt x="381" y="95"/>
                </a:lnTo>
                <a:close/>
                <a:moveTo>
                  <a:pt x="520" y="230"/>
                </a:moveTo>
                <a:lnTo>
                  <a:pt x="514" y="236"/>
                </a:lnTo>
                <a:lnTo>
                  <a:pt x="508" y="239"/>
                </a:lnTo>
                <a:lnTo>
                  <a:pt x="503" y="243"/>
                </a:lnTo>
                <a:lnTo>
                  <a:pt x="506" y="245"/>
                </a:lnTo>
                <a:lnTo>
                  <a:pt x="508" y="243"/>
                </a:lnTo>
                <a:lnTo>
                  <a:pt x="510" y="243"/>
                </a:lnTo>
                <a:lnTo>
                  <a:pt x="512" y="241"/>
                </a:lnTo>
                <a:lnTo>
                  <a:pt x="518" y="238"/>
                </a:lnTo>
                <a:lnTo>
                  <a:pt x="523" y="234"/>
                </a:lnTo>
                <a:lnTo>
                  <a:pt x="522" y="232"/>
                </a:lnTo>
                <a:lnTo>
                  <a:pt x="520" y="230"/>
                </a:lnTo>
                <a:close/>
                <a:moveTo>
                  <a:pt x="512" y="226"/>
                </a:moveTo>
                <a:lnTo>
                  <a:pt x="499" y="239"/>
                </a:lnTo>
                <a:lnTo>
                  <a:pt x="499" y="239"/>
                </a:lnTo>
                <a:lnTo>
                  <a:pt x="499" y="241"/>
                </a:lnTo>
                <a:lnTo>
                  <a:pt x="501" y="241"/>
                </a:lnTo>
                <a:lnTo>
                  <a:pt x="508" y="236"/>
                </a:lnTo>
                <a:lnTo>
                  <a:pt x="516" y="228"/>
                </a:lnTo>
                <a:lnTo>
                  <a:pt x="516" y="226"/>
                </a:lnTo>
                <a:lnTo>
                  <a:pt x="514" y="226"/>
                </a:lnTo>
                <a:lnTo>
                  <a:pt x="514" y="226"/>
                </a:lnTo>
                <a:lnTo>
                  <a:pt x="512" y="226"/>
                </a:lnTo>
                <a:close/>
                <a:moveTo>
                  <a:pt x="89" y="241"/>
                </a:moveTo>
                <a:lnTo>
                  <a:pt x="87" y="239"/>
                </a:lnTo>
                <a:lnTo>
                  <a:pt x="87" y="239"/>
                </a:lnTo>
                <a:lnTo>
                  <a:pt x="82" y="243"/>
                </a:lnTo>
                <a:lnTo>
                  <a:pt x="76" y="247"/>
                </a:lnTo>
                <a:lnTo>
                  <a:pt x="70" y="251"/>
                </a:lnTo>
                <a:lnTo>
                  <a:pt x="70" y="253"/>
                </a:lnTo>
                <a:lnTo>
                  <a:pt x="70" y="255"/>
                </a:lnTo>
                <a:lnTo>
                  <a:pt x="72" y="255"/>
                </a:lnTo>
                <a:lnTo>
                  <a:pt x="76" y="253"/>
                </a:lnTo>
                <a:lnTo>
                  <a:pt x="78" y="251"/>
                </a:lnTo>
                <a:lnTo>
                  <a:pt x="80" y="249"/>
                </a:lnTo>
                <a:lnTo>
                  <a:pt x="85" y="245"/>
                </a:lnTo>
                <a:lnTo>
                  <a:pt x="89" y="241"/>
                </a:lnTo>
                <a:close/>
                <a:moveTo>
                  <a:pt x="93" y="287"/>
                </a:moveTo>
                <a:lnTo>
                  <a:pt x="84" y="299"/>
                </a:lnTo>
                <a:lnTo>
                  <a:pt x="78" y="308"/>
                </a:lnTo>
                <a:lnTo>
                  <a:pt x="78" y="310"/>
                </a:lnTo>
                <a:lnTo>
                  <a:pt x="80" y="310"/>
                </a:lnTo>
                <a:lnTo>
                  <a:pt x="82" y="312"/>
                </a:lnTo>
                <a:lnTo>
                  <a:pt x="84" y="310"/>
                </a:lnTo>
                <a:lnTo>
                  <a:pt x="84" y="308"/>
                </a:lnTo>
                <a:lnTo>
                  <a:pt x="85" y="308"/>
                </a:lnTo>
                <a:lnTo>
                  <a:pt x="85" y="308"/>
                </a:lnTo>
                <a:lnTo>
                  <a:pt x="84" y="308"/>
                </a:lnTo>
                <a:lnTo>
                  <a:pt x="84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7" y="306"/>
                </a:lnTo>
                <a:lnTo>
                  <a:pt x="85" y="304"/>
                </a:lnTo>
                <a:lnTo>
                  <a:pt x="89" y="302"/>
                </a:lnTo>
                <a:lnTo>
                  <a:pt x="93" y="299"/>
                </a:lnTo>
                <a:lnTo>
                  <a:pt x="93" y="297"/>
                </a:lnTo>
                <a:lnTo>
                  <a:pt x="93" y="293"/>
                </a:lnTo>
                <a:lnTo>
                  <a:pt x="93" y="291"/>
                </a:lnTo>
                <a:lnTo>
                  <a:pt x="93" y="287"/>
                </a:lnTo>
                <a:lnTo>
                  <a:pt x="93" y="287"/>
                </a:lnTo>
                <a:close/>
                <a:moveTo>
                  <a:pt x="91" y="257"/>
                </a:moveTo>
                <a:lnTo>
                  <a:pt x="84" y="262"/>
                </a:lnTo>
                <a:lnTo>
                  <a:pt x="76" y="268"/>
                </a:lnTo>
                <a:lnTo>
                  <a:pt x="68" y="274"/>
                </a:lnTo>
                <a:lnTo>
                  <a:pt x="68" y="276"/>
                </a:lnTo>
                <a:lnTo>
                  <a:pt x="68" y="279"/>
                </a:lnTo>
                <a:lnTo>
                  <a:pt x="68" y="281"/>
                </a:lnTo>
                <a:lnTo>
                  <a:pt x="74" y="278"/>
                </a:lnTo>
                <a:lnTo>
                  <a:pt x="80" y="272"/>
                </a:lnTo>
                <a:lnTo>
                  <a:pt x="85" y="264"/>
                </a:lnTo>
                <a:lnTo>
                  <a:pt x="85" y="264"/>
                </a:lnTo>
                <a:lnTo>
                  <a:pt x="87" y="264"/>
                </a:lnTo>
                <a:lnTo>
                  <a:pt x="87" y="262"/>
                </a:lnTo>
                <a:lnTo>
                  <a:pt x="87" y="260"/>
                </a:lnTo>
                <a:lnTo>
                  <a:pt x="89" y="260"/>
                </a:lnTo>
                <a:lnTo>
                  <a:pt x="89" y="262"/>
                </a:lnTo>
                <a:lnTo>
                  <a:pt x="89" y="260"/>
                </a:lnTo>
                <a:lnTo>
                  <a:pt x="89" y="259"/>
                </a:lnTo>
                <a:lnTo>
                  <a:pt x="89" y="259"/>
                </a:lnTo>
                <a:lnTo>
                  <a:pt x="91" y="257"/>
                </a:lnTo>
                <a:lnTo>
                  <a:pt x="91" y="257"/>
                </a:lnTo>
                <a:lnTo>
                  <a:pt x="91" y="257"/>
                </a:lnTo>
                <a:close/>
                <a:moveTo>
                  <a:pt x="522" y="78"/>
                </a:moveTo>
                <a:lnTo>
                  <a:pt x="522" y="80"/>
                </a:lnTo>
                <a:lnTo>
                  <a:pt x="522" y="80"/>
                </a:lnTo>
                <a:lnTo>
                  <a:pt x="523" y="80"/>
                </a:lnTo>
                <a:lnTo>
                  <a:pt x="531" y="89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3" y="91"/>
                </a:lnTo>
                <a:lnTo>
                  <a:pt x="533" y="91"/>
                </a:lnTo>
                <a:lnTo>
                  <a:pt x="533" y="93"/>
                </a:lnTo>
                <a:lnTo>
                  <a:pt x="535" y="93"/>
                </a:lnTo>
                <a:lnTo>
                  <a:pt x="533" y="91"/>
                </a:lnTo>
                <a:lnTo>
                  <a:pt x="497" y="43"/>
                </a:lnTo>
                <a:lnTo>
                  <a:pt x="497" y="41"/>
                </a:lnTo>
                <a:lnTo>
                  <a:pt x="495" y="40"/>
                </a:lnTo>
                <a:lnTo>
                  <a:pt x="493" y="40"/>
                </a:lnTo>
                <a:lnTo>
                  <a:pt x="491" y="40"/>
                </a:lnTo>
                <a:lnTo>
                  <a:pt x="489" y="40"/>
                </a:lnTo>
                <a:lnTo>
                  <a:pt x="489" y="40"/>
                </a:lnTo>
                <a:lnTo>
                  <a:pt x="489" y="40"/>
                </a:lnTo>
                <a:lnTo>
                  <a:pt x="497" y="49"/>
                </a:lnTo>
                <a:lnTo>
                  <a:pt x="504" y="59"/>
                </a:lnTo>
                <a:lnTo>
                  <a:pt x="512" y="68"/>
                </a:lnTo>
                <a:lnTo>
                  <a:pt x="512" y="68"/>
                </a:lnTo>
                <a:lnTo>
                  <a:pt x="514" y="68"/>
                </a:lnTo>
                <a:lnTo>
                  <a:pt x="514" y="70"/>
                </a:lnTo>
                <a:lnTo>
                  <a:pt x="516" y="72"/>
                </a:lnTo>
                <a:lnTo>
                  <a:pt x="518" y="72"/>
                </a:lnTo>
                <a:lnTo>
                  <a:pt x="518" y="74"/>
                </a:lnTo>
                <a:lnTo>
                  <a:pt x="518" y="76"/>
                </a:lnTo>
                <a:lnTo>
                  <a:pt x="520" y="78"/>
                </a:lnTo>
                <a:lnTo>
                  <a:pt x="522" y="78"/>
                </a:lnTo>
                <a:close/>
                <a:moveTo>
                  <a:pt x="525" y="59"/>
                </a:moveTo>
                <a:lnTo>
                  <a:pt x="527" y="59"/>
                </a:lnTo>
                <a:lnTo>
                  <a:pt x="527" y="61"/>
                </a:lnTo>
                <a:lnTo>
                  <a:pt x="529" y="61"/>
                </a:lnTo>
                <a:lnTo>
                  <a:pt x="529" y="62"/>
                </a:lnTo>
                <a:lnTo>
                  <a:pt x="529" y="62"/>
                </a:lnTo>
                <a:lnTo>
                  <a:pt x="531" y="64"/>
                </a:lnTo>
                <a:lnTo>
                  <a:pt x="531" y="64"/>
                </a:lnTo>
                <a:lnTo>
                  <a:pt x="531" y="66"/>
                </a:lnTo>
                <a:lnTo>
                  <a:pt x="533" y="66"/>
                </a:lnTo>
                <a:lnTo>
                  <a:pt x="535" y="68"/>
                </a:lnTo>
                <a:lnTo>
                  <a:pt x="535" y="62"/>
                </a:lnTo>
                <a:lnTo>
                  <a:pt x="535" y="57"/>
                </a:lnTo>
                <a:lnTo>
                  <a:pt x="527" y="45"/>
                </a:lnTo>
                <a:lnTo>
                  <a:pt x="516" y="36"/>
                </a:lnTo>
                <a:lnTo>
                  <a:pt x="514" y="36"/>
                </a:lnTo>
                <a:lnTo>
                  <a:pt x="512" y="36"/>
                </a:lnTo>
                <a:lnTo>
                  <a:pt x="508" y="36"/>
                </a:lnTo>
                <a:lnTo>
                  <a:pt x="518" y="47"/>
                </a:lnTo>
                <a:lnTo>
                  <a:pt x="525" y="59"/>
                </a:lnTo>
                <a:close/>
                <a:moveTo>
                  <a:pt x="93" y="270"/>
                </a:moveTo>
                <a:lnTo>
                  <a:pt x="84" y="276"/>
                </a:lnTo>
                <a:lnTo>
                  <a:pt x="74" y="283"/>
                </a:lnTo>
                <a:lnTo>
                  <a:pt x="66" y="291"/>
                </a:lnTo>
                <a:lnTo>
                  <a:pt x="66" y="293"/>
                </a:lnTo>
                <a:lnTo>
                  <a:pt x="66" y="293"/>
                </a:lnTo>
                <a:lnTo>
                  <a:pt x="66" y="295"/>
                </a:lnTo>
                <a:lnTo>
                  <a:pt x="66" y="297"/>
                </a:lnTo>
                <a:lnTo>
                  <a:pt x="65" y="297"/>
                </a:lnTo>
                <a:lnTo>
                  <a:pt x="65" y="299"/>
                </a:lnTo>
                <a:lnTo>
                  <a:pt x="65" y="302"/>
                </a:lnTo>
                <a:lnTo>
                  <a:pt x="66" y="302"/>
                </a:lnTo>
                <a:lnTo>
                  <a:pt x="80" y="289"/>
                </a:lnTo>
                <a:lnTo>
                  <a:pt x="93" y="274"/>
                </a:lnTo>
                <a:lnTo>
                  <a:pt x="93" y="274"/>
                </a:lnTo>
                <a:lnTo>
                  <a:pt x="93" y="272"/>
                </a:lnTo>
                <a:lnTo>
                  <a:pt x="93" y="270"/>
                </a:lnTo>
                <a:lnTo>
                  <a:pt x="93" y="270"/>
                </a:lnTo>
                <a:lnTo>
                  <a:pt x="93" y="268"/>
                </a:lnTo>
                <a:lnTo>
                  <a:pt x="93" y="270"/>
                </a:lnTo>
                <a:close/>
                <a:moveTo>
                  <a:pt x="514" y="140"/>
                </a:moveTo>
                <a:lnTo>
                  <a:pt x="520" y="152"/>
                </a:lnTo>
                <a:lnTo>
                  <a:pt x="527" y="161"/>
                </a:lnTo>
                <a:lnTo>
                  <a:pt x="535" y="175"/>
                </a:lnTo>
                <a:lnTo>
                  <a:pt x="544" y="190"/>
                </a:lnTo>
                <a:lnTo>
                  <a:pt x="542" y="169"/>
                </a:lnTo>
                <a:lnTo>
                  <a:pt x="527" y="156"/>
                </a:lnTo>
                <a:lnTo>
                  <a:pt x="514" y="140"/>
                </a:lnTo>
                <a:close/>
                <a:moveTo>
                  <a:pt x="106" y="238"/>
                </a:moveTo>
                <a:lnTo>
                  <a:pt x="106" y="239"/>
                </a:lnTo>
                <a:lnTo>
                  <a:pt x="105" y="239"/>
                </a:lnTo>
                <a:lnTo>
                  <a:pt x="103" y="253"/>
                </a:lnTo>
                <a:lnTo>
                  <a:pt x="103" y="255"/>
                </a:lnTo>
                <a:lnTo>
                  <a:pt x="105" y="257"/>
                </a:lnTo>
                <a:lnTo>
                  <a:pt x="106" y="259"/>
                </a:lnTo>
                <a:lnTo>
                  <a:pt x="105" y="260"/>
                </a:lnTo>
                <a:lnTo>
                  <a:pt x="103" y="264"/>
                </a:lnTo>
                <a:lnTo>
                  <a:pt x="101" y="268"/>
                </a:lnTo>
                <a:lnTo>
                  <a:pt x="101" y="291"/>
                </a:lnTo>
                <a:lnTo>
                  <a:pt x="101" y="312"/>
                </a:lnTo>
                <a:lnTo>
                  <a:pt x="101" y="316"/>
                </a:lnTo>
                <a:lnTo>
                  <a:pt x="101" y="318"/>
                </a:lnTo>
                <a:lnTo>
                  <a:pt x="99" y="321"/>
                </a:lnTo>
                <a:lnTo>
                  <a:pt x="101" y="321"/>
                </a:lnTo>
                <a:lnTo>
                  <a:pt x="101" y="321"/>
                </a:lnTo>
                <a:lnTo>
                  <a:pt x="101" y="323"/>
                </a:lnTo>
                <a:lnTo>
                  <a:pt x="103" y="323"/>
                </a:lnTo>
                <a:lnTo>
                  <a:pt x="103" y="325"/>
                </a:lnTo>
                <a:lnTo>
                  <a:pt x="103" y="323"/>
                </a:lnTo>
                <a:lnTo>
                  <a:pt x="105" y="312"/>
                </a:lnTo>
                <a:lnTo>
                  <a:pt x="105" y="300"/>
                </a:lnTo>
                <a:lnTo>
                  <a:pt x="108" y="236"/>
                </a:lnTo>
                <a:lnTo>
                  <a:pt x="108" y="236"/>
                </a:lnTo>
                <a:lnTo>
                  <a:pt x="106" y="236"/>
                </a:lnTo>
                <a:lnTo>
                  <a:pt x="106" y="238"/>
                </a:lnTo>
                <a:lnTo>
                  <a:pt x="106" y="238"/>
                </a:lnTo>
                <a:close/>
                <a:moveTo>
                  <a:pt x="468" y="49"/>
                </a:moveTo>
                <a:lnTo>
                  <a:pt x="468" y="49"/>
                </a:lnTo>
                <a:lnTo>
                  <a:pt x="468" y="51"/>
                </a:lnTo>
                <a:lnTo>
                  <a:pt x="470" y="51"/>
                </a:lnTo>
                <a:lnTo>
                  <a:pt x="470" y="53"/>
                </a:lnTo>
                <a:lnTo>
                  <a:pt x="468" y="51"/>
                </a:lnTo>
                <a:lnTo>
                  <a:pt x="466" y="49"/>
                </a:lnTo>
                <a:lnTo>
                  <a:pt x="464" y="47"/>
                </a:lnTo>
                <a:lnTo>
                  <a:pt x="463" y="47"/>
                </a:lnTo>
                <a:lnTo>
                  <a:pt x="461" y="45"/>
                </a:lnTo>
                <a:lnTo>
                  <a:pt x="461" y="43"/>
                </a:lnTo>
                <a:lnTo>
                  <a:pt x="457" y="43"/>
                </a:lnTo>
                <a:lnTo>
                  <a:pt x="451" y="43"/>
                </a:lnTo>
                <a:lnTo>
                  <a:pt x="464" y="55"/>
                </a:lnTo>
                <a:lnTo>
                  <a:pt x="476" y="68"/>
                </a:lnTo>
                <a:lnTo>
                  <a:pt x="476" y="68"/>
                </a:lnTo>
                <a:lnTo>
                  <a:pt x="478" y="68"/>
                </a:lnTo>
                <a:lnTo>
                  <a:pt x="497" y="91"/>
                </a:lnTo>
                <a:lnTo>
                  <a:pt x="516" y="114"/>
                </a:lnTo>
                <a:lnTo>
                  <a:pt x="516" y="116"/>
                </a:lnTo>
                <a:lnTo>
                  <a:pt x="518" y="116"/>
                </a:lnTo>
                <a:lnTo>
                  <a:pt x="518" y="118"/>
                </a:lnTo>
                <a:lnTo>
                  <a:pt x="520" y="118"/>
                </a:lnTo>
                <a:lnTo>
                  <a:pt x="520" y="118"/>
                </a:lnTo>
                <a:lnTo>
                  <a:pt x="520" y="120"/>
                </a:lnTo>
                <a:lnTo>
                  <a:pt x="520" y="120"/>
                </a:lnTo>
                <a:lnTo>
                  <a:pt x="523" y="123"/>
                </a:lnTo>
                <a:lnTo>
                  <a:pt x="525" y="123"/>
                </a:lnTo>
                <a:lnTo>
                  <a:pt x="525" y="123"/>
                </a:lnTo>
                <a:lnTo>
                  <a:pt x="523" y="125"/>
                </a:lnTo>
                <a:lnTo>
                  <a:pt x="527" y="127"/>
                </a:lnTo>
                <a:lnTo>
                  <a:pt x="531" y="131"/>
                </a:lnTo>
                <a:lnTo>
                  <a:pt x="531" y="135"/>
                </a:lnTo>
                <a:lnTo>
                  <a:pt x="533" y="133"/>
                </a:lnTo>
                <a:lnTo>
                  <a:pt x="533" y="133"/>
                </a:lnTo>
                <a:lnTo>
                  <a:pt x="529" y="125"/>
                </a:lnTo>
                <a:lnTo>
                  <a:pt x="529" y="123"/>
                </a:lnTo>
                <a:lnTo>
                  <a:pt x="527" y="123"/>
                </a:lnTo>
                <a:lnTo>
                  <a:pt x="527" y="123"/>
                </a:lnTo>
                <a:lnTo>
                  <a:pt x="501" y="87"/>
                </a:lnTo>
                <a:lnTo>
                  <a:pt x="472" y="55"/>
                </a:lnTo>
                <a:lnTo>
                  <a:pt x="474" y="55"/>
                </a:lnTo>
                <a:lnTo>
                  <a:pt x="474" y="57"/>
                </a:lnTo>
                <a:lnTo>
                  <a:pt x="474" y="57"/>
                </a:lnTo>
                <a:lnTo>
                  <a:pt x="474" y="55"/>
                </a:lnTo>
                <a:lnTo>
                  <a:pt x="472" y="53"/>
                </a:lnTo>
                <a:lnTo>
                  <a:pt x="472" y="53"/>
                </a:lnTo>
                <a:lnTo>
                  <a:pt x="470" y="51"/>
                </a:lnTo>
                <a:lnTo>
                  <a:pt x="468" y="51"/>
                </a:lnTo>
                <a:lnTo>
                  <a:pt x="468" y="49"/>
                </a:lnTo>
                <a:lnTo>
                  <a:pt x="468" y="49"/>
                </a:lnTo>
                <a:close/>
                <a:moveTo>
                  <a:pt x="516" y="102"/>
                </a:moveTo>
                <a:lnTo>
                  <a:pt x="518" y="104"/>
                </a:lnTo>
                <a:lnTo>
                  <a:pt x="520" y="108"/>
                </a:lnTo>
                <a:lnTo>
                  <a:pt x="531" y="121"/>
                </a:lnTo>
                <a:lnTo>
                  <a:pt x="541" y="139"/>
                </a:lnTo>
                <a:lnTo>
                  <a:pt x="541" y="133"/>
                </a:lnTo>
                <a:lnTo>
                  <a:pt x="539" y="127"/>
                </a:lnTo>
                <a:lnTo>
                  <a:pt x="537" y="123"/>
                </a:lnTo>
                <a:lnTo>
                  <a:pt x="533" y="120"/>
                </a:lnTo>
                <a:lnTo>
                  <a:pt x="533" y="120"/>
                </a:lnTo>
                <a:lnTo>
                  <a:pt x="533" y="120"/>
                </a:lnTo>
                <a:lnTo>
                  <a:pt x="535" y="120"/>
                </a:lnTo>
                <a:lnTo>
                  <a:pt x="535" y="120"/>
                </a:lnTo>
                <a:lnTo>
                  <a:pt x="535" y="120"/>
                </a:lnTo>
                <a:lnTo>
                  <a:pt x="537" y="118"/>
                </a:lnTo>
                <a:lnTo>
                  <a:pt x="533" y="114"/>
                </a:lnTo>
                <a:lnTo>
                  <a:pt x="529" y="110"/>
                </a:lnTo>
                <a:lnTo>
                  <a:pt x="529" y="108"/>
                </a:lnTo>
                <a:lnTo>
                  <a:pt x="529" y="106"/>
                </a:lnTo>
                <a:lnTo>
                  <a:pt x="529" y="106"/>
                </a:lnTo>
                <a:lnTo>
                  <a:pt x="527" y="106"/>
                </a:lnTo>
                <a:lnTo>
                  <a:pt x="527" y="106"/>
                </a:lnTo>
                <a:lnTo>
                  <a:pt x="512" y="85"/>
                </a:lnTo>
                <a:lnTo>
                  <a:pt x="495" y="64"/>
                </a:lnTo>
                <a:lnTo>
                  <a:pt x="476" y="45"/>
                </a:lnTo>
                <a:lnTo>
                  <a:pt x="478" y="45"/>
                </a:lnTo>
                <a:lnTo>
                  <a:pt x="480" y="45"/>
                </a:lnTo>
                <a:lnTo>
                  <a:pt x="482" y="45"/>
                </a:lnTo>
                <a:lnTo>
                  <a:pt x="499" y="64"/>
                </a:lnTo>
                <a:lnTo>
                  <a:pt x="516" y="85"/>
                </a:lnTo>
                <a:lnTo>
                  <a:pt x="531" y="104"/>
                </a:lnTo>
                <a:lnTo>
                  <a:pt x="531" y="104"/>
                </a:lnTo>
                <a:lnTo>
                  <a:pt x="533" y="104"/>
                </a:lnTo>
                <a:lnTo>
                  <a:pt x="533" y="106"/>
                </a:lnTo>
                <a:lnTo>
                  <a:pt x="533" y="106"/>
                </a:lnTo>
                <a:lnTo>
                  <a:pt x="535" y="108"/>
                </a:lnTo>
                <a:lnTo>
                  <a:pt x="535" y="108"/>
                </a:lnTo>
                <a:lnTo>
                  <a:pt x="535" y="110"/>
                </a:lnTo>
                <a:lnTo>
                  <a:pt x="535" y="110"/>
                </a:lnTo>
                <a:lnTo>
                  <a:pt x="537" y="112"/>
                </a:lnTo>
                <a:lnTo>
                  <a:pt x="537" y="110"/>
                </a:lnTo>
                <a:lnTo>
                  <a:pt x="535" y="110"/>
                </a:lnTo>
                <a:lnTo>
                  <a:pt x="537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08"/>
                </a:lnTo>
                <a:lnTo>
                  <a:pt x="512" y="72"/>
                </a:lnTo>
                <a:lnTo>
                  <a:pt x="483" y="40"/>
                </a:lnTo>
                <a:lnTo>
                  <a:pt x="468" y="41"/>
                </a:lnTo>
                <a:lnTo>
                  <a:pt x="466" y="41"/>
                </a:lnTo>
                <a:lnTo>
                  <a:pt x="466" y="43"/>
                </a:lnTo>
                <a:lnTo>
                  <a:pt x="466" y="43"/>
                </a:lnTo>
                <a:lnTo>
                  <a:pt x="480" y="55"/>
                </a:lnTo>
                <a:lnTo>
                  <a:pt x="489" y="66"/>
                </a:lnTo>
                <a:lnTo>
                  <a:pt x="491" y="68"/>
                </a:lnTo>
                <a:lnTo>
                  <a:pt x="493" y="70"/>
                </a:lnTo>
                <a:lnTo>
                  <a:pt x="495" y="72"/>
                </a:lnTo>
                <a:lnTo>
                  <a:pt x="495" y="72"/>
                </a:lnTo>
                <a:lnTo>
                  <a:pt x="495" y="74"/>
                </a:lnTo>
                <a:lnTo>
                  <a:pt x="495" y="74"/>
                </a:lnTo>
                <a:lnTo>
                  <a:pt x="499" y="78"/>
                </a:lnTo>
                <a:lnTo>
                  <a:pt x="503" y="80"/>
                </a:lnTo>
                <a:lnTo>
                  <a:pt x="510" y="89"/>
                </a:lnTo>
                <a:lnTo>
                  <a:pt x="518" y="99"/>
                </a:lnTo>
                <a:lnTo>
                  <a:pt x="525" y="108"/>
                </a:lnTo>
                <a:lnTo>
                  <a:pt x="527" y="108"/>
                </a:lnTo>
                <a:lnTo>
                  <a:pt x="527" y="108"/>
                </a:lnTo>
                <a:lnTo>
                  <a:pt x="525" y="108"/>
                </a:lnTo>
                <a:lnTo>
                  <a:pt x="527" y="112"/>
                </a:lnTo>
                <a:lnTo>
                  <a:pt x="531" y="114"/>
                </a:lnTo>
                <a:lnTo>
                  <a:pt x="531" y="114"/>
                </a:lnTo>
                <a:lnTo>
                  <a:pt x="533" y="116"/>
                </a:lnTo>
                <a:lnTo>
                  <a:pt x="533" y="118"/>
                </a:lnTo>
                <a:lnTo>
                  <a:pt x="533" y="118"/>
                </a:lnTo>
                <a:lnTo>
                  <a:pt x="533" y="118"/>
                </a:lnTo>
                <a:lnTo>
                  <a:pt x="533" y="120"/>
                </a:lnTo>
                <a:lnTo>
                  <a:pt x="527" y="114"/>
                </a:lnTo>
                <a:lnTo>
                  <a:pt x="522" y="108"/>
                </a:lnTo>
                <a:lnTo>
                  <a:pt x="522" y="106"/>
                </a:lnTo>
                <a:lnTo>
                  <a:pt x="520" y="108"/>
                </a:lnTo>
                <a:lnTo>
                  <a:pt x="520" y="106"/>
                </a:lnTo>
                <a:lnTo>
                  <a:pt x="520" y="104"/>
                </a:lnTo>
                <a:lnTo>
                  <a:pt x="518" y="102"/>
                </a:lnTo>
                <a:lnTo>
                  <a:pt x="518" y="102"/>
                </a:lnTo>
                <a:lnTo>
                  <a:pt x="516" y="102"/>
                </a:lnTo>
                <a:close/>
                <a:moveTo>
                  <a:pt x="457" y="150"/>
                </a:moveTo>
                <a:lnTo>
                  <a:pt x="457" y="152"/>
                </a:lnTo>
                <a:lnTo>
                  <a:pt x="459" y="154"/>
                </a:lnTo>
                <a:lnTo>
                  <a:pt x="457" y="154"/>
                </a:lnTo>
                <a:lnTo>
                  <a:pt x="455" y="154"/>
                </a:lnTo>
                <a:lnTo>
                  <a:pt x="453" y="154"/>
                </a:lnTo>
                <a:lnTo>
                  <a:pt x="451" y="156"/>
                </a:lnTo>
                <a:lnTo>
                  <a:pt x="447" y="158"/>
                </a:lnTo>
                <a:lnTo>
                  <a:pt x="447" y="160"/>
                </a:lnTo>
                <a:lnTo>
                  <a:pt x="445" y="163"/>
                </a:lnTo>
                <a:lnTo>
                  <a:pt x="445" y="163"/>
                </a:lnTo>
                <a:lnTo>
                  <a:pt x="443" y="163"/>
                </a:lnTo>
                <a:lnTo>
                  <a:pt x="443" y="163"/>
                </a:lnTo>
                <a:lnTo>
                  <a:pt x="443" y="158"/>
                </a:lnTo>
                <a:lnTo>
                  <a:pt x="447" y="154"/>
                </a:lnTo>
                <a:lnTo>
                  <a:pt x="449" y="152"/>
                </a:lnTo>
                <a:lnTo>
                  <a:pt x="453" y="150"/>
                </a:lnTo>
                <a:lnTo>
                  <a:pt x="449" y="144"/>
                </a:lnTo>
                <a:lnTo>
                  <a:pt x="445" y="137"/>
                </a:lnTo>
                <a:lnTo>
                  <a:pt x="445" y="135"/>
                </a:lnTo>
                <a:lnTo>
                  <a:pt x="447" y="135"/>
                </a:lnTo>
                <a:lnTo>
                  <a:pt x="449" y="135"/>
                </a:lnTo>
                <a:lnTo>
                  <a:pt x="455" y="139"/>
                </a:lnTo>
                <a:lnTo>
                  <a:pt x="459" y="142"/>
                </a:lnTo>
                <a:lnTo>
                  <a:pt x="464" y="148"/>
                </a:lnTo>
                <a:lnTo>
                  <a:pt x="466" y="150"/>
                </a:lnTo>
                <a:lnTo>
                  <a:pt x="468" y="150"/>
                </a:lnTo>
                <a:lnTo>
                  <a:pt x="472" y="152"/>
                </a:lnTo>
                <a:lnTo>
                  <a:pt x="470" y="150"/>
                </a:lnTo>
                <a:lnTo>
                  <a:pt x="468" y="148"/>
                </a:lnTo>
                <a:lnTo>
                  <a:pt x="468" y="146"/>
                </a:lnTo>
                <a:lnTo>
                  <a:pt x="463" y="139"/>
                </a:lnTo>
                <a:lnTo>
                  <a:pt x="457" y="131"/>
                </a:lnTo>
                <a:lnTo>
                  <a:pt x="451" y="123"/>
                </a:lnTo>
                <a:lnTo>
                  <a:pt x="451" y="123"/>
                </a:lnTo>
                <a:lnTo>
                  <a:pt x="451" y="123"/>
                </a:lnTo>
                <a:lnTo>
                  <a:pt x="451" y="123"/>
                </a:lnTo>
                <a:lnTo>
                  <a:pt x="449" y="123"/>
                </a:lnTo>
                <a:lnTo>
                  <a:pt x="447" y="121"/>
                </a:lnTo>
                <a:lnTo>
                  <a:pt x="445" y="120"/>
                </a:lnTo>
                <a:lnTo>
                  <a:pt x="445" y="118"/>
                </a:lnTo>
                <a:lnTo>
                  <a:pt x="443" y="118"/>
                </a:lnTo>
                <a:lnTo>
                  <a:pt x="443" y="116"/>
                </a:lnTo>
                <a:lnTo>
                  <a:pt x="445" y="114"/>
                </a:lnTo>
                <a:lnTo>
                  <a:pt x="447" y="114"/>
                </a:lnTo>
                <a:lnTo>
                  <a:pt x="455" y="121"/>
                </a:lnTo>
                <a:lnTo>
                  <a:pt x="461" y="129"/>
                </a:lnTo>
                <a:lnTo>
                  <a:pt x="463" y="129"/>
                </a:lnTo>
                <a:lnTo>
                  <a:pt x="463" y="131"/>
                </a:lnTo>
                <a:lnTo>
                  <a:pt x="463" y="131"/>
                </a:lnTo>
                <a:lnTo>
                  <a:pt x="463" y="133"/>
                </a:lnTo>
                <a:lnTo>
                  <a:pt x="463" y="133"/>
                </a:lnTo>
                <a:lnTo>
                  <a:pt x="464" y="133"/>
                </a:lnTo>
                <a:lnTo>
                  <a:pt x="466" y="133"/>
                </a:lnTo>
                <a:lnTo>
                  <a:pt x="466" y="137"/>
                </a:lnTo>
                <a:lnTo>
                  <a:pt x="468" y="139"/>
                </a:lnTo>
                <a:lnTo>
                  <a:pt x="472" y="142"/>
                </a:lnTo>
                <a:lnTo>
                  <a:pt x="476" y="146"/>
                </a:lnTo>
                <a:lnTo>
                  <a:pt x="480" y="150"/>
                </a:lnTo>
                <a:lnTo>
                  <a:pt x="483" y="154"/>
                </a:lnTo>
                <a:lnTo>
                  <a:pt x="487" y="158"/>
                </a:lnTo>
                <a:lnTo>
                  <a:pt x="491" y="161"/>
                </a:lnTo>
                <a:lnTo>
                  <a:pt x="497" y="165"/>
                </a:lnTo>
                <a:lnTo>
                  <a:pt x="476" y="135"/>
                </a:lnTo>
                <a:lnTo>
                  <a:pt x="453" y="104"/>
                </a:lnTo>
                <a:lnTo>
                  <a:pt x="434" y="85"/>
                </a:lnTo>
                <a:lnTo>
                  <a:pt x="415" y="66"/>
                </a:lnTo>
                <a:lnTo>
                  <a:pt x="415" y="66"/>
                </a:lnTo>
                <a:lnTo>
                  <a:pt x="415" y="64"/>
                </a:lnTo>
                <a:lnTo>
                  <a:pt x="417" y="64"/>
                </a:lnTo>
                <a:lnTo>
                  <a:pt x="447" y="91"/>
                </a:lnTo>
                <a:lnTo>
                  <a:pt x="476" y="120"/>
                </a:lnTo>
                <a:lnTo>
                  <a:pt x="476" y="121"/>
                </a:lnTo>
                <a:lnTo>
                  <a:pt x="476" y="121"/>
                </a:lnTo>
                <a:lnTo>
                  <a:pt x="480" y="123"/>
                </a:lnTo>
                <a:lnTo>
                  <a:pt x="483" y="125"/>
                </a:lnTo>
                <a:lnTo>
                  <a:pt x="539" y="190"/>
                </a:lnTo>
                <a:lnTo>
                  <a:pt x="539" y="190"/>
                </a:lnTo>
                <a:lnTo>
                  <a:pt x="537" y="190"/>
                </a:lnTo>
                <a:lnTo>
                  <a:pt x="537" y="190"/>
                </a:lnTo>
                <a:lnTo>
                  <a:pt x="535" y="190"/>
                </a:lnTo>
                <a:lnTo>
                  <a:pt x="504" y="156"/>
                </a:lnTo>
                <a:lnTo>
                  <a:pt x="503" y="154"/>
                </a:lnTo>
                <a:lnTo>
                  <a:pt x="503" y="152"/>
                </a:lnTo>
                <a:lnTo>
                  <a:pt x="503" y="152"/>
                </a:lnTo>
                <a:lnTo>
                  <a:pt x="501" y="152"/>
                </a:lnTo>
                <a:lnTo>
                  <a:pt x="501" y="150"/>
                </a:lnTo>
                <a:lnTo>
                  <a:pt x="499" y="148"/>
                </a:lnTo>
                <a:lnTo>
                  <a:pt x="497" y="146"/>
                </a:lnTo>
                <a:lnTo>
                  <a:pt x="495" y="144"/>
                </a:lnTo>
                <a:lnTo>
                  <a:pt x="495" y="144"/>
                </a:lnTo>
                <a:lnTo>
                  <a:pt x="493" y="142"/>
                </a:lnTo>
                <a:lnTo>
                  <a:pt x="493" y="142"/>
                </a:lnTo>
                <a:lnTo>
                  <a:pt x="491" y="142"/>
                </a:lnTo>
                <a:lnTo>
                  <a:pt x="491" y="140"/>
                </a:lnTo>
                <a:lnTo>
                  <a:pt x="491" y="140"/>
                </a:lnTo>
                <a:lnTo>
                  <a:pt x="491" y="140"/>
                </a:lnTo>
                <a:lnTo>
                  <a:pt x="489" y="139"/>
                </a:lnTo>
                <a:lnTo>
                  <a:pt x="483" y="135"/>
                </a:lnTo>
                <a:lnTo>
                  <a:pt x="482" y="129"/>
                </a:lnTo>
                <a:lnTo>
                  <a:pt x="480" y="129"/>
                </a:lnTo>
                <a:lnTo>
                  <a:pt x="480" y="127"/>
                </a:lnTo>
                <a:lnTo>
                  <a:pt x="480" y="127"/>
                </a:lnTo>
                <a:lnTo>
                  <a:pt x="478" y="127"/>
                </a:lnTo>
                <a:lnTo>
                  <a:pt x="476" y="123"/>
                </a:lnTo>
                <a:lnTo>
                  <a:pt x="474" y="121"/>
                </a:lnTo>
                <a:lnTo>
                  <a:pt x="472" y="120"/>
                </a:lnTo>
                <a:lnTo>
                  <a:pt x="472" y="120"/>
                </a:lnTo>
                <a:lnTo>
                  <a:pt x="470" y="120"/>
                </a:lnTo>
                <a:lnTo>
                  <a:pt x="470" y="118"/>
                </a:lnTo>
                <a:lnTo>
                  <a:pt x="468" y="118"/>
                </a:lnTo>
                <a:lnTo>
                  <a:pt x="466" y="116"/>
                </a:lnTo>
                <a:lnTo>
                  <a:pt x="480" y="133"/>
                </a:lnTo>
                <a:lnTo>
                  <a:pt x="491" y="150"/>
                </a:lnTo>
                <a:lnTo>
                  <a:pt x="495" y="156"/>
                </a:lnTo>
                <a:lnTo>
                  <a:pt x="499" y="161"/>
                </a:lnTo>
                <a:lnTo>
                  <a:pt x="503" y="169"/>
                </a:lnTo>
                <a:lnTo>
                  <a:pt x="501" y="169"/>
                </a:lnTo>
                <a:lnTo>
                  <a:pt x="501" y="169"/>
                </a:lnTo>
                <a:lnTo>
                  <a:pt x="499" y="169"/>
                </a:lnTo>
                <a:lnTo>
                  <a:pt x="497" y="167"/>
                </a:lnTo>
                <a:lnTo>
                  <a:pt x="485" y="158"/>
                </a:lnTo>
                <a:lnTo>
                  <a:pt x="472" y="146"/>
                </a:lnTo>
                <a:lnTo>
                  <a:pt x="474" y="150"/>
                </a:lnTo>
                <a:lnTo>
                  <a:pt x="476" y="152"/>
                </a:lnTo>
                <a:lnTo>
                  <a:pt x="476" y="156"/>
                </a:lnTo>
                <a:lnTo>
                  <a:pt x="476" y="156"/>
                </a:lnTo>
                <a:lnTo>
                  <a:pt x="476" y="158"/>
                </a:lnTo>
                <a:lnTo>
                  <a:pt x="474" y="158"/>
                </a:lnTo>
                <a:lnTo>
                  <a:pt x="463" y="148"/>
                </a:lnTo>
                <a:lnTo>
                  <a:pt x="451" y="140"/>
                </a:lnTo>
                <a:lnTo>
                  <a:pt x="451" y="140"/>
                </a:lnTo>
                <a:lnTo>
                  <a:pt x="451" y="142"/>
                </a:lnTo>
                <a:lnTo>
                  <a:pt x="451" y="142"/>
                </a:lnTo>
                <a:lnTo>
                  <a:pt x="453" y="142"/>
                </a:lnTo>
                <a:lnTo>
                  <a:pt x="453" y="144"/>
                </a:lnTo>
                <a:lnTo>
                  <a:pt x="453" y="144"/>
                </a:lnTo>
                <a:lnTo>
                  <a:pt x="453" y="146"/>
                </a:lnTo>
                <a:lnTo>
                  <a:pt x="455" y="148"/>
                </a:lnTo>
                <a:lnTo>
                  <a:pt x="457" y="150"/>
                </a:lnTo>
                <a:close/>
                <a:moveTo>
                  <a:pt x="451" y="51"/>
                </a:moveTo>
                <a:lnTo>
                  <a:pt x="451" y="51"/>
                </a:lnTo>
                <a:lnTo>
                  <a:pt x="451" y="49"/>
                </a:lnTo>
                <a:lnTo>
                  <a:pt x="451" y="49"/>
                </a:lnTo>
                <a:lnTo>
                  <a:pt x="449" y="47"/>
                </a:lnTo>
                <a:lnTo>
                  <a:pt x="449" y="49"/>
                </a:lnTo>
                <a:lnTo>
                  <a:pt x="447" y="47"/>
                </a:lnTo>
                <a:lnTo>
                  <a:pt x="445" y="45"/>
                </a:lnTo>
                <a:lnTo>
                  <a:pt x="443" y="45"/>
                </a:lnTo>
                <a:lnTo>
                  <a:pt x="434" y="47"/>
                </a:lnTo>
                <a:lnTo>
                  <a:pt x="426" y="47"/>
                </a:lnTo>
                <a:lnTo>
                  <a:pt x="449" y="70"/>
                </a:lnTo>
                <a:lnTo>
                  <a:pt x="472" y="91"/>
                </a:lnTo>
                <a:lnTo>
                  <a:pt x="482" y="101"/>
                </a:lnTo>
                <a:lnTo>
                  <a:pt x="489" y="110"/>
                </a:lnTo>
                <a:lnTo>
                  <a:pt x="527" y="152"/>
                </a:lnTo>
                <a:lnTo>
                  <a:pt x="531" y="156"/>
                </a:lnTo>
                <a:lnTo>
                  <a:pt x="535" y="158"/>
                </a:lnTo>
                <a:lnTo>
                  <a:pt x="539" y="161"/>
                </a:lnTo>
                <a:lnTo>
                  <a:pt x="537" y="156"/>
                </a:lnTo>
                <a:lnTo>
                  <a:pt x="535" y="150"/>
                </a:lnTo>
                <a:lnTo>
                  <a:pt x="506" y="108"/>
                </a:lnTo>
                <a:lnTo>
                  <a:pt x="470" y="70"/>
                </a:lnTo>
                <a:lnTo>
                  <a:pt x="470" y="68"/>
                </a:lnTo>
                <a:lnTo>
                  <a:pt x="470" y="68"/>
                </a:lnTo>
                <a:lnTo>
                  <a:pt x="464" y="62"/>
                </a:lnTo>
                <a:lnTo>
                  <a:pt x="459" y="59"/>
                </a:lnTo>
                <a:lnTo>
                  <a:pt x="459" y="57"/>
                </a:lnTo>
                <a:lnTo>
                  <a:pt x="457" y="55"/>
                </a:lnTo>
                <a:lnTo>
                  <a:pt x="455" y="53"/>
                </a:lnTo>
                <a:lnTo>
                  <a:pt x="453" y="53"/>
                </a:lnTo>
                <a:lnTo>
                  <a:pt x="455" y="53"/>
                </a:lnTo>
                <a:lnTo>
                  <a:pt x="455" y="51"/>
                </a:lnTo>
                <a:lnTo>
                  <a:pt x="453" y="51"/>
                </a:lnTo>
                <a:lnTo>
                  <a:pt x="453" y="51"/>
                </a:lnTo>
                <a:lnTo>
                  <a:pt x="451" y="51"/>
                </a:lnTo>
                <a:close/>
                <a:moveTo>
                  <a:pt x="116" y="314"/>
                </a:moveTo>
                <a:lnTo>
                  <a:pt x="116" y="316"/>
                </a:lnTo>
                <a:lnTo>
                  <a:pt x="118" y="316"/>
                </a:lnTo>
                <a:lnTo>
                  <a:pt x="118" y="318"/>
                </a:lnTo>
                <a:lnTo>
                  <a:pt x="118" y="319"/>
                </a:lnTo>
                <a:lnTo>
                  <a:pt x="118" y="323"/>
                </a:lnTo>
                <a:lnTo>
                  <a:pt x="118" y="329"/>
                </a:lnTo>
                <a:lnTo>
                  <a:pt x="118" y="329"/>
                </a:lnTo>
                <a:lnTo>
                  <a:pt x="120" y="331"/>
                </a:lnTo>
                <a:lnTo>
                  <a:pt x="160" y="340"/>
                </a:lnTo>
                <a:lnTo>
                  <a:pt x="205" y="344"/>
                </a:lnTo>
                <a:lnTo>
                  <a:pt x="251" y="342"/>
                </a:lnTo>
                <a:lnTo>
                  <a:pt x="295" y="337"/>
                </a:lnTo>
                <a:lnTo>
                  <a:pt x="335" y="325"/>
                </a:lnTo>
                <a:lnTo>
                  <a:pt x="358" y="316"/>
                </a:lnTo>
                <a:lnTo>
                  <a:pt x="381" y="304"/>
                </a:lnTo>
                <a:lnTo>
                  <a:pt x="402" y="291"/>
                </a:lnTo>
                <a:lnTo>
                  <a:pt x="461" y="245"/>
                </a:lnTo>
                <a:lnTo>
                  <a:pt x="478" y="226"/>
                </a:lnTo>
                <a:lnTo>
                  <a:pt x="493" y="205"/>
                </a:lnTo>
                <a:lnTo>
                  <a:pt x="495" y="203"/>
                </a:lnTo>
                <a:lnTo>
                  <a:pt x="495" y="203"/>
                </a:lnTo>
                <a:lnTo>
                  <a:pt x="497" y="201"/>
                </a:lnTo>
                <a:lnTo>
                  <a:pt x="499" y="201"/>
                </a:lnTo>
                <a:lnTo>
                  <a:pt x="501" y="201"/>
                </a:lnTo>
                <a:lnTo>
                  <a:pt x="501" y="200"/>
                </a:lnTo>
                <a:lnTo>
                  <a:pt x="501" y="200"/>
                </a:lnTo>
                <a:lnTo>
                  <a:pt x="504" y="200"/>
                </a:lnTo>
                <a:lnTo>
                  <a:pt x="506" y="201"/>
                </a:lnTo>
                <a:lnTo>
                  <a:pt x="516" y="211"/>
                </a:lnTo>
                <a:lnTo>
                  <a:pt x="525" y="220"/>
                </a:lnTo>
                <a:lnTo>
                  <a:pt x="537" y="230"/>
                </a:lnTo>
                <a:lnTo>
                  <a:pt x="539" y="232"/>
                </a:lnTo>
                <a:lnTo>
                  <a:pt x="541" y="236"/>
                </a:lnTo>
                <a:lnTo>
                  <a:pt x="544" y="238"/>
                </a:lnTo>
                <a:lnTo>
                  <a:pt x="542" y="220"/>
                </a:lnTo>
                <a:lnTo>
                  <a:pt x="544" y="205"/>
                </a:lnTo>
                <a:lnTo>
                  <a:pt x="544" y="201"/>
                </a:lnTo>
                <a:lnTo>
                  <a:pt x="544" y="198"/>
                </a:lnTo>
                <a:lnTo>
                  <a:pt x="541" y="196"/>
                </a:lnTo>
                <a:lnTo>
                  <a:pt x="541" y="194"/>
                </a:lnTo>
                <a:lnTo>
                  <a:pt x="539" y="192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14" y="146"/>
                </a:lnTo>
                <a:lnTo>
                  <a:pt x="483" y="110"/>
                </a:lnTo>
                <a:lnTo>
                  <a:pt x="453" y="78"/>
                </a:lnTo>
                <a:lnTo>
                  <a:pt x="421" y="49"/>
                </a:lnTo>
                <a:lnTo>
                  <a:pt x="394" y="51"/>
                </a:lnTo>
                <a:lnTo>
                  <a:pt x="369" y="55"/>
                </a:lnTo>
                <a:lnTo>
                  <a:pt x="369" y="59"/>
                </a:lnTo>
                <a:lnTo>
                  <a:pt x="367" y="62"/>
                </a:lnTo>
                <a:lnTo>
                  <a:pt x="365" y="66"/>
                </a:lnTo>
                <a:lnTo>
                  <a:pt x="369" y="66"/>
                </a:lnTo>
                <a:lnTo>
                  <a:pt x="371" y="70"/>
                </a:lnTo>
                <a:lnTo>
                  <a:pt x="371" y="72"/>
                </a:lnTo>
                <a:lnTo>
                  <a:pt x="390" y="87"/>
                </a:lnTo>
                <a:lnTo>
                  <a:pt x="390" y="87"/>
                </a:lnTo>
                <a:lnTo>
                  <a:pt x="392" y="87"/>
                </a:lnTo>
                <a:lnTo>
                  <a:pt x="392" y="89"/>
                </a:lnTo>
                <a:lnTo>
                  <a:pt x="394" y="89"/>
                </a:lnTo>
                <a:lnTo>
                  <a:pt x="392" y="91"/>
                </a:lnTo>
                <a:lnTo>
                  <a:pt x="392" y="93"/>
                </a:lnTo>
                <a:lnTo>
                  <a:pt x="400" y="101"/>
                </a:lnTo>
                <a:lnTo>
                  <a:pt x="405" y="108"/>
                </a:lnTo>
                <a:lnTo>
                  <a:pt x="403" y="112"/>
                </a:lnTo>
                <a:lnTo>
                  <a:pt x="400" y="116"/>
                </a:lnTo>
                <a:lnTo>
                  <a:pt x="398" y="120"/>
                </a:lnTo>
                <a:lnTo>
                  <a:pt x="396" y="120"/>
                </a:lnTo>
                <a:lnTo>
                  <a:pt x="394" y="121"/>
                </a:lnTo>
                <a:lnTo>
                  <a:pt x="373" y="140"/>
                </a:lnTo>
                <a:lnTo>
                  <a:pt x="350" y="156"/>
                </a:lnTo>
                <a:lnTo>
                  <a:pt x="350" y="158"/>
                </a:lnTo>
                <a:lnTo>
                  <a:pt x="350" y="158"/>
                </a:lnTo>
                <a:lnTo>
                  <a:pt x="335" y="169"/>
                </a:lnTo>
                <a:lnTo>
                  <a:pt x="316" y="179"/>
                </a:lnTo>
                <a:lnTo>
                  <a:pt x="299" y="188"/>
                </a:lnTo>
                <a:lnTo>
                  <a:pt x="291" y="192"/>
                </a:lnTo>
                <a:lnTo>
                  <a:pt x="284" y="196"/>
                </a:lnTo>
                <a:lnTo>
                  <a:pt x="274" y="198"/>
                </a:lnTo>
                <a:lnTo>
                  <a:pt x="255" y="207"/>
                </a:lnTo>
                <a:lnTo>
                  <a:pt x="232" y="213"/>
                </a:lnTo>
                <a:lnTo>
                  <a:pt x="186" y="217"/>
                </a:lnTo>
                <a:lnTo>
                  <a:pt x="139" y="217"/>
                </a:lnTo>
                <a:lnTo>
                  <a:pt x="106" y="211"/>
                </a:lnTo>
                <a:lnTo>
                  <a:pt x="105" y="219"/>
                </a:lnTo>
                <a:lnTo>
                  <a:pt x="103" y="226"/>
                </a:lnTo>
                <a:lnTo>
                  <a:pt x="103" y="236"/>
                </a:lnTo>
                <a:lnTo>
                  <a:pt x="103" y="234"/>
                </a:lnTo>
                <a:lnTo>
                  <a:pt x="103" y="232"/>
                </a:lnTo>
                <a:lnTo>
                  <a:pt x="105" y="230"/>
                </a:lnTo>
                <a:lnTo>
                  <a:pt x="105" y="230"/>
                </a:lnTo>
                <a:lnTo>
                  <a:pt x="105" y="228"/>
                </a:lnTo>
                <a:lnTo>
                  <a:pt x="105" y="224"/>
                </a:lnTo>
                <a:lnTo>
                  <a:pt x="106" y="222"/>
                </a:lnTo>
                <a:lnTo>
                  <a:pt x="108" y="222"/>
                </a:lnTo>
                <a:lnTo>
                  <a:pt x="108" y="224"/>
                </a:lnTo>
                <a:lnTo>
                  <a:pt x="110" y="228"/>
                </a:lnTo>
                <a:lnTo>
                  <a:pt x="110" y="232"/>
                </a:lnTo>
                <a:lnTo>
                  <a:pt x="110" y="234"/>
                </a:lnTo>
                <a:lnTo>
                  <a:pt x="110" y="234"/>
                </a:lnTo>
                <a:lnTo>
                  <a:pt x="112" y="234"/>
                </a:lnTo>
                <a:lnTo>
                  <a:pt x="112" y="234"/>
                </a:lnTo>
                <a:lnTo>
                  <a:pt x="112" y="234"/>
                </a:lnTo>
                <a:lnTo>
                  <a:pt x="114" y="247"/>
                </a:lnTo>
                <a:lnTo>
                  <a:pt x="114" y="262"/>
                </a:lnTo>
                <a:lnTo>
                  <a:pt x="114" y="259"/>
                </a:lnTo>
                <a:lnTo>
                  <a:pt x="114" y="255"/>
                </a:lnTo>
                <a:lnTo>
                  <a:pt x="112" y="253"/>
                </a:lnTo>
                <a:lnTo>
                  <a:pt x="112" y="255"/>
                </a:lnTo>
                <a:lnTo>
                  <a:pt x="112" y="257"/>
                </a:lnTo>
                <a:lnTo>
                  <a:pt x="110" y="259"/>
                </a:lnTo>
                <a:lnTo>
                  <a:pt x="112" y="255"/>
                </a:lnTo>
                <a:lnTo>
                  <a:pt x="112" y="251"/>
                </a:lnTo>
                <a:lnTo>
                  <a:pt x="110" y="247"/>
                </a:lnTo>
                <a:lnTo>
                  <a:pt x="110" y="257"/>
                </a:lnTo>
                <a:lnTo>
                  <a:pt x="110" y="259"/>
                </a:lnTo>
                <a:lnTo>
                  <a:pt x="110" y="259"/>
                </a:lnTo>
                <a:lnTo>
                  <a:pt x="112" y="259"/>
                </a:lnTo>
                <a:lnTo>
                  <a:pt x="112" y="260"/>
                </a:lnTo>
                <a:lnTo>
                  <a:pt x="112" y="260"/>
                </a:lnTo>
                <a:lnTo>
                  <a:pt x="110" y="259"/>
                </a:lnTo>
                <a:lnTo>
                  <a:pt x="108" y="293"/>
                </a:lnTo>
                <a:lnTo>
                  <a:pt x="108" y="327"/>
                </a:lnTo>
                <a:lnTo>
                  <a:pt x="110" y="327"/>
                </a:lnTo>
                <a:lnTo>
                  <a:pt x="112" y="327"/>
                </a:lnTo>
                <a:lnTo>
                  <a:pt x="112" y="327"/>
                </a:lnTo>
                <a:lnTo>
                  <a:pt x="112" y="297"/>
                </a:lnTo>
                <a:lnTo>
                  <a:pt x="112" y="264"/>
                </a:lnTo>
                <a:lnTo>
                  <a:pt x="112" y="266"/>
                </a:lnTo>
                <a:lnTo>
                  <a:pt x="114" y="268"/>
                </a:lnTo>
                <a:lnTo>
                  <a:pt x="114" y="260"/>
                </a:lnTo>
                <a:lnTo>
                  <a:pt x="116" y="262"/>
                </a:lnTo>
                <a:lnTo>
                  <a:pt x="116" y="262"/>
                </a:lnTo>
                <a:lnTo>
                  <a:pt x="118" y="262"/>
                </a:lnTo>
                <a:lnTo>
                  <a:pt x="120" y="264"/>
                </a:lnTo>
                <a:lnTo>
                  <a:pt x="127" y="308"/>
                </a:lnTo>
                <a:lnTo>
                  <a:pt x="129" y="306"/>
                </a:lnTo>
                <a:lnTo>
                  <a:pt x="129" y="306"/>
                </a:lnTo>
                <a:lnTo>
                  <a:pt x="129" y="304"/>
                </a:lnTo>
                <a:lnTo>
                  <a:pt x="129" y="302"/>
                </a:lnTo>
                <a:lnTo>
                  <a:pt x="127" y="300"/>
                </a:lnTo>
                <a:lnTo>
                  <a:pt x="129" y="270"/>
                </a:lnTo>
                <a:lnTo>
                  <a:pt x="131" y="268"/>
                </a:lnTo>
                <a:lnTo>
                  <a:pt x="131" y="268"/>
                </a:lnTo>
                <a:lnTo>
                  <a:pt x="133" y="268"/>
                </a:lnTo>
                <a:lnTo>
                  <a:pt x="133" y="268"/>
                </a:lnTo>
                <a:lnTo>
                  <a:pt x="139" y="281"/>
                </a:lnTo>
                <a:lnTo>
                  <a:pt x="141" y="297"/>
                </a:lnTo>
                <a:lnTo>
                  <a:pt x="143" y="295"/>
                </a:lnTo>
                <a:lnTo>
                  <a:pt x="145" y="291"/>
                </a:lnTo>
                <a:lnTo>
                  <a:pt x="145" y="287"/>
                </a:lnTo>
                <a:lnTo>
                  <a:pt x="145" y="283"/>
                </a:lnTo>
                <a:lnTo>
                  <a:pt x="145" y="281"/>
                </a:lnTo>
                <a:lnTo>
                  <a:pt x="146" y="279"/>
                </a:lnTo>
                <a:lnTo>
                  <a:pt x="148" y="281"/>
                </a:lnTo>
                <a:lnTo>
                  <a:pt x="152" y="293"/>
                </a:lnTo>
                <a:lnTo>
                  <a:pt x="156" y="304"/>
                </a:lnTo>
                <a:lnTo>
                  <a:pt x="160" y="302"/>
                </a:lnTo>
                <a:lnTo>
                  <a:pt x="160" y="300"/>
                </a:lnTo>
                <a:lnTo>
                  <a:pt x="160" y="300"/>
                </a:lnTo>
                <a:lnTo>
                  <a:pt x="162" y="297"/>
                </a:lnTo>
                <a:lnTo>
                  <a:pt x="164" y="295"/>
                </a:lnTo>
                <a:lnTo>
                  <a:pt x="164" y="291"/>
                </a:lnTo>
                <a:lnTo>
                  <a:pt x="164" y="291"/>
                </a:lnTo>
                <a:lnTo>
                  <a:pt x="165" y="289"/>
                </a:lnTo>
                <a:lnTo>
                  <a:pt x="165" y="289"/>
                </a:lnTo>
                <a:lnTo>
                  <a:pt x="167" y="291"/>
                </a:lnTo>
                <a:lnTo>
                  <a:pt x="169" y="295"/>
                </a:lnTo>
                <a:lnTo>
                  <a:pt x="171" y="299"/>
                </a:lnTo>
                <a:lnTo>
                  <a:pt x="173" y="300"/>
                </a:lnTo>
                <a:lnTo>
                  <a:pt x="173" y="302"/>
                </a:lnTo>
                <a:lnTo>
                  <a:pt x="175" y="304"/>
                </a:lnTo>
                <a:lnTo>
                  <a:pt x="179" y="299"/>
                </a:lnTo>
                <a:lnTo>
                  <a:pt x="181" y="295"/>
                </a:lnTo>
                <a:lnTo>
                  <a:pt x="183" y="293"/>
                </a:lnTo>
                <a:lnTo>
                  <a:pt x="184" y="295"/>
                </a:lnTo>
                <a:lnTo>
                  <a:pt x="184" y="293"/>
                </a:lnTo>
                <a:lnTo>
                  <a:pt x="186" y="293"/>
                </a:lnTo>
                <a:lnTo>
                  <a:pt x="188" y="293"/>
                </a:lnTo>
                <a:lnTo>
                  <a:pt x="188" y="295"/>
                </a:lnTo>
                <a:lnTo>
                  <a:pt x="190" y="295"/>
                </a:lnTo>
                <a:lnTo>
                  <a:pt x="223" y="293"/>
                </a:lnTo>
                <a:lnTo>
                  <a:pt x="228" y="291"/>
                </a:lnTo>
                <a:lnTo>
                  <a:pt x="236" y="289"/>
                </a:lnTo>
                <a:lnTo>
                  <a:pt x="242" y="287"/>
                </a:lnTo>
                <a:lnTo>
                  <a:pt x="249" y="285"/>
                </a:lnTo>
                <a:lnTo>
                  <a:pt x="249" y="283"/>
                </a:lnTo>
                <a:lnTo>
                  <a:pt x="249" y="283"/>
                </a:lnTo>
                <a:lnTo>
                  <a:pt x="251" y="283"/>
                </a:lnTo>
                <a:lnTo>
                  <a:pt x="253" y="283"/>
                </a:lnTo>
                <a:lnTo>
                  <a:pt x="253" y="283"/>
                </a:lnTo>
                <a:lnTo>
                  <a:pt x="245" y="287"/>
                </a:lnTo>
                <a:lnTo>
                  <a:pt x="238" y="291"/>
                </a:lnTo>
                <a:lnTo>
                  <a:pt x="238" y="291"/>
                </a:lnTo>
                <a:lnTo>
                  <a:pt x="238" y="291"/>
                </a:lnTo>
                <a:lnTo>
                  <a:pt x="236" y="291"/>
                </a:lnTo>
                <a:lnTo>
                  <a:pt x="236" y="293"/>
                </a:lnTo>
                <a:lnTo>
                  <a:pt x="236" y="293"/>
                </a:lnTo>
                <a:lnTo>
                  <a:pt x="234" y="293"/>
                </a:lnTo>
                <a:lnTo>
                  <a:pt x="234" y="293"/>
                </a:lnTo>
                <a:lnTo>
                  <a:pt x="232" y="293"/>
                </a:lnTo>
                <a:lnTo>
                  <a:pt x="232" y="293"/>
                </a:lnTo>
                <a:lnTo>
                  <a:pt x="230" y="293"/>
                </a:lnTo>
                <a:lnTo>
                  <a:pt x="223" y="297"/>
                </a:lnTo>
                <a:lnTo>
                  <a:pt x="213" y="299"/>
                </a:lnTo>
                <a:lnTo>
                  <a:pt x="207" y="299"/>
                </a:lnTo>
                <a:lnTo>
                  <a:pt x="202" y="299"/>
                </a:lnTo>
                <a:lnTo>
                  <a:pt x="194" y="300"/>
                </a:lnTo>
                <a:lnTo>
                  <a:pt x="186" y="300"/>
                </a:lnTo>
                <a:lnTo>
                  <a:pt x="186" y="300"/>
                </a:lnTo>
                <a:lnTo>
                  <a:pt x="184" y="300"/>
                </a:lnTo>
                <a:lnTo>
                  <a:pt x="183" y="300"/>
                </a:lnTo>
                <a:lnTo>
                  <a:pt x="179" y="306"/>
                </a:lnTo>
                <a:lnTo>
                  <a:pt x="179" y="308"/>
                </a:lnTo>
                <a:lnTo>
                  <a:pt x="177" y="308"/>
                </a:lnTo>
                <a:lnTo>
                  <a:pt x="175" y="308"/>
                </a:lnTo>
                <a:lnTo>
                  <a:pt x="171" y="306"/>
                </a:lnTo>
                <a:lnTo>
                  <a:pt x="169" y="302"/>
                </a:lnTo>
                <a:lnTo>
                  <a:pt x="167" y="297"/>
                </a:lnTo>
                <a:lnTo>
                  <a:pt x="164" y="300"/>
                </a:lnTo>
                <a:lnTo>
                  <a:pt x="162" y="304"/>
                </a:lnTo>
                <a:lnTo>
                  <a:pt x="160" y="308"/>
                </a:lnTo>
                <a:lnTo>
                  <a:pt x="158" y="308"/>
                </a:lnTo>
                <a:lnTo>
                  <a:pt x="154" y="308"/>
                </a:lnTo>
                <a:lnTo>
                  <a:pt x="152" y="306"/>
                </a:lnTo>
                <a:lnTo>
                  <a:pt x="150" y="300"/>
                </a:lnTo>
                <a:lnTo>
                  <a:pt x="148" y="295"/>
                </a:lnTo>
                <a:lnTo>
                  <a:pt x="146" y="289"/>
                </a:lnTo>
                <a:lnTo>
                  <a:pt x="145" y="302"/>
                </a:lnTo>
                <a:lnTo>
                  <a:pt x="143" y="302"/>
                </a:lnTo>
                <a:lnTo>
                  <a:pt x="141" y="302"/>
                </a:lnTo>
                <a:lnTo>
                  <a:pt x="139" y="300"/>
                </a:lnTo>
                <a:lnTo>
                  <a:pt x="137" y="297"/>
                </a:lnTo>
                <a:lnTo>
                  <a:pt x="137" y="293"/>
                </a:lnTo>
                <a:lnTo>
                  <a:pt x="137" y="289"/>
                </a:lnTo>
                <a:lnTo>
                  <a:pt x="137" y="285"/>
                </a:lnTo>
                <a:lnTo>
                  <a:pt x="135" y="279"/>
                </a:lnTo>
                <a:lnTo>
                  <a:pt x="133" y="274"/>
                </a:lnTo>
                <a:lnTo>
                  <a:pt x="133" y="281"/>
                </a:lnTo>
                <a:lnTo>
                  <a:pt x="133" y="287"/>
                </a:lnTo>
                <a:lnTo>
                  <a:pt x="131" y="293"/>
                </a:lnTo>
                <a:lnTo>
                  <a:pt x="129" y="297"/>
                </a:lnTo>
                <a:lnTo>
                  <a:pt x="131" y="300"/>
                </a:lnTo>
                <a:lnTo>
                  <a:pt x="131" y="306"/>
                </a:lnTo>
                <a:lnTo>
                  <a:pt x="131" y="312"/>
                </a:lnTo>
                <a:lnTo>
                  <a:pt x="129" y="316"/>
                </a:lnTo>
                <a:lnTo>
                  <a:pt x="129" y="318"/>
                </a:lnTo>
                <a:lnTo>
                  <a:pt x="127" y="318"/>
                </a:lnTo>
                <a:lnTo>
                  <a:pt x="127" y="318"/>
                </a:lnTo>
                <a:lnTo>
                  <a:pt x="125" y="316"/>
                </a:lnTo>
                <a:lnTo>
                  <a:pt x="125" y="314"/>
                </a:lnTo>
                <a:lnTo>
                  <a:pt x="124" y="312"/>
                </a:lnTo>
                <a:lnTo>
                  <a:pt x="124" y="312"/>
                </a:lnTo>
                <a:lnTo>
                  <a:pt x="122" y="312"/>
                </a:lnTo>
                <a:lnTo>
                  <a:pt x="122" y="310"/>
                </a:lnTo>
                <a:lnTo>
                  <a:pt x="124" y="310"/>
                </a:lnTo>
                <a:lnTo>
                  <a:pt x="124" y="310"/>
                </a:lnTo>
                <a:lnTo>
                  <a:pt x="120" y="287"/>
                </a:lnTo>
                <a:lnTo>
                  <a:pt x="122" y="287"/>
                </a:lnTo>
                <a:lnTo>
                  <a:pt x="122" y="285"/>
                </a:lnTo>
                <a:lnTo>
                  <a:pt x="122" y="283"/>
                </a:lnTo>
                <a:lnTo>
                  <a:pt x="122" y="279"/>
                </a:lnTo>
                <a:lnTo>
                  <a:pt x="122" y="278"/>
                </a:lnTo>
                <a:lnTo>
                  <a:pt x="120" y="278"/>
                </a:lnTo>
                <a:lnTo>
                  <a:pt x="120" y="279"/>
                </a:lnTo>
                <a:lnTo>
                  <a:pt x="120" y="279"/>
                </a:lnTo>
                <a:lnTo>
                  <a:pt x="120" y="281"/>
                </a:lnTo>
                <a:lnTo>
                  <a:pt x="120" y="279"/>
                </a:lnTo>
                <a:lnTo>
                  <a:pt x="120" y="278"/>
                </a:lnTo>
                <a:lnTo>
                  <a:pt x="120" y="276"/>
                </a:lnTo>
                <a:lnTo>
                  <a:pt x="120" y="274"/>
                </a:lnTo>
                <a:lnTo>
                  <a:pt x="118" y="272"/>
                </a:lnTo>
                <a:lnTo>
                  <a:pt x="118" y="272"/>
                </a:lnTo>
                <a:lnTo>
                  <a:pt x="118" y="270"/>
                </a:lnTo>
                <a:lnTo>
                  <a:pt x="118" y="270"/>
                </a:lnTo>
                <a:lnTo>
                  <a:pt x="116" y="312"/>
                </a:lnTo>
                <a:lnTo>
                  <a:pt x="118" y="314"/>
                </a:lnTo>
                <a:lnTo>
                  <a:pt x="118" y="314"/>
                </a:lnTo>
                <a:lnTo>
                  <a:pt x="116" y="314"/>
                </a:lnTo>
                <a:close/>
                <a:moveTo>
                  <a:pt x="552" y="0"/>
                </a:moveTo>
                <a:lnTo>
                  <a:pt x="554" y="0"/>
                </a:lnTo>
                <a:lnTo>
                  <a:pt x="554" y="0"/>
                </a:lnTo>
                <a:lnTo>
                  <a:pt x="556" y="2"/>
                </a:lnTo>
                <a:lnTo>
                  <a:pt x="562" y="36"/>
                </a:lnTo>
                <a:lnTo>
                  <a:pt x="565" y="74"/>
                </a:lnTo>
                <a:lnTo>
                  <a:pt x="563" y="74"/>
                </a:lnTo>
                <a:lnTo>
                  <a:pt x="563" y="74"/>
                </a:lnTo>
                <a:lnTo>
                  <a:pt x="565" y="87"/>
                </a:lnTo>
                <a:lnTo>
                  <a:pt x="565" y="101"/>
                </a:lnTo>
                <a:lnTo>
                  <a:pt x="565" y="135"/>
                </a:lnTo>
                <a:lnTo>
                  <a:pt x="563" y="167"/>
                </a:lnTo>
                <a:lnTo>
                  <a:pt x="562" y="200"/>
                </a:lnTo>
                <a:lnTo>
                  <a:pt x="560" y="232"/>
                </a:lnTo>
                <a:lnTo>
                  <a:pt x="567" y="232"/>
                </a:lnTo>
                <a:lnTo>
                  <a:pt x="575" y="232"/>
                </a:lnTo>
                <a:lnTo>
                  <a:pt x="581" y="234"/>
                </a:lnTo>
                <a:lnTo>
                  <a:pt x="582" y="234"/>
                </a:lnTo>
                <a:lnTo>
                  <a:pt x="582" y="236"/>
                </a:lnTo>
                <a:lnTo>
                  <a:pt x="582" y="236"/>
                </a:lnTo>
                <a:lnTo>
                  <a:pt x="579" y="239"/>
                </a:lnTo>
                <a:lnTo>
                  <a:pt x="575" y="239"/>
                </a:lnTo>
                <a:lnTo>
                  <a:pt x="569" y="239"/>
                </a:lnTo>
                <a:lnTo>
                  <a:pt x="569" y="239"/>
                </a:lnTo>
                <a:lnTo>
                  <a:pt x="569" y="241"/>
                </a:lnTo>
                <a:lnTo>
                  <a:pt x="567" y="243"/>
                </a:lnTo>
                <a:lnTo>
                  <a:pt x="565" y="243"/>
                </a:lnTo>
                <a:lnTo>
                  <a:pt x="562" y="245"/>
                </a:lnTo>
                <a:lnTo>
                  <a:pt x="560" y="245"/>
                </a:lnTo>
                <a:lnTo>
                  <a:pt x="560" y="253"/>
                </a:lnTo>
                <a:lnTo>
                  <a:pt x="560" y="259"/>
                </a:lnTo>
                <a:lnTo>
                  <a:pt x="558" y="260"/>
                </a:lnTo>
                <a:lnTo>
                  <a:pt x="556" y="262"/>
                </a:lnTo>
                <a:lnTo>
                  <a:pt x="554" y="262"/>
                </a:lnTo>
                <a:lnTo>
                  <a:pt x="552" y="262"/>
                </a:lnTo>
                <a:lnTo>
                  <a:pt x="552" y="268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4" y="279"/>
                </a:lnTo>
                <a:lnTo>
                  <a:pt x="544" y="278"/>
                </a:lnTo>
                <a:lnTo>
                  <a:pt x="542" y="276"/>
                </a:lnTo>
                <a:lnTo>
                  <a:pt x="542" y="268"/>
                </a:lnTo>
                <a:lnTo>
                  <a:pt x="544" y="260"/>
                </a:lnTo>
                <a:lnTo>
                  <a:pt x="544" y="253"/>
                </a:lnTo>
                <a:lnTo>
                  <a:pt x="512" y="260"/>
                </a:lnTo>
                <a:lnTo>
                  <a:pt x="510" y="260"/>
                </a:lnTo>
                <a:lnTo>
                  <a:pt x="510" y="260"/>
                </a:lnTo>
                <a:lnTo>
                  <a:pt x="512" y="264"/>
                </a:lnTo>
                <a:lnTo>
                  <a:pt x="516" y="264"/>
                </a:lnTo>
                <a:lnTo>
                  <a:pt x="516" y="266"/>
                </a:lnTo>
                <a:lnTo>
                  <a:pt x="516" y="266"/>
                </a:lnTo>
                <a:lnTo>
                  <a:pt x="518" y="268"/>
                </a:lnTo>
                <a:lnTo>
                  <a:pt x="516" y="270"/>
                </a:lnTo>
                <a:lnTo>
                  <a:pt x="516" y="272"/>
                </a:lnTo>
                <a:lnTo>
                  <a:pt x="516" y="276"/>
                </a:lnTo>
                <a:lnTo>
                  <a:pt x="514" y="276"/>
                </a:lnTo>
                <a:lnTo>
                  <a:pt x="510" y="278"/>
                </a:lnTo>
                <a:lnTo>
                  <a:pt x="506" y="276"/>
                </a:lnTo>
                <a:lnTo>
                  <a:pt x="503" y="274"/>
                </a:lnTo>
                <a:lnTo>
                  <a:pt x="501" y="272"/>
                </a:lnTo>
                <a:lnTo>
                  <a:pt x="497" y="270"/>
                </a:lnTo>
                <a:lnTo>
                  <a:pt x="495" y="268"/>
                </a:lnTo>
                <a:lnTo>
                  <a:pt x="491" y="266"/>
                </a:lnTo>
                <a:lnTo>
                  <a:pt x="487" y="264"/>
                </a:lnTo>
                <a:lnTo>
                  <a:pt x="487" y="264"/>
                </a:lnTo>
                <a:lnTo>
                  <a:pt x="485" y="264"/>
                </a:lnTo>
                <a:lnTo>
                  <a:pt x="485" y="262"/>
                </a:lnTo>
                <a:lnTo>
                  <a:pt x="485" y="262"/>
                </a:lnTo>
                <a:lnTo>
                  <a:pt x="485" y="262"/>
                </a:lnTo>
                <a:lnTo>
                  <a:pt x="487" y="260"/>
                </a:lnTo>
                <a:lnTo>
                  <a:pt x="487" y="260"/>
                </a:lnTo>
                <a:lnTo>
                  <a:pt x="489" y="259"/>
                </a:lnTo>
                <a:lnTo>
                  <a:pt x="485" y="257"/>
                </a:lnTo>
                <a:lnTo>
                  <a:pt x="482" y="253"/>
                </a:lnTo>
                <a:lnTo>
                  <a:pt x="478" y="249"/>
                </a:lnTo>
                <a:lnTo>
                  <a:pt x="434" y="285"/>
                </a:lnTo>
                <a:lnTo>
                  <a:pt x="384" y="316"/>
                </a:lnTo>
                <a:lnTo>
                  <a:pt x="343" y="335"/>
                </a:lnTo>
                <a:lnTo>
                  <a:pt x="297" y="348"/>
                </a:lnTo>
                <a:lnTo>
                  <a:pt x="253" y="354"/>
                </a:lnTo>
                <a:lnTo>
                  <a:pt x="207" y="356"/>
                </a:lnTo>
                <a:lnTo>
                  <a:pt x="162" y="354"/>
                </a:lnTo>
                <a:lnTo>
                  <a:pt x="118" y="348"/>
                </a:lnTo>
                <a:lnTo>
                  <a:pt x="116" y="348"/>
                </a:lnTo>
                <a:lnTo>
                  <a:pt x="116" y="350"/>
                </a:lnTo>
                <a:lnTo>
                  <a:pt x="118" y="352"/>
                </a:lnTo>
                <a:lnTo>
                  <a:pt x="116" y="354"/>
                </a:lnTo>
                <a:lnTo>
                  <a:pt x="114" y="354"/>
                </a:lnTo>
                <a:lnTo>
                  <a:pt x="112" y="354"/>
                </a:lnTo>
                <a:lnTo>
                  <a:pt x="95" y="346"/>
                </a:lnTo>
                <a:lnTo>
                  <a:pt x="74" y="342"/>
                </a:lnTo>
                <a:lnTo>
                  <a:pt x="65" y="340"/>
                </a:lnTo>
                <a:lnTo>
                  <a:pt x="57" y="338"/>
                </a:lnTo>
                <a:lnTo>
                  <a:pt x="32" y="335"/>
                </a:lnTo>
                <a:lnTo>
                  <a:pt x="11" y="327"/>
                </a:lnTo>
                <a:lnTo>
                  <a:pt x="7" y="323"/>
                </a:lnTo>
                <a:lnTo>
                  <a:pt x="4" y="321"/>
                </a:lnTo>
                <a:lnTo>
                  <a:pt x="2" y="319"/>
                </a:lnTo>
                <a:lnTo>
                  <a:pt x="2" y="319"/>
                </a:lnTo>
                <a:lnTo>
                  <a:pt x="0" y="318"/>
                </a:lnTo>
                <a:lnTo>
                  <a:pt x="0" y="316"/>
                </a:lnTo>
                <a:lnTo>
                  <a:pt x="21" y="323"/>
                </a:lnTo>
                <a:lnTo>
                  <a:pt x="44" y="329"/>
                </a:lnTo>
                <a:lnTo>
                  <a:pt x="68" y="331"/>
                </a:lnTo>
                <a:lnTo>
                  <a:pt x="45" y="316"/>
                </a:lnTo>
                <a:lnTo>
                  <a:pt x="45" y="316"/>
                </a:lnTo>
                <a:lnTo>
                  <a:pt x="47" y="314"/>
                </a:lnTo>
                <a:lnTo>
                  <a:pt x="47" y="314"/>
                </a:lnTo>
                <a:lnTo>
                  <a:pt x="47" y="312"/>
                </a:lnTo>
                <a:lnTo>
                  <a:pt x="47" y="310"/>
                </a:lnTo>
                <a:lnTo>
                  <a:pt x="51" y="310"/>
                </a:lnTo>
                <a:lnTo>
                  <a:pt x="53" y="312"/>
                </a:lnTo>
                <a:lnTo>
                  <a:pt x="47" y="306"/>
                </a:lnTo>
                <a:lnTo>
                  <a:pt x="44" y="302"/>
                </a:lnTo>
                <a:lnTo>
                  <a:pt x="44" y="300"/>
                </a:lnTo>
                <a:lnTo>
                  <a:pt x="45" y="299"/>
                </a:lnTo>
                <a:lnTo>
                  <a:pt x="47" y="297"/>
                </a:lnTo>
                <a:lnTo>
                  <a:pt x="49" y="297"/>
                </a:lnTo>
                <a:lnTo>
                  <a:pt x="49" y="299"/>
                </a:lnTo>
                <a:lnTo>
                  <a:pt x="49" y="299"/>
                </a:lnTo>
                <a:lnTo>
                  <a:pt x="51" y="300"/>
                </a:lnTo>
                <a:lnTo>
                  <a:pt x="53" y="302"/>
                </a:lnTo>
                <a:lnTo>
                  <a:pt x="55" y="302"/>
                </a:lnTo>
                <a:lnTo>
                  <a:pt x="55" y="300"/>
                </a:lnTo>
                <a:lnTo>
                  <a:pt x="55" y="300"/>
                </a:lnTo>
                <a:lnTo>
                  <a:pt x="55" y="300"/>
                </a:lnTo>
                <a:lnTo>
                  <a:pt x="61" y="278"/>
                </a:lnTo>
                <a:lnTo>
                  <a:pt x="61" y="253"/>
                </a:lnTo>
                <a:lnTo>
                  <a:pt x="61" y="251"/>
                </a:lnTo>
                <a:lnTo>
                  <a:pt x="63" y="249"/>
                </a:lnTo>
                <a:lnTo>
                  <a:pt x="63" y="247"/>
                </a:lnTo>
                <a:lnTo>
                  <a:pt x="63" y="249"/>
                </a:lnTo>
                <a:lnTo>
                  <a:pt x="61" y="249"/>
                </a:lnTo>
                <a:lnTo>
                  <a:pt x="59" y="249"/>
                </a:lnTo>
                <a:lnTo>
                  <a:pt x="57" y="249"/>
                </a:lnTo>
                <a:lnTo>
                  <a:pt x="57" y="247"/>
                </a:lnTo>
                <a:lnTo>
                  <a:pt x="59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41"/>
                </a:lnTo>
                <a:lnTo>
                  <a:pt x="61" y="241"/>
                </a:lnTo>
                <a:lnTo>
                  <a:pt x="59" y="241"/>
                </a:lnTo>
                <a:lnTo>
                  <a:pt x="59" y="238"/>
                </a:lnTo>
                <a:lnTo>
                  <a:pt x="59" y="236"/>
                </a:lnTo>
                <a:lnTo>
                  <a:pt x="61" y="236"/>
                </a:lnTo>
                <a:lnTo>
                  <a:pt x="66" y="228"/>
                </a:lnTo>
                <a:lnTo>
                  <a:pt x="66" y="228"/>
                </a:lnTo>
                <a:lnTo>
                  <a:pt x="65" y="226"/>
                </a:lnTo>
                <a:lnTo>
                  <a:pt x="65" y="226"/>
                </a:lnTo>
                <a:lnTo>
                  <a:pt x="63" y="228"/>
                </a:lnTo>
                <a:lnTo>
                  <a:pt x="61" y="228"/>
                </a:lnTo>
                <a:lnTo>
                  <a:pt x="61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4"/>
                </a:lnTo>
                <a:lnTo>
                  <a:pt x="55" y="226"/>
                </a:lnTo>
                <a:lnTo>
                  <a:pt x="49" y="228"/>
                </a:lnTo>
                <a:lnTo>
                  <a:pt x="47" y="228"/>
                </a:lnTo>
                <a:lnTo>
                  <a:pt x="47" y="228"/>
                </a:lnTo>
                <a:lnTo>
                  <a:pt x="45" y="224"/>
                </a:lnTo>
                <a:lnTo>
                  <a:pt x="45" y="222"/>
                </a:lnTo>
                <a:lnTo>
                  <a:pt x="47" y="220"/>
                </a:lnTo>
                <a:lnTo>
                  <a:pt x="51" y="217"/>
                </a:lnTo>
                <a:lnTo>
                  <a:pt x="59" y="211"/>
                </a:lnTo>
                <a:lnTo>
                  <a:pt x="65" y="207"/>
                </a:lnTo>
                <a:lnTo>
                  <a:pt x="68" y="205"/>
                </a:lnTo>
                <a:lnTo>
                  <a:pt x="72" y="203"/>
                </a:lnTo>
                <a:lnTo>
                  <a:pt x="74" y="203"/>
                </a:lnTo>
                <a:lnTo>
                  <a:pt x="74" y="201"/>
                </a:lnTo>
                <a:lnTo>
                  <a:pt x="74" y="201"/>
                </a:lnTo>
                <a:lnTo>
                  <a:pt x="63" y="198"/>
                </a:lnTo>
                <a:lnTo>
                  <a:pt x="55" y="194"/>
                </a:lnTo>
                <a:lnTo>
                  <a:pt x="45" y="190"/>
                </a:lnTo>
                <a:lnTo>
                  <a:pt x="44" y="188"/>
                </a:lnTo>
                <a:lnTo>
                  <a:pt x="44" y="184"/>
                </a:lnTo>
                <a:lnTo>
                  <a:pt x="65" y="192"/>
                </a:lnTo>
                <a:lnTo>
                  <a:pt x="87" y="196"/>
                </a:lnTo>
                <a:lnTo>
                  <a:pt x="103" y="188"/>
                </a:lnTo>
                <a:lnTo>
                  <a:pt x="120" y="180"/>
                </a:lnTo>
                <a:lnTo>
                  <a:pt x="122" y="180"/>
                </a:lnTo>
                <a:lnTo>
                  <a:pt x="122" y="180"/>
                </a:lnTo>
                <a:lnTo>
                  <a:pt x="124" y="182"/>
                </a:lnTo>
                <a:lnTo>
                  <a:pt x="125" y="184"/>
                </a:lnTo>
                <a:lnTo>
                  <a:pt x="124" y="188"/>
                </a:lnTo>
                <a:lnTo>
                  <a:pt x="124" y="188"/>
                </a:lnTo>
                <a:lnTo>
                  <a:pt x="120" y="190"/>
                </a:lnTo>
                <a:lnTo>
                  <a:pt x="118" y="192"/>
                </a:lnTo>
                <a:lnTo>
                  <a:pt x="116" y="194"/>
                </a:lnTo>
                <a:lnTo>
                  <a:pt x="135" y="198"/>
                </a:lnTo>
                <a:lnTo>
                  <a:pt x="154" y="200"/>
                </a:lnTo>
                <a:lnTo>
                  <a:pt x="181" y="203"/>
                </a:lnTo>
                <a:lnTo>
                  <a:pt x="207" y="201"/>
                </a:lnTo>
                <a:lnTo>
                  <a:pt x="232" y="198"/>
                </a:lnTo>
                <a:lnTo>
                  <a:pt x="274" y="182"/>
                </a:lnTo>
                <a:lnTo>
                  <a:pt x="312" y="165"/>
                </a:lnTo>
                <a:lnTo>
                  <a:pt x="341" y="150"/>
                </a:lnTo>
                <a:lnTo>
                  <a:pt x="363" y="131"/>
                </a:lnTo>
                <a:lnTo>
                  <a:pt x="363" y="131"/>
                </a:lnTo>
                <a:lnTo>
                  <a:pt x="363" y="129"/>
                </a:lnTo>
                <a:lnTo>
                  <a:pt x="362" y="127"/>
                </a:lnTo>
                <a:lnTo>
                  <a:pt x="360" y="127"/>
                </a:lnTo>
                <a:lnTo>
                  <a:pt x="358" y="125"/>
                </a:lnTo>
                <a:lnTo>
                  <a:pt x="358" y="125"/>
                </a:lnTo>
                <a:lnTo>
                  <a:pt x="356" y="125"/>
                </a:lnTo>
                <a:lnTo>
                  <a:pt x="356" y="123"/>
                </a:lnTo>
                <a:lnTo>
                  <a:pt x="354" y="121"/>
                </a:lnTo>
                <a:lnTo>
                  <a:pt x="354" y="121"/>
                </a:lnTo>
                <a:lnTo>
                  <a:pt x="352" y="121"/>
                </a:lnTo>
                <a:lnTo>
                  <a:pt x="352" y="121"/>
                </a:lnTo>
                <a:lnTo>
                  <a:pt x="350" y="121"/>
                </a:lnTo>
                <a:lnTo>
                  <a:pt x="350" y="120"/>
                </a:lnTo>
                <a:lnTo>
                  <a:pt x="350" y="116"/>
                </a:lnTo>
                <a:lnTo>
                  <a:pt x="348" y="114"/>
                </a:lnTo>
                <a:lnTo>
                  <a:pt x="346" y="116"/>
                </a:lnTo>
                <a:lnTo>
                  <a:pt x="344" y="116"/>
                </a:lnTo>
                <a:lnTo>
                  <a:pt x="344" y="114"/>
                </a:lnTo>
                <a:lnTo>
                  <a:pt x="344" y="112"/>
                </a:lnTo>
                <a:lnTo>
                  <a:pt x="344" y="110"/>
                </a:lnTo>
                <a:lnTo>
                  <a:pt x="343" y="110"/>
                </a:lnTo>
                <a:lnTo>
                  <a:pt x="341" y="110"/>
                </a:lnTo>
                <a:lnTo>
                  <a:pt x="341" y="108"/>
                </a:lnTo>
                <a:lnTo>
                  <a:pt x="341" y="106"/>
                </a:lnTo>
                <a:lnTo>
                  <a:pt x="341" y="106"/>
                </a:lnTo>
                <a:lnTo>
                  <a:pt x="339" y="106"/>
                </a:lnTo>
                <a:lnTo>
                  <a:pt x="337" y="106"/>
                </a:lnTo>
                <a:lnTo>
                  <a:pt x="337" y="102"/>
                </a:lnTo>
                <a:lnTo>
                  <a:pt x="333" y="99"/>
                </a:lnTo>
                <a:lnTo>
                  <a:pt x="333" y="101"/>
                </a:lnTo>
                <a:lnTo>
                  <a:pt x="331" y="102"/>
                </a:lnTo>
                <a:lnTo>
                  <a:pt x="331" y="104"/>
                </a:lnTo>
                <a:lnTo>
                  <a:pt x="329" y="104"/>
                </a:lnTo>
                <a:lnTo>
                  <a:pt x="329" y="104"/>
                </a:lnTo>
                <a:lnTo>
                  <a:pt x="329" y="106"/>
                </a:lnTo>
                <a:lnTo>
                  <a:pt x="327" y="108"/>
                </a:lnTo>
                <a:lnTo>
                  <a:pt x="325" y="110"/>
                </a:lnTo>
                <a:lnTo>
                  <a:pt x="322" y="108"/>
                </a:lnTo>
                <a:lnTo>
                  <a:pt x="318" y="106"/>
                </a:lnTo>
                <a:lnTo>
                  <a:pt x="322" y="101"/>
                </a:lnTo>
                <a:lnTo>
                  <a:pt x="324" y="95"/>
                </a:lnTo>
                <a:lnTo>
                  <a:pt x="325" y="87"/>
                </a:lnTo>
                <a:lnTo>
                  <a:pt x="327" y="87"/>
                </a:lnTo>
                <a:lnTo>
                  <a:pt x="327" y="85"/>
                </a:lnTo>
                <a:lnTo>
                  <a:pt x="331" y="80"/>
                </a:lnTo>
                <a:lnTo>
                  <a:pt x="333" y="76"/>
                </a:lnTo>
                <a:lnTo>
                  <a:pt x="337" y="70"/>
                </a:lnTo>
                <a:lnTo>
                  <a:pt x="339" y="64"/>
                </a:lnTo>
                <a:lnTo>
                  <a:pt x="341" y="62"/>
                </a:lnTo>
                <a:lnTo>
                  <a:pt x="341" y="62"/>
                </a:lnTo>
                <a:lnTo>
                  <a:pt x="343" y="61"/>
                </a:lnTo>
                <a:lnTo>
                  <a:pt x="341" y="59"/>
                </a:lnTo>
                <a:lnTo>
                  <a:pt x="339" y="55"/>
                </a:lnTo>
                <a:lnTo>
                  <a:pt x="341" y="51"/>
                </a:lnTo>
                <a:lnTo>
                  <a:pt x="341" y="51"/>
                </a:lnTo>
                <a:lnTo>
                  <a:pt x="343" y="51"/>
                </a:lnTo>
                <a:lnTo>
                  <a:pt x="343" y="49"/>
                </a:lnTo>
                <a:lnTo>
                  <a:pt x="346" y="45"/>
                </a:lnTo>
                <a:lnTo>
                  <a:pt x="346" y="43"/>
                </a:lnTo>
                <a:lnTo>
                  <a:pt x="348" y="38"/>
                </a:lnTo>
                <a:lnTo>
                  <a:pt x="350" y="38"/>
                </a:lnTo>
                <a:lnTo>
                  <a:pt x="352" y="36"/>
                </a:lnTo>
                <a:lnTo>
                  <a:pt x="352" y="34"/>
                </a:lnTo>
                <a:lnTo>
                  <a:pt x="352" y="34"/>
                </a:lnTo>
                <a:lnTo>
                  <a:pt x="352" y="32"/>
                </a:lnTo>
                <a:lnTo>
                  <a:pt x="352" y="32"/>
                </a:lnTo>
                <a:lnTo>
                  <a:pt x="354" y="32"/>
                </a:lnTo>
                <a:lnTo>
                  <a:pt x="356" y="32"/>
                </a:lnTo>
                <a:lnTo>
                  <a:pt x="358" y="32"/>
                </a:lnTo>
                <a:lnTo>
                  <a:pt x="360" y="34"/>
                </a:lnTo>
                <a:lnTo>
                  <a:pt x="362" y="38"/>
                </a:lnTo>
                <a:lnTo>
                  <a:pt x="360" y="41"/>
                </a:lnTo>
                <a:lnTo>
                  <a:pt x="392" y="36"/>
                </a:lnTo>
                <a:lnTo>
                  <a:pt x="426" y="32"/>
                </a:lnTo>
                <a:lnTo>
                  <a:pt x="430" y="32"/>
                </a:lnTo>
                <a:lnTo>
                  <a:pt x="432" y="30"/>
                </a:lnTo>
                <a:lnTo>
                  <a:pt x="436" y="30"/>
                </a:lnTo>
                <a:lnTo>
                  <a:pt x="440" y="30"/>
                </a:lnTo>
                <a:lnTo>
                  <a:pt x="445" y="30"/>
                </a:lnTo>
                <a:lnTo>
                  <a:pt x="449" y="28"/>
                </a:lnTo>
                <a:lnTo>
                  <a:pt x="480" y="24"/>
                </a:lnTo>
                <a:lnTo>
                  <a:pt x="510" y="21"/>
                </a:lnTo>
                <a:lnTo>
                  <a:pt x="518" y="19"/>
                </a:lnTo>
                <a:lnTo>
                  <a:pt x="525" y="17"/>
                </a:lnTo>
                <a:lnTo>
                  <a:pt x="535" y="19"/>
                </a:lnTo>
                <a:lnTo>
                  <a:pt x="535" y="15"/>
                </a:lnTo>
                <a:lnTo>
                  <a:pt x="535" y="11"/>
                </a:lnTo>
                <a:lnTo>
                  <a:pt x="535" y="9"/>
                </a:lnTo>
                <a:lnTo>
                  <a:pt x="537" y="7"/>
                </a:lnTo>
                <a:lnTo>
                  <a:pt x="537" y="5"/>
                </a:lnTo>
                <a:lnTo>
                  <a:pt x="537" y="5"/>
                </a:lnTo>
                <a:lnTo>
                  <a:pt x="539" y="5"/>
                </a:lnTo>
                <a:lnTo>
                  <a:pt x="541" y="3"/>
                </a:lnTo>
                <a:lnTo>
                  <a:pt x="542" y="3"/>
                </a:lnTo>
                <a:lnTo>
                  <a:pt x="544" y="3"/>
                </a:lnTo>
                <a:lnTo>
                  <a:pt x="546" y="9"/>
                </a:lnTo>
                <a:lnTo>
                  <a:pt x="546" y="17"/>
                </a:lnTo>
                <a:lnTo>
                  <a:pt x="548" y="17"/>
                </a:lnTo>
                <a:lnTo>
                  <a:pt x="548" y="17"/>
                </a:lnTo>
                <a:lnTo>
                  <a:pt x="548" y="13"/>
                </a:lnTo>
                <a:lnTo>
                  <a:pt x="548" y="7"/>
                </a:lnTo>
                <a:lnTo>
                  <a:pt x="548" y="2"/>
                </a:lnTo>
                <a:lnTo>
                  <a:pt x="548" y="2"/>
                </a:lnTo>
                <a:lnTo>
                  <a:pt x="548" y="0"/>
                </a:lnTo>
                <a:lnTo>
                  <a:pt x="550" y="0"/>
                </a:lnTo>
                <a:lnTo>
                  <a:pt x="552" y="0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7" name="Freeform 72"/>
          <p:cNvSpPr>
            <a:spLocks noEditPoints="1"/>
          </p:cNvSpPr>
          <p:nvPr/>
        </p:nvSpPr>
        <p:spPr bwMode="auto">
          <a:xfrm rot="859920">
            <a:off x="4717692" y="2355437"/>
            <a:ext cx="2146203" cy="1758277"/>
          </a:xfrm>
          <a:custGeom>
            <a:avLst/>
            <a:gdLst>
              <a:gd name="T0" fmla="*/ 327 w 558"/>
              <a:gd name="T1" fmla="*/ 198 h 457"/>
              <a:gd name="T2" fmla="*/ 472 w 558"/>
              <a:gd name="T3" fmla="*/ 158 h 457"/>
              <a:gd name="T4" fmla="*/ 53 w 558"/>
              <a:gd name="T5" fmla="*/ 421 h 457"/>
              <a:gd name="T6" fmla="*/ 45 w 558"/>
              <a:gd name="T7" fmla="*/ 306 h 457"/>
              <a:gd name="T8" fmla="*/ 356 w 558"/>
              <a:gd name="T9" fmla="*/ 186 h 457"/>
              <a:gd name="T10" fmla="*/ 386 w 558"/>
              <a:gd name="T11" fmla="*/ 179 h 457"/>
              <a:gd name="T12" fmla="*/ 453 w 558"/>
              <a:gd name="T13" fmla="*/ 162 h 457"/>
              <a:gd name="T14" fmla="*/ 343 w 558"/>
              <a:gd name="T15" fmla="*/ 192 h 457"/>
              <a:gd name="T16" fmla="*/ 87 w 558"/>
              <a:gd name="T17" fmla="*/ 407 h 457"/>
              <a:gd name="T18" fmla="*/ 165 w 558"/>
              <a:gd name="T19" fmla="*/ 392 h 457"/>
              <a:gd name="T20" fmla="*/ 127 w 558"/>
              <a:gd name="T21" fmla="*/ 413 h 457"/>
              <a:gd name="T22" fmla="*/ 501 w 558"/>
              <a:gd name="T23" fmla="*/ 160 h 457"/>
              <a:gd name="T24" fmla="*/ 464 w 558"/>
              <a:gd name="T25" fmla="*/ 156 h 457"/>
              <a:gd name="T26" fmla="*/ 276 w 558"/>
              <a:gd name="T27" fmla="*/ 217 h 457"/>
              <a:gd name="T28" fmla="*/ 436 w 558"/>
              <a:gd name="T29" fmla="*/ 160 h 457"/>
              <a:gd name="T30" fmla="*/ 164 w 558"/>
              <a:gd name="T31" fmla="*/ 405 h 457"/>
              <a:gd name="T32" fmla="*/ 360 w 558"/>
              <a:gd name="T33" fmla="*/ 185 h 457"/>
              <a:gd name="T34" fmla="*/ 112 w 558"/>
              <a:gd name="T35" fmla="*/ 424 h 457"/>
              <a:gd name="T36" fmla="*/ 247 w 558"/>
              <a:gd name="T37" fmla="*/ 278 h 457"/>
              <a:gd name="T38" fmla="*/ 405 w 558"/>
              <a:gd name="T39" fmla="*/ 158 h 457"/>
              <a:gd name="T40" fmla="*/ 306 w 558"/>
              <a:gd name="T41" fmla="*/ 190 h 457"/>
              <a:gd name="T42" fmla="*/ 80 w 558"/>
              <a:gd name="T43" fmla="*/ 411 h 457"/>
              <a:gd name="T44" fmla="*/ 57 w 558"/>
              <a:gd name="T45" fmla="*/ 388 h 457"/>
              <a:gd name="T46" fmla="*/ 329 w 558"/>
              <a:gd name="T47" fmla="*/ 177 h 457"/>
              <a:gd name="T48" fmla="*/ 379 w 558"/>
              <a:gd name="T49" fmla="*/ 181 h 457"/>
              <a:gd name="T50" fmla="*/ 531 w 558"/>
              <a:gd name="T51" fmla="*/ 44 h 457"/>
              <a:gd name="T52" fmla="*/ 139 w 558"/>
              <a:gd name="T53" fmla="*/ 400 h 457"/>
              <a:gd name="T54" fmla="*/ 259 w 558"/>
              <a:gd name="T55" fmla="*/ 245 h 457"/>
              <a:gd name="T56" fmla="*/ 42 w 558"/>
              <a:gd name="T57" fmla="*/ 339 h 457"/>
              <a:gd name="T58" fmla="*/ 112 w 558"/>
              <a:gd name="T59" fmla="*/ 363 h 457"/>
              <a:gd name="T60" fmla="*/ 183 w 558"/>
              <a:gd name="T61" fmla="*/ 384 h 457"/>
              <a:gd name="T62" fmla="*/ 211 w 558"/>
              <a:gd name="T63" fmla="*/ 312 h 457"/>
              <a:gd name="T64" fmla="*/ 45 w 558"/>
              <a:gd name="T65" fmla="*/ 289 h 457"/>
              <a:gd name="T66" fmla="*/ 141 w 558"/>
              <a:gd name="T67" fmla="*/ 362 h 457"/>
              <a:gd name="T68" fmla="*/ 85 w 558"/>
              <a:gd name="T69" fmla="*/ 301 h 457"/>
              <a:gd name="T70" fmla="*/ 91 w 558"/>
              <a:gd name="T71" fmla="*/ 263 h 457"/>
              <a:gd name="T72" fmla="*/ 127 w 558"/>
              <a:gd name="T73" fmla="*/ 263 h 457"/>
              <a:gd name="T74" fmla="*/ 171 w 558"/>
              <a:gd name="T75" fmla="*/ 207 h 457"/>
              <a:gd name="T76" fmla="*/ 125 w 558"/>
              <a:gd name="T77" fmla="*/ 280 h 457"/>
              <a:gd name="T78" fmla="*/ 74 w 558"/>
              <a:gd name="T79" fmla="*/ 274 h 457"/>
              <a:gd name="T80" fmla="*/ 196 w 558"/>
              <a:gd name="T81" fmla="*/ 287 h 457"/>
              <a:gd name="T82" fmla="*/ 493 w 558"/>
              <a:gd name="T83" fmla="*/ 141 h 457"/>
              <a:gd name="T84" fmla="*/ 470 w 558"/>
              <a:gd name="T85" fmla="*/ 122 h 457"/>
              <a:gd name="T86" fmla="*/ 407 w 558"/>
              <a:gd name="T87" fmla="*/ 87 h 457"/>
              <a:gd name="T88" fmla="*/ 358 w 558"/>
              <a:gd name="T89" fmla="*/ 68 h 457"/>
              <a:gd name="T90" fmla="*/ 409 w 558"/>
              <a:gd name="T91" fmla="*/ 80 h 457"/>
              <a:gd name="T92" fmla="*/ 472 w 558"/>
              <a:gd name="T93" fmla="*/ 106 h 457"/>
              <a:gd name="T94" fmla="*/ 508 w 558"/>
              <a:gd name="T95" fmla="*/ 40 h 457"/>
              <a:gd name="T96" fmla="*/ 527 w 558"/>
              <a:gd name="T97" fmla="*/ 30 h 457"/>
              <a:gd name="T98" fmla="*/ 423 w 558"/>
              <a:gd name="T99" fmla="*/ 13 h 457"/>
              <a:gd name="T100" fmla="*/ 293 w 558"/>
              <a:gd name="T101" fmla="*/ 40 h 457"/>
              <a:gd name="T102" fmla="*/ 546 w 558"/>
              <a:gd name="T103" fmla="*/ 13 h 457"/>
              <a:gd name="T104" fmla="*/ 514 w 558"/>
              <a:gd name="T105" fmla="*/ 169 h 457"/>
              <a:gd name="T106" fmla="*/ 426 w 558"/>
              <a:gd name="T107" fmla="*/ 186 h 457"/>
              <a:gd name="T108" fmla="*/ 377 w 558"/>
              <a:gd name="T109" fmla="*/ 194 h 457"/>
              <a:gd name="T110" fmla="*/ 247 w 558"/>
              <a:gd name="T111" fmla="*/ 314 h 457"/>
              <a:gd name="T112" fmla="*/ 221 w 558"/>
              <a:gd name="T113" fmla="*/ 398 h 457"/>
              <a:gd name="T114" fmla="*/ 80 w 558"/>
              <a:gd name="T115" fmla="*/ 445 h 457"/>
              <a:gd name="T116" fmla="*/ 47 w 558"/>
              <a:gd name="T117" fmla="*/ 443 h 457"/>
              <a:gd name="T118" fmla="*/ 9 w 558"/>
              <a:gd name="T119" fmla="*/ 388 h 457"/>
              <a:gd name="T120" fmla="*/ 26 w 558"/>
              <a:gd name="T121" fmla="*/ 198 h 457"/>
              <a:gd name="T122" fmla="*/ 51 w 558"/>
              <a:gd name="T123" fmla="*/ 162 h 457"/>
              <a:gd name="T124" fmla="*/ 127 w 558"/>
              <a:gd name="T125" fmla="*/ 164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8" h="457">
                <a:moveTo>
                  <a:pt x="493" y="99"/>
                </a:moveTo>
                <a:lnTo>
                  <a:pt x="495" y="97"/>
                </a:lnTo>
                <a:lnTo>
                  <a:pt x="495" y="97"/>
                </a:lnTo>
                <a:lnTo>
                  <a:pt x="495" y="95"/>
                </a:lnTo>
                <a:lnTo>
                  <a:pt x="495" y="95"/>
                </a:lnTo>
                <a:lnTo>
                  <a:pt x="493" y="95"/>
                </a:lnTo>
                <a:lnTo>
                  <a:pt x="493" y="99"/>
                </a:lnTo>
                <a:close/>
                <a:moveTo>
                  <a:pt x="40" y="390"/>
                </a:moveTo>
                <a:lnTo>
                  <a:pt x="42" y="390"/>
                </a:lnTo>
                <a:lnTo>
                  <a:pt x="42" y="392"/>
                </a:lnTo>
                <a:lnTo>
                  <a:pt x="42" y="392"/>
                </a:lnTo>
                <a:lnTo>
                  <a:pt x="44" y="392"/>
                </a:lnTo>
                <a:lnTo>
                  <a:pt x="42" y="392"/>
                </a:lnTo>
                <a:lnTo>
                  <a:pt x="42" y="390"/>
                </a:lnTo>
                <a:lnTo>
                  <a:pt x="40" y="390"/>
                </a:lnTo>
                <a:close/>
                <a:moveTo>
                  <a:pt x="396" y="175"/>
                </a:moveTo>
                <a:lnTo>
                  <a:pt x="398" y="175"/>
                </a:lnTo>
                <a:lnTo>
                  <a:pt x="398" y="175"/>
                </a:lnTo>
                <a:lnTo>
                  <a:pt x="398" y="175"/>
                </a:lnTo>
                <a:lnTo>
                  <a:pt x="398" y="175"/>
                </a:lnTo>
                <a:lnTo>
                  <a:pt x="398" y="173"/>
                </a:lnTo>
                <a:lnTo>
                  <a:pt x="398" y="173"/>
                </a:lnTo>
                <a:lnTo>
                  <a:pt x="398" y="173"/>
                </a:lnTo>
                <a:lnTo>
                  <a:pt x="396" y="173"/>
                </a:lnTo>
                <a:lnTo>
                  <a:pt x="396" y="175"/>
                </a:lnTo>
                <a:lnTo>
                  <a:pt x="396" y="175"/>
                </a:lnTo>
                <a:close/>
                <a:moveTo>
                  <a:pt x="329" y="196"/>
                </a:moveTo>
                <a:lnTo>
                  <a:pt x="327" y="198"/>
                </a:lnTo>
                <a:lnTo>
                  <a:pt x="327" y="198"/>
                </a:lnTo>
                <a:lnTo>
                  <a:pt x="329" y="198"/>
                </a:lnTo>
                <a:lnTo>
                  <a:pt x="331" y="196"/>
                </a:lnTo>
                <a:lnTo>
                  <a:pt x="329" y="196"/>
                </a:lnTo>
                <a:close/>
                <a:moveTo>
                  <a:pt x="63" y="426"/>
                </a:moveTo>
                <a:lnTo>
                  <a:pt x="63" y="424"/>
                </a:lnTo>
                <a:lnTo>
                  <a:pt x="63" y="424"/>
                </a:lnTo>
                <a:lnTo>
                  <a:pt x="61" y="423"/>
                </a:lnTo>
                <a:lnTo>
                  <a:pt x="61" y="424"/>
                </a:lnTo>
                <a:lnTo>
                  <a:pt x="61" y="426"/>
                </a:lnTo>
                <a:lnTo>
                  <a:pt x="63" y="426"/>
                </a:lnTo>
                <a:close/>
                <a:moveTo>
                  <a:pt x="520" y="103"/>
                </a:moveTo>
                <a:lnTo>
                  <a:pt x="518" y="105"/>
                </a:lnTo>
                <a:lnTo>
                  <a:pt x="518" y="106"/>
                </a:lnTo>
                <a:lnTo>
                  <a:pt x="520" y="105"/>
                </a:lnTo>
                <a:lnTo>
                  <a:pt x="520" y="103"/>
                </a:lnTo>
                <a:lnTo>
                  <a:pt x="520" y="99"/>
                </a:lnTo>
                <a:lnTo>
                  <a:pt x="520" y="101"/>
                </a:lnTo>
                <a:lnTo>
                  <a:pt x="520" y="103"/>
                </a:lnTo>
                <a:close/>
                <a:moveTo>
                  <a:pt x="55" y="316"/>
                </a:moveTo>
                <a:lnTo>
                  <a:pt x="53" y="314"/>
                </a:lnTo>
                <a:lnTo>
                  <a:pt x="51" y="312"/>
                </a:lnTo>
                <a:lnTo>
                  <a:pt x="49" y="310"/>
                </a:lnTo>
                <a:lnTo>
                  <a:pt x="51" y="312"/>
                </a:lnTo>
                <a:lnTo>
                  <a:pt x="53" y="314"/>
                </a:lnTo>
                <a:lnTo>
                  <a:pt x="55" y="316"/>
                </a:lnTo>
                <a:close/>
                <a:moveTo>
                  <a:pt x="470" y="162"/>
                </a:moveTo>
                <a:lnTo>
                  <a:pt x="472" y="158"/>
                </a:lnTo>
                <a:lnTo>
                  <a:pt x="470" y="158"/>
                </a:lnTo>
                <a:lnTo>
                  <a:pt x="470" y="158"/>
                </a:lnTo>
                <a:lnTo>
                  <a:pt x="470" y="160"/>
                </a:lnTo>
                <a:lnTo>
                  <a:pt x="468" y="160"/>
                </a:lnTo>
                <a:lnTo>
                  <a:pt x="470" y="162"/>
                </a:lnTo>
                <a:close/>
                <a:moveTo>
                  <a:pt x="423" y="173"/>
                </a:moveTo>
                <a:lnTo>
                  <a:pt x="424" y="173"/>
                </a:lnTo>
                <a:lnTo>
                  <a:pt x="424" y="171"/>
                </a:lnTo>
                <a:lnTo>
                  <a:pt x="424" y="169"/>
                </a:lnTo>
                <a:lnTo>
                  <a:pt x="424" y="167"/>
                </a:lnTo>
                <a:lnTo>
                  <a:pt x="423" y="167"/>
                </a:lnTo>
                <a:lnTo>
                  <a:pt x="423" y="173"/>
                </a:lnTo>
                <a:close/>
                <a:moveTo>
                  <a:pt x="66" y="430"/>
                </a:moveTo>
                <a:lnTo>
                  <a:pt x="66" y="430"/>
                </a:lnTo>
                <a:lnTo>
                  <a:pt x="66" y="430"/>
                </a:lnTo>
                <a:lnTo>
                  <a:pt x="66" y="430"/>
                </a:lnTo>
                <a:lnTo>
                  <a:pt x="68" y="432"/>
                </a:lnTo>
                <a:lnTo>
                  <a:pt x="68" y="432"/>
                </a:lnTo>
                <a:lnTo>
                  <a:pt x="70" y="432"/>
                </a:lnTo>
                <a:lnTo>
                  <a:pt x="70" y="430"/>
                </a:lnTo>
                <a:lnTo>
                  <a:pt x="68" y="430"/>
                </a:lnTo>
                <a:lnTo>
                  <a:pt x="66" y="430"/>
                </a:lnTo>
                <a:close/>
                <a:moveTo>
                  <a:pt x="59" y="424"/>
                </a:moveTo>
                <a:lnTo>
                  <a:pt x="59" y="424"/>
                </a:lnTo>
                <a:lnTo>
                  <a:pt x="57" y="423"/>
                </a:lnTo>
                <a:lnTo>
                  <a:pt x="55" y="421"/>
                </a:lnTo>
                <a:lnTo>
                  <a:pt x="55" y="421"/>
                </a:lnTo>
                <a:lnTo>
                  <a:pt x="53" y="421"/>
                </a:lnTo>
                <a:lnTo>
                  <a:pt x="53" y="421"/>
                </a:lnTo>
                <a:lnTo>
                  <a:pt x="55" y="423"/>
                </a:lnTo>
                <a:lnTo>
                  <a:pt x="57" y="424"/>
                </a:lnTo>
                <a:lnTo>
                  <a:pt x="59" y="424"/>
                </a:lnTo>
                <a:close/>
                <a:moveTo>
                  <a:pt x="463" y="162"/>
                </a:moveTo>
                <a:lnTo>
                  <a:pt x="461" y="164"/>
                </a:lnTo>
                <a:lnTo>
                  <a:pt x="461" y="165"/>
                </a:lnTo>
                <a:lnTo>
                  <a:pt x="461" y="165"/>
                </a:lnTo>
                <a:lnTo>
                  <a:pt x="463" y="164"/>
                </a:lnTo>
                <a:lnTo>
                  <a:pt x="463" y="158"/>
                </a:lnTo>
                <a:lnTo>
                  <a:pt x="463" y="160"/>
                </a:lnTo>
                <a:lnTo>
                  <a:pt x="463" y="160"/>
                </a:lnTo>
                <a:lnTo>
                  <a:pt x="463" y="162"/>
                </a:lnTo>
                <a:close/>
                <a:moveTo>
                  <a:pt x="470" y="95"/>
                </a:moveTo>
                <a:lnTo>
                  <a:pt x="470" y="95"/>
                </a:lnTo>
                <a:lnTo>
                  <a:pt x="470" y="99"/>
                </a:lnTo>
                <a:lnTo>
                  <a:pt x="470" y="101"/>
                </a:lnTo>
                <a:lnTo>
                  <a:pt x="472" y="103"/>
                </a:lnTo>
                <a:lnTo>
                  <a:pt x="472" y="101"/>
                </a:lnTo>
                <a:lnTo>
                  <a:pt x="472" y="97"/>
                </a:lnTo>
                <a:lnTo>
                  <a:pt x="472" y="95"/>
                </a:lnTo>
                <a:lnTo>
                  <a:pt x="472" y="95"/>
                </a:lnTo>
                <a:lnTo>
                  <a:pt x="470" y="95"/>
                </a:lnTo>
                <a:lnTo>
                  <a:pt x="470" y="95"/>
                </a:lnTo>
                <a:close/>
                <a:moveTo>
                  <a:pt x="51" y="310"/>
                </a:moveTo>
                <a:lnTo>
                  <a:pt x="51" y="310"/>
                </a:lnTo>
                <a:lnTo>
                  <a:pt x="53" y="308"/>
                </a:lnTo>
                <a:lnTo>
                  <a:pt x="45" y="306"/>
                </a:lnTo>
                <a:lnTo>
                  <a:pt x="47" y="308"/>
                </a:lnTo>
                <a:lnTo>
                  <a:pt x="49" y="308"/>
                </a:lnTo>
                <a:lnTo>
                  <a:pt x="51" y="310"/>
                </a:lnTo>
                <a:close/>
                <a:moveTo>
                  <a:pt x="259" y="236"/>
                </a:moveTo>
                <a:lnTo>
                  <a:pt x="257" y="236"/>
                </a:lnTo>
                <a:lnTo>
                  <a:pt x="257" y="238"/>
                </a:lnTo>
                <a:lnTo>
                  <a:pt x="257" y="238"/>
                </a:lnTo>
                <a:lnTo>
                  <a:pt x="259" y="240"/>
                </a:lnTo>
                <a:lnTo>
                  <a:pt x="261" y="238"/>
                </a:lnTo>
                <a:lnTo>
                  <a:pt x="261" y="238"/>
                </a:lnTo>
                <a:lnTo>
                  <a:pt x="259" y="236"/>
                </a:lnTo>
                <a:lnTo>
                  <a:pt x="259" y="234"/>
                </a:lnTo>
                <a:lnTo>
                  <a:pt x="259" y="234"/>
                </a:lnTo>
                <a:lnTo>
                  <a:pt x="259" y="236"/>
                </a:lnTo>
                <a:close/>
                <a:moveTo>
                  <a:pt x="118" y="398"/>
                </a:moveTo>
                <a:lnTo>
                  <a:pt x="116" y="398"/>
                </a:lnTo>
                <a:lnTo>
                  <a:pt x="116" y="400"/>
                </a:lnTo>
                <a:lnTo>
                  <a:pt x="120" y="402"/>
                </a:lnTo>
                <a:lnTo>
                  <a:pt x="122" y="405"/>
                </a:lnTo>
                <a:lnTo>
                  <a:pt x="120" y="400"/>
                </a:lnTo>
                <a:lnTo>
                  <a:pt x="120" y="398"/>
                </a:lnTo>
                <a:lnTo>
                  <a:pt x="118" y="398"/>
                </a:lnTo>
                <a:lnTo>
                  <a:pt x="118" y="398"/>
                </a:lnTo>
                <a:close/>
                <a:moveTo>
                  <a:pt x="354" y="183"/>
                </a:moveTo>
                <a:lnTo>
                  <a:pt x="354" y="185"/>
                </a:lnTo>
                <a:lnTo>
                  <a:pt x="354" y="186"/>
                </a:lnTo>
                <a:lnTo>
                  <a:pt x="354" y="186"/>
                </a:lnTo>
                <a:lnTo>
                  <a:pt x="356" y="186"/>
                </a:lnTo>
                <a:lnTo>
                  <a:pt x="358" y="186"/>
                </a:lnTo>
                <a:lnTo>
                  <a:pt x="356" y="185"/>
                </a:lnTo>
                <a:lnTo>
                  <a:pt x="356" y="183"/>
                </a:lnTo>
                <a:lnTo>
                  <a:pt x="354" y="179"/>
                </a:lnTo>
                <a:lnTo>
                  <a:pt x="354" y="181"/>
                </a:lnTo>
                <a:lnTo>
                  <a:pt x="354" y="183"/>
                </a:lnTo>
                <a:close/>
                <a:moveTo>
                  <a:pt x="55" y="356"/>
                </a:moveTo>
                <a:lnTo>
                  <a:pt x="51" y="352"/>
                </a:lnTo>
                <a:lnTo>
                  <a:pt x="45" y="348"/>
                </a:lnTo>
                <a:lnTo>
                  <a:pt x="40" y="344"/>
                </a:lnTo>
                <a:lnTo>
                  <a:pt x="45" y="350"/>
                </a:lnTo>
                <a:lnTo>
                  <a:pt x="49" y="354"/>
                </a:lnTo>
                <a:lnTo>
                  <a:pt x="55" y="356"/>
                </a:lnTo>
                <a:close/>
                <a:moveTo>
                  <a:pt x="105" y="403"/>
                </a:moveTo>
                <a:lnTo>
                  <a:pt x="105" y="403"/>
                </a:lnTo>
                <a:lnTo>
                  <a:pt x="105" y="403"/>
                </a:lnTo>
                <a:lnTo>
                  <a:pt x="106" y="405"/>
                </a:lnTo>
                <a:lnTo>
                  <a:pt x="108" y="409"/>
                </a:lnTo>
                <a:lnTo>
                  <a:pt x="110" y="409"/>
                </a:lnTo>
                <a:lnTo>
                  <a:pt x="108" y="407"/>
                </a:lnTo>
                <a:lnTo>
                  <a:pt x="108" y="405"/>
                </a:lnTo>
                <a:lnTo>
                  <a:pt x="108" y="403"/>
                </a:lnTo>
                <a:lnTo>
                  <a:pt x="106" y="402"/>
                </a:lnTo>
                <a:lnTo>
                  <a:pt x="105" y="402"/>
                </a:lnTo>
                <a:lnTo>
                  <a:pt x="105" y="403"/>
                </a:lnTo>
                <a:close/>
                <a:moveTo>
                  <a:pt x="384" y="169"/>
                </a:moveTo>
                <a:lnTo>
                  <a:pt x="384" y="181"/>
                </a:lnTo>
                <a:lnTo>
                  <a:pt x="386" y="179"/>
                </a:lnTo>
                <a:lnTo>
                  <a:pt x="388" y="179"/>
                </a:lnTo>
                <a:lnTo>
                  <a:pt x="386" y="173"/>
                </a:lnTo>
                <a:lnTo>
                  <a:pt x="384" y="169"/>
                </a:lnTo>
                <a:close/>
                <a:moveTo>
                  <a:pt x="177" y="196"/>
                </a:moveTo>
                <a:lnTo>
                  <a:pt x="175" y="196"/>
                </a:lnTo>
                <a:lnTo>
                  <a:pt x="175" y="194"/>
                </a:lnTo>
                <a:lnTo>
                  <a:pt x="175" y="192"/>
                </a:lnTo>
                <a:lnTo>
                  <a:pt x="177" y="190"/>
                </a:lnTo>
                <a:lnTo>
                  <a:pt x="175" y="190"/>
                </a:lnTo>
                <a:lnTo>
                  <a:pt x="177" y="188"/>
                </a:lnTo>
                <a:lnTo>
                  <a:pt x="177" y="188"/>
                </a:lnTo>
                <a:lnTo>
                  <a:pt x="179" y="188"/>
                </a:lnTo>
                <a:lnTo>
                  <a:pt x="181" y="188"/>
                </a:lnTo>
                <a:lnTo>
                  <a:pt x="179" y="188"/>
                </a:lnTo>
                <a:lnTo>
                  <a:pt x="179" y="188"/>
                </a:lnTo>
                <a:lnTo>
                  <a:pt x="179" y="190"/>
                </a:lnTo>
                <a:lnTo>
                  <a:pt x="179" y="192"/>
                </a:lnTo>
                <a:lnTo>
                  <a:pt x="177" y="194"/>
                </a:lnTo>
                <a:lnTo>
                  <a:pt x="177" y="196"/>
                </a:lnTo>
                <a:close/>
                <a:moveTo>
                  <a:pt x="314" y="198"/>
                </a:moveTo>
                <a:lnTo>
                  <a:pt x="314" y="198"/>
                </a:lnTo>
                <a:lnTo>
                  <a:pt x="314" y="209"/>
                </a:lnTo>
                <a:lnTo>
                  <a:pt x="316" y="207"/>
                </a:lnTo>
                <a:lnTo>
                  <a:pt x="318" y="207"/>
                </a:lnTo>
                <a:lnTo>
                  <a:pt x="318" y="205"/>
                </a:lnTo>
                <a:lnTo>
                  <a:pt x="314" y="198"/>
                </a:lnTo>
                <a:lnTo>
                  <a:pt x="314" y="198"/>
                </a:lnTo>
                <a:close/>
                <a:moveTo>
                  <a:pt x="453" y="162"/>
                </a:moveTo>
                <a:lnTo>
                  <a:pt x="451" y="169"/>
                </a:lnTo>
                <a:lnTo>
                  <a:pt x="449" y="173"/>
                </a:lnTo>
                <a:lnTo>
                  <a:pt x="451" y="175"/>
                </a:lnTo>
                <a:lnTo>
                  <a:pt x="455" y="175"/>
                </a:lnTo>
                <a:lnTo>
                  <a:pt x="453" y="169"/>
                </a:lnTo>
                <a:lnTo>
                  <a:pt x="453" y="162"/>
                </a:lnTo>
                <a:close/>
                <a:moveTo>
                  <a:pt x="299" y="207"/>
                </a:moveTo>
                <a:lnTo>
                  <a:pt x="299" y="207"/>
                </a:lnTo>
                <a:lnTo>
                  <a:pt x="299" y="209"/>
                </a:lnTo>
                <a:lnTo>
                  <a:pt x="297" y="209"/>
                </a:lnTo>
                <a:lnTo>
                  <a:pt x="299" y="209"/>
                </a:lnTo>
                <a:lnTo>
                  <a:pt x="299" y="211"/>
                </a:lnTo>
                <a:lnTo>
                  <a:pt x="299" y="211"/>
                </a:lnTo>
                <a:lnTo>
                  <a:pt x="301" y="211"/>
                </a:lnTo>
                <a:lnTo>
                  <a:pt x="301" y="217"/>
                </a:lnTo>
                <a:lnTo>
                  <a:pt x="303" y="215"/>
                </a:lnTo>
                <a:lnTo>
                  <a:pt x="304" y="215"/>
                </a:lnTo>
                <a:lnTo>
                  <a:pt x="306" y="213"/>
                </a:lnTo>
                <a:lnTo>
                  <a:pt x="303" y="211"/>
                </a:lnTo>
                <a:lnTo>
                  <a:pt x="301" y="209"/>
                </a:lnTo>
                <a:lnTo>
                  <a:pt x="301" y="207"/>
                </a:lnTo>
                <a:lnTo>
                  <a:pt x="299" y="207"/>
                </a:lnTo>
                <a:lnTo>
                  <a:pt x="299" y="205"/>
                </a:lnTo>
                <a:lnTo>
                  <a:pt x="299" y="207"/>
                </a:lnTo>
                <a:close/>
                <a:moveTo>
                  <a:pt x="343" y="185"/>
                </a:moveTo>
                <a:lnTo>
                  <a:pt x="343" y="188"/>
                </a:lnTo>
                <a:lnTo>
                  <a:pt x="343" y="190"/>
                </a:lnTo>
                <a:lnTo>
                  <a:pt x="343" y="192"/>
                </a:lnTo>
                <a:lnTo>
                  <a:pt x="344" y="192"/>
                </a:lnTo>
                <a:lnTo>
                  <a:pt x="346" y="192"/>
                </a:lnTo>
                <a:lnTo>
                  <a:pt x="348" y="190"/>
                </a:lnTo>
                <a:lnTo>
                  <a:pt x="344" y="186"/>
                </a:lnTo>
                <a:lnTo>
                  <a:pt x="343" y="181"/>
                </a:lnTo>
                <a:lnTo>
                  <a:pt x="343" y="183"/>
                </a:lnTo>
                <a:lnTo>
                  <a:pt x="343" y="185"/>
                </a:lnTo>
                <a:close/>
                <a:moveTo>
                  <a:pt x="68" y="415"/>
                </a:moveTo>
                <a:lnTo>
                  <a:pt x="80" y="424"/>
                </a:lnTo>
                <a:lnTo>
                  <a:pt x="89" y="432"/>
                </a:lnTo>
                <a:lnTo>
                  <a:pt x="78" y="421"/>
                </a:lnTo>
                <a:lnTo>
                  <a:pt x="76" y="419"/>
                </a:lnTo>
                <a:lnTo>
                  <a:pt x="72" y="417"/>
                </a:lnTo>
                <a:lnTo>
                  <a:pt x="70" y="415"/>
                </a:lnTo>
                <a:lnTo>
                  <a:pt x="68" y="415"/>
                </a:lnTo>
                <a:close/>
                <a:moveTo>
                  <a:pt x="457" y="156"/>
                </a:moveTo>
                <a:lnTo>
                  <a:pt x="457" y="156"/>
                </a:lnTo>
                <a:lnTo>
                  <a:pt x="455" y="158"/>
                </a:lnTo>
                <a:lnTo>
                  <a:pt x="457" y="160"/>
                </a:lnTo>
                <a:lnTo>
                  <a:pt x="457" y="164"/>
                </a:lnTo>
                <a:lnTo>
                  <a:pt x="457" y="167"/>
                </a:lnTo>
                <a:lnTo>
                  <a:pt x="459" y="162"/>
                </a:lnTo>
                <a:lnTo>
                  <a:pt x="461" y="156"/>
                </a:lnTo>
                <a:lnTo>
                  <a:pt x="459" y="156"/>
                </a:lnTo>
                <a:lnTo>
                  <a:pt x="457" y="156"/>
                </a:lnTo>
                <a:close/>
                <a:moveTo>
                  <a:pt x="91" y="407"/>
                </a:moveTo>
                <a:lnTo>
                  <a:pt x="89" y="407"/>
                </a:lnTo>
                <a:lnTo>
                  <a:pt x="87" y="407"/>
                </a:lnTo>
                <a:lnTo>
                  <a:pt x="97" y="415"/>
                </a:lnTo>
                <a:lnTo>
                  <a:pt x="97" y="417"/>
                </a:lnTo>
                <a:lnTo>
                  <a:pt x="99" y="417"/>
                </a:lnTo>
                <a:lnTo>
                  <a:pt x="101" y="419"/>
                </a:lnTo>
                <a:lnTo>
                  <a:pt x="101" y="419"/>
                </a:lnTo>
                <a:lnTo>
                  <a:pt x="97" y="415"/>
                </a:lnTo>
                <a:lnTo>
                  <a:pt x="95" y="411"/>
                </a:lnTo>
                <a:lnTo>
                  <a:pt x="93" y="407"/>
                </a:lnTo>
                <a:lnTo>
                  <a:pt x="93" y="407"/>
                </a:lnTo>
                <a:lnTo>
                  <a:pt x="91" y="407"/>
                </a:lnTo>
                <a:lnTo>
                  <a:pt x="91" y="407"/>
                </a:lnTo>
                <a:close/>
                <a:moveTo>
                  <a:pt x="419" y="160"/>
                </a:moveTo>
                <a:lnTo>
                  <a:pt x="417" y="164"/>
                </a:lnTo>
                <a:lnTo>
                  <a:pt x="417" y="167"/>
                </a:lnTo>
                <a:lnTo>
                  <a:pt x="417" y="167"/>
                </a:lnTo>
                <a:lnTo>
                  <a:pt x="417" y="169"/>
                </a:lnTo>
                <a:lnTo>
                  <a:pt x="417" y="171"/>
                </a:lnTo>
                <a:lnTo>
                  <a:pt x="417" y="171"/>
                </a:lnTo>
                <a:lnTo>
                  <a:pt x="417" y="171"/>
                </a:lnTo>
                <a:lnTo>
                  <a:pt x="419" y="171"/>
                </a:lnTo>
                <a:lnTo>
                  <a:pt x="419" y="171"/>
                </a:lnTo>
                <a:lnTo>
                  <a:pt x="421" y="165"/>
                </a:lnTo>
                <a:lnTo>
                  <a:pt x="421" y="158"/>
                </a:lnTo>
                <a:lnTo>
                  <a:pt x="421" y="156"/>
                </a:lnTo>
                <a:lnTo>
                  <a:pt x="419" y="156"/>
                </a:lnTo>
                <a:lnTo>
                  <a:pt x="419" y="158"/>
                </a:lnTo>
                <a:lnTo>
                  <a:pt x="419" y="160"/>
                </a:lnTo>
                <a:close/>
                <a:moveTo>
                  <a:pt x="165" y="392"/>
                </a:moveTo>
                <a:lnTo>
                  <a:pt x="169" y="402"/>
                </a:lnTo>
                <a:lnTo>
                  <a:pt x="171" y="402"/>
                </a:lnTo>
                <a:lnTo>
                  <a:pt x="175" y="402"/>
                </a:lnTo>
                <a:lnTo>
                  <a:pt x="173" y="398"/>
                </a:lnTo>
                <a:lnTo>
                  <a:pt x="171" y="398"/>
                </a:lnTo>
                <a:lnTo>
                  <a:pt x="169" y="396"/>
                </a:lnTo>
                <a:lnTo>
                  <a:pt x="169" y="394"/>
                </a:lnTo>
                <a:lnTo>
                  <a:pt x="167" y="392"/>
                </a:lnTo>
                <a:lnTo>
                  <a:pt x="165" y="392"/>
                </a:lnTo>
                <a:lnTo>
                  <a:pt x="165" y="392"/>
                </a:lnTo>
                <a:close/>
                <a:moveTo>
                  <a:pt x="411" y="162"/>
                </a:moveTo>
                <a:lnTo>
                  <a:pt x="409" y="173"/>
                </a:lnTo>
                <a:lnTo>
                  <a:pt x="413" y="173"/>
                </a:lnTo>
                <a:lnTo>
                  <a:pt x="415" y="173"/>
                </a:lnTo>
                <a:lnTo>
                  <a:pt x="413" y="167"/>
                </a:lnTo>
                <a:lnTo>
                  <a:pt x="413" y="162"/>
                </a:lnTo>
                <a:lnTo>
                  <a:pt x="413" y="156"/>
                </a:lnTo>
                <a:lnTo>
                  <a:pt x="411" y="160"/>
                </a:lnTo>
                <a:lnTo>
                  <a:pt x="411" y="162"/>
                </a:lnTo>
                <a:close/>
                <a:moveTo>
                  <a:pt x="129" y="405"/>
                </a:moveTo>
                <a:lnTo>
                  <a:pt x="129" y="405"/>
                </a:lnTo>
                <a:lnTo>
                  <a:pt x="129" y="403"/>
                </a:lnTo>
                <a:lnTo>
                  <a:pt x="127" y="403"/>
                </a:lnTo>
                <a:lnTo>
                  <a:pt x="125" y="402"/>
                </a:lnTo>
                <a:lnTo>
                  <a:pt x="125" y="402"/>
                </a:lnTo>
                <a:lnTo>
                  <a:pt x="124" y="400"/>
                </a:lnTo>
                <a:lnTo>
                  <a:pt x="125" y="407"/>
                </a:lnTo>
                <a:lnTo>
                  <a:pt x="127" y="413"/>
                </a:lnTo>
                <a:lnTo>
                  <a:pt x="131" y="417"/>
                </a:lnTo>
                <a:lnTo>
                  <a:pt x="133" y="417"/>
                </a:lnTo>
                <a:lnTo>
                  <a:pt x="133" y="417"/>
                </a:lnTo>
                <a:lnTo>
                  <a:pt x="131" y="413"/>
                </a:lnTo>
                <a:lnTo>
                  <a:pt x="129" y="409"/>
                </a:lnTo>
                <a:lnTo>
                  <a:pt x="129" y="407"/>
                </a:lnTo>
                <a:lnTo>
                  <a:pt x="129" y="407"/>
                </a:lnTo>
                <a:lnTo>
                  <a:pt x="129" y="405"/>
                </a:lnTo>
                <a:close/>
                <a:moveTo>
                  <a:pt x="226" y="325"/>
                </a:moveTo>
                <a:lnTo>
                  <a:pt x="230" y="331"/>
                </a:lnTo>
                <a:lnTo>
                  <a:pt x="236" y="337"/>
                </a:lnTo>
                <a:lnTo>
                  <a:pt x="236" y="333"/>
                </a:lnTo>
                <a:lnTo>
                  <a:pt x="236" y="329"/>
                </a:lnTo>
                <a:lnTo>
                  <a:pt x="226" y="325"/>
                </a:lnTo>
                <a:close/>
                <a:moveTo>
                  <a:pt x="501" y="160"/>
                </a:moveTo>
                <a:lnTo>
                  <a:pt x="497" y="158"/>
                </a:lnTo>
                <a:lnTo>
                  <a:pt x="495" y="158"/>
                </a:lnTo>
                <a:lnTo>
                  <a:pt x="491" y="158"/>
                </a:lnTo>
                <a:lnTo>
                  <a:pt x="491" y="160"/>
                </a:lnTo>
                <a:lnTo>
                  <a:pt x="491" y="162"/>
                </a:lnTo>
                <a:lnTo>
                  <a:pt x="489" y="164"/>
                </a:lnTo>
                <a:lnTo>
                  <a:pt x="491" y="165"/>
                </a:lnTo>
                <a:lnTo>
                  <a:pt x="491" y="167"/>
                </a:lnTo>
                <a:lnTo>
                  <a:pt x="495" y="165"/>
                </a:lnTo>
                <a:lnTo>
                  <a:pt x="499" y="162"/>
                </a:lnTo>
                <a:lnTo>
                  <a:pt x="501" y="160"/>
                </a:lnTo>
                <a:lnTo>
                  <a:pt x="501" y="160"/>
                </a:lnTo>
                <a:lnTo>
                  <a:pt x="501" y="160"/>
                </a:lnTo>
                <a:lnTo>
                  <a:pt x="501" y="160"/>
                </a:lnTo>
                <a:close/>
                <a:moveTo>
                  <a:pt x="449" y="162"/>
                </a:moveTo>
                <a:lnTo>
                  <a:pt x="449" y="156"/>
                </a:lnTo>
                <a:lnTo>
                  <a:pt x="445" y="156"/>
                </a:lnTo>
                <a:lnTo>
                  <a:pt x="445" y="160"/>
                </a:lnTo>
                <a:lnTo>
                  <a:pt x="445" y="162"/>
                </a:lnTo>
                <a:lnTo>
                  <a:pt x="445" y="164"/>
                </a:lnTo>
                <a:lnTo>
                  <a:pt x="443" y="164"/>
                </a:lnTo>
                <a:lnTo>
                  <a:pt x="443" y="169"/>
                </a:lnTo>
                <a:lnTo>
                  <a:pt x="445" y="173"/>
                </a:lnTo>
                <a:lnTo>
                  <a:pt x="447" y="169"/>
                </a:lnTo>
                <a:lnTo>
                  <a:pt x="447" y="165"/>
                </a:lnTo>
                <a:lnTo>
                  <a:pt x="449" y="162"/>
                </a:lnTo>
                <a:close/>
                <a:moveTo>
                  <a:pt x="464" y="156"/>
                </a:moveTo>
                <a:lnTo>
                  <a:pt x="464" y="158"/>
                </a:lnTo>
                <a:lnTo>
                  <a:pt x="464" y="160"/>
                </a:lnTo>
                <a:lnTo>
                  <a:pt x="463" y="167"/>
                </a:lnTo>
                <a:lnTo>
                  <a:pt x="459" y="177"/>
                </a:lnTo>
                <a:lnTo>
                  <a:pt x="461" y="177"/>
                </a:lnTo>
                <a:lnTo>
                  <a:pt x="463" y="177"/>
                </a:lnTo>
                <a:lnTo>
                  <a:pt x="464" y="177"/>
                </a:lnTo>
                <a:lnTo>
                  <a:pt x="464" y="171"/>
                </a:lnTo>
                <a:lnTo>
                  <a:pt x="464" y="165"/>
                </a:lnTo>
                <a:lnTo>
                  <a:pt x="466" y="160"/>
                </a:lnTo>
                <a:lnTo>
                  <a:pt x="466" y="158"/>
                </a:lnTo>
                <a:lnTo>
                  <a:pt x="466" y="156"/>
                </a:lnTo>
                <a:lnTo>
                  <a:pt x="466" y="156"/>
                </a:lnTo>
                <a:lnTo>
                  <a:pt x="464" y="156"/>
                </a:lnTo>
                <a:close/>
                <a:moveTo>
                  <a:pt x="346" y="167"/>
                </a:moveTo>
                <a:lnTo>
                  <a:pt x="344" y="169"/>
                </a:lnTo>
                <a:lnTo>
                  <a:pt x="344" y="169"/>
                </a:lnTo>
                <a:lnTo>
                  <a:pt x="343" y="171"/>
                </a:lnTo>
                <a:lnTo>
                  <a:pt x="344" y="177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50" y="183"/>
                </a:lnTo>
                <a:lnTo>
                  <a:pt x="350" y="183"/>
                </a:lnTo>
                <a:lnTo>
                  <a:pt x="350" y="177"/>
                </a:lnTo>
                <a:lnTo>
                  <a:pt x="348" y="171"/>
                </a:lnTo>
                <a:lnTo>
                  <a:pt x="348" y="171"/>
                </a:lnTo>
                <a:lnTo>
                  <a:pt x="348" y="169"/>
                </a:lnTo>
                <a:lnTo>
                  <a:pt x="348" y="167"/>
                </a:lnTo>
                <a:lnTo>
                  <a:pt x="348" y="167"/>
                </a:lnTo>
                <a:lnTo>
                  <a:pt x="346" y="167"/>
                </a:lnTo>
                <a:close/>
                <a:moveTo>
                  <a:pt x="442" y="171"/>
                </a:moveTo>
                <a:lnTo>
                  <a:pt x="442" y="171"/>
                </a:lnTo>
                <a:lnTo>
                  <a:pt x="442" y="171"/>
                </a:lnTo>
                <a:lnTo>
                  <a:pt x="442" y="164"/>
                </a:lnTo>
                <a:lnTo>
                  <a:pt x="442" y="156"/>
                </a:lnTo>
                <a:lnTo>
                  <a:pt x="440" y="156"/>
                </a:lnTo>
                <a:lnTo>
                  <a:pt x="440" y="156"/>
                </a:lnTo>
                <a:lnTo>
                  <a:pt x="434" y="171"/>
                </a:lnTo>
                <a:lnTo>
                  <a:pt x="438" y="171"/>
                </a:lnTo>
                <a:lnTo>
                  <a:pt x="442" y="171"/>
                </a:lnTo>
                <a:close/>
                <a:moveTo>
                  <a:pt x="276" y="217"/>
                </a:moveTo>
                <a:lnTo>
                  <a:pt x="274" y="221"/>
                </a:lnTo>
                <a:lnTo>
                  <a:pt x="270" y="223"/>
                </a:lnTo>
                <a:lnTo>
                  <a:pt x="268" y="224"/>
                </a:lnTo>
                <a:lnTo>
                  <a:pt x="272" y="226"/>
                </a:lnTo>
                <a:lnTo>
                  <a:pt x="276" y="228"/>
                </a:lnTo>
                <a:lnTo>
                  <a:pt x="278" y="232"/>
                </a:lnTo>
                <a:lnTo>
                  <a:pt x="278" y="224"/>
                </a:lnTo>
                <a:lnTo>
                  <a:pt x="278" y="219"/>
                </a:lnTo>
                <a:lnTo>
                  <a:pt x="278" y="217"/>
                </a:lnTo>
                <a:lnTo>
                  <a:pt x="276" y="217"/>
                </a:lnTo>
                <a:lnTo>
                  <a:pt x="276" y="217"/>
                </a:lnTo>
                <a:close/>
                <a:moveTo>
                  <a:pt x="386" y="160"/>
                </a:moveTo>
                <a:lnTo>
                  <a:pt x="386" y="160"/>
                </a:lnTo>
                <a:lnTo>
                  <a:pt x="386" y="162"/>
                </a:lnTo>
                <a:lnTo>
                  <a:pt x="388" y="165"/>
                </a:lnTo>
                <a:lnTo>
                  <a:pt x="388" y="169"/>
                </a:lnTo>
                <a:lnTo>
                  <a:pt x="390" y="173"/>
                </a:lnTo>
                <a:lnTo>
                  <a:pt x="390" y="175"/>
                </a:lnTo>
                <a:lnTo>
                  <a:pt x="392" y="175"/>
                </a:lnTo>
                <a:lnTo>
                  <a:pt x="392" y="175"/>
                </a:lnTo>
                <a:lnTo>
                  <a:pt x="392" y="173"/>
                </a:lnTo>
                <a:lnTo>
                  <a:pt x="394" y="165"/>
                </a:lnTo>
                <a:lnTo>
                  <a:pt x="394" y="158"/>
                </a:lnTo>
                <a:lnTo>
                  <a:pt x="390" y="158"/>
                </a:lnTo>
                <a:lnTo>
                  <a:pt x="386" y="160"/>
                </a:lnTo>
                <a:close/>
                <a:moveTo>
                  <a:pt x="436" y="162"/>
                </a:moveTo>
                <a:lnTo>
                  <a:pt x="436" y="162"/>
                </a:lnTo>
                <a:lnTo>
                  <a:pt x="436" y="160"/>
                </a:lnTo>
                <a:lnTo>
                  <a:pt x="436" y="158"/>
                </a:lnTo>
                <a:lnTo>
                  <a:pt x="436" y="158"/>
                </a:lnTo>
                <a:lnTo>
                  <a:pt x="434" y="160"/>
                </a:lnTo>
                <a:lnTo>
                  <a:pt x="434" y="158"/>
                </a:lnTo>
                <a:lnTo>
                  <a:pt x="434" y="158"/>
                </a:lnTo>
                <a:lnTo>
                  <a:pt x="436" y="156"/>
                </a:lnTo>
                <a:lnTo>
                  <a:pt x="428" y="156"/>
                </a:lnTo>
                <a:lnTo>
                  <a:pt x="428" y="158"/>
                </a:lnTo>
                <a:lnTo>
                  <a:pt x="428" y="162"/>
                </a:lnTo>
                <a:lnTo>
                  <a:pt x="426" y="164"/>
                </a:lnTo>
                <a:lnTo>
                  <a:pt x="426" y="165"/>
                </a:lnTo>
                <a:lnTo>
                  <a:pt x="426" y="169"/>
                </a:lnTo>
                <a:lnTo>
                  <a:pt x="426" y="171"/>
                </a:lnTo>
                <a:lnTo>
                  <a:pt x="426" y="171"/>
                </a:lnTo>
                <a:lnTo>
                  <a:pt x="428" y="171"/>
                </a:lnTo>
                <a:lnTo>
                  <a:pt x="430" y="171"/>
                </a:lnTo>
                <a:lnTo>
                  <a:pt x="432" y="169"/>
                </a:lnTo>
                <a:lnTo>
                  <a:pt x="432" y="167"/>
                </a:lnTo>
                <a:lnTo>
                  <a:pt x="434" y="165"/>
                </a:lnTo>
                <a:lnTo>
                  <a:pt x="434" y="164"/>
                </a:lnTo>
                <a:lnTo>
                  <a:pt x="434" y="162"/>
                </a:lnTo>
                <a:lnTo>
                  <a:pt x="434" y="160"/>
                </a:lnTo>
                <a:lnTo>
                  <a:pt x="434" y="162"/>
                </a:lnTo>
                <a:lnTo>
                  <a:pt x="436" y="162"/>
                </a:lnTo>
                <a:close/>
                <a:moveTo>
                  <a:pt x="154" y="396"/>
                </a:moveTo>
                <a:lnTo>
                  <a:pt x="154" y="402"/>
                </a:lnTo>
                <a:lnTo>
                  <a:pt x="154" y="409"/>
                </a:lnTo>
                <a:lnTo>
                  <a:pt x="164" y="405"/>
                </a:lnTo>
                <a:lnTo>
                  <a:pt x="162" y="403"/>
                </a:lnTo>
                <a:lnTo>
                  <a:pt x="162" y="402"/>
                </a:lnTo>
                <a:lnTo>
                  <a:pt x="162" y="400"/>
                </a:lnTo>
                <a:lnTo>
                  <a:pt x="160" y="398"/>
                </a:lnTo>
                <a:lnTo>
                  <a:pt x="156" y="394"/>
                </a:lnTo>
                <a:lnTo>
                  <a:pt x="154" y="392"/>
                </a:lnTo>
                <a:lnTo>
                  <a:pt x="154" y="394"/>
                </a:lnTo>
                <a:lnTo>
                  <a:pt x="154" y="396"/>
                </a:lnTo>
                <a:close/>
                <a:moveTo>
                  <a:pt x="282" y="217"/>
                </a:moveTo>
                <a:lnTo>
                  <a:pt x="282" y="219"/>
                </a:lnTo>
                <a:lnTo>
                  <a:pt x="282" y="219"/>
                </a:lnTo>
                <a:lnTo>
                  <a:pt x="284" y="226"/>
                </a:lnTo>
                <a:lnTo>
                  <a:pt x="284" y="232"/>
                </a:lnTo>
                <a:lnTo>
                  <a:pt x="285" y="234"/>
                </a:lnTo>
                <a:lnTo>
                  <a:pt x="285" y="232"/>
                </a:lnTo>
                <a:lnTo>
                  <a:pt x="291" y="228"/>
                </a:lnTo>
                <a:lnTo>
                  <a:pt x="295" y="224"/>
                </a:lnTo>
                <a:lnTo>
                  <a:pt x="282" y="217"/>
                </a:lnTo>
                <a:close/>
                <a:moveTo>
                  <a:pt x="360" y="164"/>
                </a:moveTo>
                <a:lnTo>
                  <a:pt x="356" y="164"/>
                </a:lnTo>
                <a:lnTo>
                  <a:pt x="354" y="165"/>
                </a:lnTo>
                <a:lnTo>
                  <a:pt x="358" y="179"/>
                </a:lnTo>
                <a:lnTo>
                  <a:pt x="360" y="179"/>
                </a:lnTo>
                <a:lnTo>
                  <a:pt x="360" y="179"/>
                </a:lnTo>
                <a:lnTo>
                  <a:pt x="358" y="181"/>
                </a:lnTo>
                <a:lnTo>
                  <a:pt x="360" y="183"/>
                </a:lnTo>
                <a:lnTo>
                  <a:pt x="360" y="183"/>
                </a:lnTo>
                <a:lnTo>
                  <a:pt x="360" y="185"/>
                </a:lnTo>
                <a:lnTo>
                  <a:pt x="362" y="185"/>
                </a:lnTo>
                <a:lnTo>
                  <a:pt x="362" y="175"/>
                </a:lnTo>
                <a:lnTo>
                  <a:pt x="362" y="167"/>
                </a:lnTo>
                <a:lnTo>
                  <a:pt x="362" y="165"/>
                </a:lnTo>
                <a:lnTo>
                  <a:pt x="362" y="164"/>
                </a:lnTo>
                <a:lnTo>
                  <a:pt x="362" y="164"/>
                </a:lnTo>
                <a:lnTo>
                  <a:pt x="360" y="164"/>
                </a:lnTo>
                <a:close/>
                <a:moveTo>
                  <a:pt x="59" y="419"/>
                </a:moveTo>
                <a:lnTo>
                  <a:pt x="59" y="419"/>
                </a:lnTo>
                <a:lnTo>
                  <a:pt x="59" y="419"/>
                </a:lnTo>
                <a:lnTo>
                  <a:pt x="66" y="426"/>
                </a:lnTo>
                <a:lnTo>
                  <a:pt x="74" y="432"/>
                </a:lnTo>
                <a:lnTo>
                  <a:pt x="76" y="436"/>
                </a:lnTo>
                <a:lnTo>
                  <a:pt x="80" y="436"/>
                </a:lnTo>
                <a:lnTo>
                  <a:pt x="82" y="436"/>
                </a:lnTo>
                <a:lnTo>
                  <a:pt x="82" y="434"/>
                </a:lnTo>
                <a:lnTo>
                  <a:pt x="82" y="434"/>
                </a:lnTo>
                <a:lnTo>
                  <a:pt x="72" y="426"/>
                </a:lnTo>
                <a:lnTo>
                  <a:pt x="63" y="419"/>
                </a:lnTo>
                <a:lnTo>
                  <a:pt x="63" y="417"/>
                </a:lnTo>
                <a:lnTo>
                  <a:pt x="61" y="417"/>
                </a:lnTo>
                <a:lnTo>
                  <a:pt x="59" y="419"/>
                </a:lnTo>
                <a:close/>
                <a:moveTo>
                  <a:pt x="97" y="405"/>
                </a:moveTo>
                <a:lnTo>
                  <a:pt x="97" y="405"/>
                </a:lnTo>
                <a:lnTo>
                  <a:pt x="101" y="415"/>
                </a:lnTo>
                <a:lnTo>
                  <a:pt x="108" y="424"/>
                </a:lnTo>
                <a:lnTo>
                  <a:pt x="110" y="424"/>
                </a:lnTo>
                <a:lnTo>
                  <a:pt x="112" y="424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3" y="407"/>
                </a:lnTo>
                <a:lnTo>
                  <a:pt x="99" y="405"/>
                </a:lnTo>
                <a:lnTo>
                  <a:pt x="97" y="405"/>
                </a:lnTo>
                <a:close/>
                <a:moveTo>
                  <a:pt x="122" y="415"/>
                </a:moveTo>
                <a:lnTo>
                  <a:pt x="118" y="409"/>
                </a:lnTo>
                <a:lnTo>
                  <a:pt x="116" y="405"/>
                </a:lnTo>
                <a:lnTo>
                  <a:pt x="114" y="400"/>
                </a:lnTo>
                <a:lnTo>
                  <a:pt x="108" y="400"/>
                </a:lnTo>
                <a:lnTo>
                  <a:pt x="114" y="411"/>
                </a:lnTo>
                <a:lnTo>
                  <a:pt x="120" y="423"/>
                </a:lnTo>
                <a:lnTo>
                  <a:pt x="122" y="421"/>
                </a:lnTo>
                <a:lnTo>
                  <a:pt x="124" y="421"/>
                </a:lnTo>
                <a:lnTo>
                  <a:pt x="122" y="415"/>
                </a:lnTo>
                <a:close/>
                <a:moveTo>
                  <a:pt x="249" y="274"/>
                </a:moveTo>
                <a:lnTo>
                  <a:pt x="245" y="272"/>
                </a:lnTo>
                <a:lnTo>
                  <a:pt x="244" y="270"/>
                </a:lnTo>
                <a:lnTo>
                  <a:pt x="240" y="270"/>
                </a:lnTo>
                <a:lnTo>
                  <a:pt x="240" y="278"/>
                </a:lnTo>
                <a:lnTo>
                  <a:pt x="236" y="285"/>
                </a:lnTo>
                <a:lnTo>
                  <a:pt x="234" y="291"/>
                </a:lnTo>
                <a:lnTo>
                  <a:pt x="238" y="289"/>
                </a:lnTo>
                <a:lnTo>
                  <a:pt x="240" y="285"/>
                </a:lnTo>
                <a:lnTo>
                  <a:pt x="242" y="282"/>
                </a:lnTo>
                <a:lnTo>
                  <a:pt x="244" y="280"/>
                </a:lnTo>
                <a:lnTo>
                  <a:pt x="247" y="278"/>
                </a:lnTo>
                <a:lnTo>
                  <a:pt x="249" y="274"/>
                </a:lnTo>
                <a:close/>
                <a:moveTo>
                  <a:pt x="186" y="386"/>
                </a:moveTo>
                <a:lnTo>
                  <a:pt x="184" y="388"/>
                </a:lnTo>
                <a:lnTo>
                  <a:pt x="184" y="390"/>
                </a:lnTo>
                <a:lnTo>
                  <a:pt x="183" y="392"/>
                </a:lnTo>
                <a:lnTo>
                  <a:pt x="183" y="394"/>
                </a:lnTo>
                <a:lnTo>
                  <a:pt x="183" y="396"/>
                </a:lnTo>
                <a:lnTo>
                  <a:pt x="183" y="398"/>
                </a:lnTo>
                <a:lnTo>
                  <a:pt x="204" y="390"/>
                </a:lnTo>
                <a:lnTo>
                  <a:pt x="196" y="388"/>
                </a:lnTo>
                <a:lnTo>
                  <a:pt x="188" y="386"/>
                </a:lnTo>
                <a:lnTo>
                  <a:pt x="186" y="386"/>
                </a:lnTo>
                <a:lnTo>
                  <a:pt x="186" y="386"/>
                </a:lnTo>
                <a:close/>
                <a:moveTo>
                  <a:pt x="402" y="158"/>
                </a:moveTo>
                <a:lnTo>
                  <a:pt x="400" y="158"/>
                </a:lnTo>
                <a:lnTo>
                  <a:pt x="400" y="158"/>
                </a:lnTo>
                <a:lnTo>
                  <a:pt x="400" y="160"/>
                </a:lnTo>
                <a:lnTo>
                  <a:pt x="400" y="162"/>
                </a:lnTo>
                <a:lnTo>
                  <a:pt x="400" y="164"/>
                </a:lnTo>
                <a:lnTo>
                  <a:pt x="402" y="165"/>
                </a:lnTo>
                <a:lnTo>
                  <a:pt x="402" y="171"/>
                </a:lnTo>
                <a:lnTo>
                  <a:pt x="400" y="175"/>
                </a:lnTo>
                <a:lnTo>
                  <a:pt x="402" y="175"/>
                </a:lnTo>
                <a:lnTo>
                  <a:pt x="403" y="175"/>
                </a:lnTo>
                <a:lnTo>
                  <a:pt x="405" y="175"/>
                </a:lnTo>
                <a:lnTo>
                  <a:pt x="407" y="165"/>
                </a:lnTo>
                <a:lnTo>
                  <a:pt x="407" y="156"/>
                </a:lnTo>
                <a:lnTo>
                  <a:pt x="405" y="158"/>
                </a:lnTo>
                <a:lnTo>
                  <a:pt x="402" y="158"/>
                </a:lnTo>
                <a:close/>
                <a:moveTo>
                  <a:pt x="291" y="204"/>
                </a:moveTo>
                <a:lnTo>
                  <a:pt x="285" y="207"/>
                </a:lnTo>
                <a:lnTo>
                  <a:pt x="282" y="211"/>
                </a:lnTo>
                <a:lnTo>
                  <a:pt x="287" y="215"/>
                </a:lnTo>
                <a:lnTo>
                  <a:pt x="295" y="219"/>
                </a:lnTo>
                <a:lnTo>
                  <a:pt x="295" y="213"/>
                </a:lnTo>
                <a:lnTo>
                  <a:pt x="293" y="207"/>
                </a:lnTo>
                <a:lnTo>
                  <a:pt x="293" y="205"/>
                </a:lnTo>
                <a:lnTo>
                  <a:pt x="293" y="204"/>
                </a:lnTo>
                <a:lnTo>
                  <a:pt x="291" y="204"/>
                </a:lnTo>
                <a:close/>
                <a:moveTo>
                  <a:pt x="70" y="318"/>
                </a:moveTo>
                <a:lnTo>
                  <a:pt x="68" y="316"/>
                </a:lnTo>
                <a:lnTo>
                  <a:pt x="68" y="314"/>
                </a:lnTo>
                <a:lnTo>
                  <a:pt x="66" y="314"/>
                </a:lnTo>
                <a:lnTo>
                  <a:pt x="66" y="312"/>
                </a:lnTo>
                <a:lnTo>
                  <a:pt x="65" y="312"/>
                </a:lnTo>
                <a:lnTo>
                  <a:pt x="63" y="310"/>
                </a:lnTo>
                <a:lnTo>
                  <a:pt x="59" y="306"/>
                </a:lnTo>
                <a:lnTo>
                  <a:pt x="57" y="304"/>
                </a:lnTo>
                <a:lnTo>
                  <a:pt x="51" y="301"/>
                </a:lnTo>
                <a:lnTo>
                  <a:pt x="45" y="295"/>
                </a:lnTo>
                <a:lnTo>
                  <a:pt x="45" y="299"/>
                </a:lnTo>
                <a:lnTo>
                  <a:pt x="45" y="301"/>
                </a:lnTo>
                <a:lnTo>
                  <a:pt x="45" y="301"/>
                </a:lnTo>
                <a:lnTo>
                  <a:pt x="57" y="310"/>
                </a:lnTo>
                <a:lnTo>
                  <a:pt x="70" y="318"/>
                </a:lnTo>
                <a:close/>
                <a:moveTo>
                  <a:pt x="306" y="190"/>
                </a:moveTo>
                <a:lnTo>
                  <a:pt x="304" y="192"/>
                </a:lnTo>
                <a:lnTo>
                  <a:pt x="303" y="192"/>
                </a:lnTo>
                <a:lnTo>
                  <a:pt x="301" y="194"/>
                </a:lnTo>
                <a:lnTo>
                  <a:pt x="301" y="196"/>
                </a:lnTo>
                <a:lnTo>
                  <a:pt x="299" y="198"/>
                </a:lnTo>
                <a:lnTo>
                  <a:pt x="299" y="198"/>
                </a:lnTo>
                <a:lnTo>
                  <a:pt x="303" y="204"/>
                </a:lnTo>
                <a:lnTo>
                  <a:pt x="308" y="209"/>
                </a:lnTo>
                <a:lnTo>
                  <a:pt x="310" y="204"/>
                </a:lnTo>
                <a:lnTo>
                  <a:pt x="308" y="196"/>
                </a:lnTo>
                <a:lnTo>
                  <a:pt x="308" y="194"/>
                </a:lnTo>
                <a:lnTo>
                  <a:pt x="308" y="192"/>
                </a:lnTo>
                <a:lnTo>
                  <a:pt x="308" y="190"/>
                </a:lnTo>
                <a:lnTo>
                  <a:pt x="306" y="190"/>
                </a:lnTo>
                <a:close/>
                <a:moveTo>
                  <a:pt x="318" y="183"/>
                </a:moveTo>
                <a:lnTo>
                  <a:pt x="314" y="185"/>
                </a:lnTo>
                <a:lnTo>
                  <a:pt x="312" y="186"/>
                </a:lnTo>
                <a:lnTo>
                  <a:pt x="316" y="192"/>
                </a:lnTo>
                <a:lnTo>
                  <a:pt x="318" y="198"/>
                </a:lnTo>
                <a:lnTo>
                  <a:pt x="322" y="204"/>
                </a:lnTo>
                <a:lnTo>
                  <a:pt x="324" y="202"/>
                </a:lnTo>
                <a:lnTo>
                  <a:pt x="324" y="202"/>
                </a:lnTo>
                <a:lnTo>
                  <a:pt x="324" y="190"/>
                </a:lnTo>
                <a:lnTo>
                  <a:pt x="322" y="181"/>
                </a:lnTo>
                <a:lnTo>
                  <a:pt x="318" y="183"/>
                </a:lnTo>
                <a:close/>
                <a:moveTo>
                  <a:pt x="84" y="409"/>
                </a:moveTo>
                <a:lnTo>
                  <a:pt x="82" y="409"/>
                </a:lnTo>
                <a:lnTo>
                  <a:pt x="80" y="411"/>
                </a:lnTo>
                <a:lnTo>
                  <a:pt x="82" y="413"/>
                </a:lnTo>
                <a:lnTo>
                  <a:pt x="84" y="417"/>
                </a:lnTo>
                <a:lnTo>
                  <a:pt x="85" y="417"/>
                </a:lnTo>
                <a:lnTo>
                  <a:pt x="85" y="419"/>
                </a:lnTo>
                <a:lnTo>
                  <a:pt x="85" y="419"/>
                </a:lnTo>
                <a:lnTo>
                  <a:pt x="91" y="424"/>
                </a:lnTo>
                <a:lnTo>
                  <a:pt x="97" y="430"/>
                </a:lnTo>
                <a:lnTo>
                  <a:pt x="99" y="430"/>
                </a:lnTo>
                <a:lnTo>
                  <a:pt x="103" y="428"/>
                </a:lnTo>
                <a:lnTo>
                  <a:pt x="103" y="428"/>
                </a:lnTo>
                <a:lnTo>
                  <a:pt x="103" y="428"/>
                </a:lnTo>
                <a:lnTo>
                  <a:pt x="89" y="415"/>
                </a:lnTo>
                <a:lnTo>
                  <a:pt x="87" y="415"/>
                </a:lnTo>
                <a:lnTo>
                  <a:pt x="85" y="413"/>
                </a:lnTo>
                <a:lnTo>
                  <a:pt x="85" y="411"/>
                </a:lnTo>
                <a:lnTo>
                  <a:pt x="85" y="409"/>
                </a:lnTo>
                <a:lnTo>
                  <a:pt x="84" y="409"/>
                </a:lnTo>
                <a:close/>
                <a:moveTo>
                  <a:pt x="40" y="379"/>
                </a:moveTo>
                <a:lnTo>
                  <a:pt x="40" y="379"/>
                </a:lnTo>
                <a:lnTo>
                  <a:pt x="40" y="379"/>
                </a:lnTo>
                <a:lnTo>
                  <a:pt x="40" y="381"/>
                </a:lnTo>
                <a:lnTo>
                  <a:pt x="40" y="381"/>
                </a:lnTo>
                <a:lnTo>
                  <a:pt x="42" y="383"/>
                </a:lnTo>
                <a:lnTo>
                  <a:pt x="42" y="381"/>
                </a:lnTo>
                <a:lnTo>
                  <a:pt x="44" y="384"/>
                </a:lnTo>
                <a:lnTo>
                  <a:pt x="47" y="388"/>
                </a:lnTo>
                <a:lnTo>
                  <a:pt x="51" y="390"/>
                </a:lnTo>
                <a:lnTo>
                  <a:pt x="57" y="388"/>
                </a:lnTo>
                <a:lnTo>
                  <a:pt x="61" y="386"/>
                </a:lnTo>
                <a:lnTo>
                  <a:pt x="51" y="381"/>
                </a:lnTo>
                <a:lnTo>
                  <a:pt x="42" y="375"/>
                </a:lnTo>
                <a:lnTo>
                  <a:pt x="40" y="375"/>
                </a:lnTo>
                <a:lnTo>
                  <a:pt x="40" y="377"/>
                </a:lnTo>
                <a:lnTo>
                  <a:pt x="40" y="379"/>
                </a:lnTo>
                <a:close/>
                <a:moveTo>
                  <a:pt x="482" y="167"/>
                </a:moveTo>
                <a:lnTo>
                  <a:pt x="485" y="164"/>
                </a:lnTo>
                <a:lnTo>
                  <a:pt x="489" y="158"/>
                </a:lnTo>
                <a:lnTo>
                  <a:pt x="485" y="158"/>
                </a:lnTo>
                <a:lnTo>
                  <a:pt x="482" y="158"/>
                </a:lnTo>
                <a:lnTo>
                  <a:pt x="476" y="158"/>
                </a:lnTo>
                <a:lnTo>
                  <a:pt x="476" y="162"/>
                </a:lnTo>
                <a:lnTo>
                  <a:pt x="474" y="164"/>
                </a:lnTo>
                <a:lnTo>
                  <a:pt x="474" y="167"/>
                </a:lnTo>
                <a:lnTo>
                  <a:pt x="474" y="167"/>
                </a:lnTo>
                <a:lnTo>
                  <a:pt x="474" y="167"/>
                </a:lnTo>
                <a:lnTo>
                  <a:pt x="472" y="167"/>
                </a:lnTo>
                <a:lnTo>
                  <a:pt x="472" y="169"/>
                </a:lnTo>
                <a:lnTo>
                  <a:pt x="470" y="171"/>
                </a:lnTo>
                <a:lnTo>
                  <a:pt x="470" y="173"/>
                </a:lnTo>
                <a:lnTo>
                  <a:pt x="470" y="175"/>
                </a:lnTo>
                <a:lnTo>
                  <a:pt x="476" y="175"/>
                </a:lnTo>
                <a:lnTo>
                  <a:pt x="480" y="171"/>
                </a:lnTo>
                <a:lnTo>
                  <a:pt x="482" y="167"/>
                </a:lnTo>
                <a:close/>
                <a:moveTo>
                  <a:pt x="335" y="173"/>
                </a:moveTo>
                <a:lnTo>
                  <a:pt x="331" y="175"/>
                </a:lnTo>
                <a:lnTo>
                  <a:pt x="329" y="177"/>
                </a:lnTo>
                <a:lnTo>
                  <a:pt x="325" y="179"/>
                </a:lnTo>
                <a:lnTo>
                  <a:pt x="325" y="181"/>
                </a:lnTo>
                <a:lnTo>
                  <a:pt x="325" y="183"/>
                </a:lnTo>
                <a:lnTo>
                  <a:pt x="327" y="185"/>
                </a:lnTo>
                <a:lnTo>
                  <a:pt x="331" y="188"/>
                </a:lnTo>
                <a:lnTo>
                  <a:pt x="335" y="192"/>
                </a:lnTo>
                <a:lnTo>
                  <a:pt x="335" y="194"/>
                </a:lnTo>
                <a:lnTo>
                  <a:pt x="337" y="194"/>
                </a:lnTo>
                <a:lnTo>
                  <a:pt x="337" y="192"/>
                </a:lnTo>
                <a:lnTo>
                  <a:pt x="339" y="186"/>
                </a:lnTo>
                <a:lnTo>
                  <a:pt x="339" y="181"/>
                </a:lnTo>
                <a:lnTo>
                  <a:pt x="337" y="173"/>
                </a:lnTo>
                <a:lnTo>
                  <a:pt x="337" y="173"/>
                </a:lnTo>
                <a:lnTo>
                  <a:pt x="335" y="173"/>
                </a:lnTo>
                <a:close/>
                <a:moveTo>
                  <a:pt x="371" y="160"/>
                </a:moveTo>
                <a:lnTo>
                  <a:pt x="369" y="162"/>
                </a:lnTo>
                <a:lnTo>
                  <a:pt x="367" y="162"/>
                </a:lnTo>
                <a:lnTo>
                  <a:pt x="369" y="167"/>
                </a:lnTo>
                <a:lnTo>
                  <a:pt x="369" y="173"/>
                </a:lnTo>
                <a:lnTo>
                  <a:pt x="369" y="175"/>
                </a:lnTo>
                <a:lnTo>
                  <a:pt x="369" y="177"/>
                </a:lnTo>
                <a:lnTo>
                  <a:pt x="371" y="177"/>
                </a:lnTo>
                <a:lnTo>
                  <a:pt x="373" y="179"/>
                </a:lnTo>
                <a:lnTo>
                  <a:pt x="373" y="181"/>
                </a:lnTo>
                <a:lnTo>
                  <a:pt x="373" y="181"/>
                </a:lnTo>
                <a:lnTo>
                  <a:pt x="375" y="183"/>
                </a:lnTo>
                <a:lnTo>
                  <a:pt x="377" y="183"/>
                </a:lnTo>
                <a:lnTo>
                  <a:pt x="379" y="181"/>
                </a:lnTo>
                <a:lnTo>
                  <a:pt x="379" y="175"/>
                </a:lnTo>
                <a:lnTo>
                  <a:pt x="381" y="167"/>
                </a:lnTo>
                <a:lnTo>
                  <a:pt x="379" y="160"/>
                </a:lnTo>
                <a:lnTo>
                  <a:pt x="375" y="160"/>
                </a:lnTo>
                <a:lnTo>
                  <a:pt x="371" y="160"/>
                </a:lnTo>
                <a:close/>
                <a:moveTo>
                  <a:pt x="49" y="207"/>
                </a:moveTo>
                <a:lnTo>
                  <a:pt x="44" y="242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4" y="278"/>
                </a:lnTo>
                <a:lnTo>
                  <a:pt x="45" y="261"/>
                </a:lnTo>
                <a:lnTo>
                  <a:pt x="47" y="242"/>
                </a:lnTo>
                <a:lnTo>
                  <a:pt x="49" y="240"/>
                </a:lnTo>
                <a:lnTo>
                  <a:pt x="47" y="240"/>
                </a:lnTo>
                <a:lnTo>
                  <a:pt x="51" y="207"/>
                </a:lnTo>
                <a:lnTo>
                  <a:pt x="51" y="207"/>
                </a:lnTo>
                <a:lnTo>
                  <a:pt x="51" y="205"/>
                </a:lnTo>
                <a:lnTo>
                  <a:pt x="49" y="204"/>
                </a:lnTo>
                <a:lnTo>
                  <a:pt x="49" y="205"/>
                </a:lnTo>
                <a:lnTo>
                  <a:pt x="49" y="207"/>
                </a:lnTo>
                <a:close/>
                <a:moveTo>
                  <a:pt x="535" y="32"/>
                </a:moveTo>
                <a:lnTo>
                  <a:pt x="533" y="36"/>
                </a:lnTo>
                <a:lnTo>
                  <a:pt x="533" y="38"/>
                </a:lnTo>
                <a:lnTo>
                  <a:pt x="533" y="40"/>
                </a:lnTo>
                <a:lnTo>
                  <a:pt x="533" y="42"/>
                </a:lnTo>
                <a:lnTo>
                  <a:pt x="531" y="44"/>
                </a:lnTo>
                <a:lnTo>
                  <a:pt x="531" y="44"/>
                </a:lnTo>
                <a:lnTo>
                  <a:pt x="531" y="42"/>
                </a:lnTo>
                <a:lnTo>
                  <a:pt x="529" y="49"/>
                </a:lnTo>
                <a:lnTo>
                  <a:pt x="529" y="55"/>
                </a:lnTo>
                <a:lnTo>
                  <a:pt x="529" y="59"/>
                </a:lnTo>
                <a:lnTo>
                  <a:pt x="527" y="61"/>
                </a:lnTo>
                <a:lnTo>
                  <a:pt x="527" y="63"/>
                </a:lnTo>
                <a:lnTo>
                  <a:pt x="527" y="65"/>
                </a:lnTo>
                <a:lnTo>
                  <a:pt x="527" y="66"/>
                </a:lnTo>
                <a:lnTo>
                  <a:pt x="525" y="76"/>
                </a:lnTo>
                <a:lnTo>
                  <a:pt x="523" y="84"/>
                </a:lnTo>
                <a:lnTo>
                  <a:pt x="522" y="93"/>
                </a:lnTo>
                <a:lnTo>
                  <a:pt x="522" y="95"/>
                </a:lnTo>
                <a:lnTo>
                  <a:pt x="522" y="95"/>
                </a:lnTo>
                <a:lnTo>
                  <a:pt x="522" y="97"/>
                </a:lnTo>
                <a:lnTo>
                  <a:pt x="522" y="97"/>
                </a:lnTo>
                <a:lnTo>
                  <a:pt x="531" y="66"/>
                </a:lnTo>
                <a:lnTo>
                  <a:pt x="539" y="34"/>
                </a:lnTo>
                <a:lnTo>
                  <a:pt x="537" y="34"/>
                </a:lnTo>
                <a:lnTo>
                  <a:pt x="537" y="32"/>
                </a:lnTo>
                <a:lnTo>
                  <a:pt x="535" y="32"/>
                </a:lnTo>
                <a:close/>
                <a:moveTo>
                  <a:pt x="150" y="386"/>
                </a:moveTo>
                <a:lnTo>
                  <a:pt x="148" y="388"/>
                </a:lnTo>
                <a:lnTo>
                  <a:pt x="146" y="388"/>
                </a:lnTo>
                <a:lnTo>
                  <a:pt x="125" y="396"/>
                </a:lnTo>
                <a:lnTo>
                  <a:pt x="133" y="405"/>
                </a:lnTo>
                <a:lnTo>
                  <a:pt x="139" y="415"/>
                </a:lnTo>
                <a:lnTo>
                  <a:pt x="143" y="413"/>
                </a:lnTo>
                <a:lnTo>
                  <a:pt x="139" y="400"/>
                </a:lnTo>
                <a:lnTo>
                  <a:pt x="139" y="398"/>
                </a:lnTo>
                <a:lnTo>
                  <a:pt x="141" y="396"/>
                </a:lnTo>
                <a:lnTo>
                  <a:pt x="143" y="396"/>
                </a:lnTo>
                <a:lnTo>
                  <a:pt x="143" y="398"/>
                </a:lnTo>
                <a:lnTo>
                  <a:pt x="145" y="400"/>
                </a:lnTo>
                <a:lnTo>
                  <a:pt x="145" y="403"/>
                </a:lnTo>
                <a:lnTo>
                  <a:pt x="146" y="407"/>
                </a:lnTo>
                <a:lnTo>
                  <a:pt x="148" y="411"/>
                </a:lnTo>
                <a:lnTo>
                  <a:pt x="150" y="411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0" y="405"/>
                </a:lnTo>
                <a:lnTo>
                  <a:pt x="150" y="405"/>
                </a:lnTo>
                <a:lnTo>
                  <a:pt x="150" y="400"/>
                </a:lnTo>
                <a:lnTo>
                  <a:pt x="150" y="392"/>
                </a:lnTo>
                <a:lnTo>
                  <a:pt x="150" y="386"/>
                </a:lnTo>
                <a:close/>
                <a:moveTo>
                  <a:pt x="263" y="230"/>
                </a:moveTo>
                <a:lnTo>
                  <a:pt x="263" y="230"/>
                </a:lnTo>
                <a:lnTo>
                  <a:pt x="263" y="230"/>
                </a:lnTo>
                <a:lnTo>
                  <a:pt x="263" y="234"/>
                </a:lnTo>
                <a:lnTo>
                  <a:pt x="264" y="238"/>
                </a:lnTo>
                <a:lnTo>
                  <a:pt x="264" y="240"/>
                </a:lnTo>
                <a:lnTo>
                  <a:pt x="266" y="244"/>
                </a:lnTo>
                <a:lnTo>
                  <a:pt x="264" y="245"/>
                </a:lnTo>
                <a:lnTo>
                  <a:pt x="263" y="247"/>
                </a:lnTo>
                <a:lnTo>
                  <a:pt x="261" y="247"/>
                </a:lnTo>
                <a:lnTo>
                  <a:pt x="259" y="245"/>
                </a:lnTo>
                <a:lnTo>
                  <a:pt x="257" y="244"/>
                </a:lnTo>
                <a:lnTo>
                  <a:pt x="255" y="244"/>
                </a:lnTo>
                <a:lnTo>
                  <a:pt x="257" y="249"/>
                </a:lnTo>
                <a:lnTo>
                  <a:pt x="257" y="257"/>
                </a:lnTo>
                <a:lnTo>
                  <a:pt x="255" y="263"/>
                </a:lnTo>
                <a:lnTo>
                  <a:pt x="253" y="268"/>
                </a:lnTo>
                <a:lnTo>
                  <a:pt x="266" y="253"/>
                </a:lnTo>
                <a:lnTo>
                  <a:pt x="278" y="240"/>
                </a:lnTo>
                <a:lnTo>
                  <a:pt x="276" y="236"/>
                </a:lnTo>
                <a:lnTo>
                  <a:pt x="272" y="234"/>
                </a:lnTo>
                <a:lnTo>
                  <a:pt x="270" y="232"/>
                </a:lnTo>
                <a:lnTo>
                  <a:pt x="266" y="230"/>
                </a:lnTo>
                <a:lnTo>
                  <a:pt x="266" y="228"/>
                </a:lnTo>
                <a:lnTo>
                  <a:pt x="264" y="228"/>
                </a:lnTo>
                <a:lnTo>
                  <a:pt x="263" y="230"/>
                </a:lnTo>
                <a:close/>
                <a:moveTo>
                  <a:pt x="42" y="354"/>
                </a:moveTo>
                <a:lnTo>
                  <a:pt x="42" y="358"/>
                </a:lnTo>
                <a:lnTo>
                  <a:pt x="42" y="360"/>
                </a:lnTo>
                <a:lnTo>
                  <a:pt x="44" y="362"/>
                </a:lnTo>
                <a:lnTo>
                  <a:pt x="51" y="369"/>
                </a:lnTo>
                <a:lnTo>
                  <a:pt x="61" y="377"/>
                </a:lnTo>
                <a:lnTo>
                  <a:pt x="70" y="384"/>
                </a:lnTo>
                <a:lnTo>
                  <a:pt x="85" y="381"/>
                </a:lnTo>
                <a:lnTo>
                  <a:pt x="55" y="362"/>
                </a:lnTo>
                <a:lnTo>
                  <a:pt x="49" y="358"/>
                </a:lnTo>
                <a:lnTo>
                  <a:pt x="42" y="354"/>
                </a:lnTo>
                <a:close/>
                <a:moveTo>
                  <a:pt x="42" y="339"/>
                </a:moveTo>
                <a:lnTo>
                  <a:pt x="42" y="339"/>
                </a:lnTo>
                <a:lnTo>
                  <a:pt x="42" y="341"/>
                </a:lnTo>
                <a:lnTo>
                  <a:pt x="93" y="377"/>
                </a:lnTo>
                <a:lnTo>
                  <a:pt x="110" y="375"/>
                </a:lnTo>
                <a:lnTo>
                  <a:pt x="42" y="337"/>
                </a:lnTo>
                <a:lnTo>
                  <a:pt x="42" y="337"/>
                </a:lnTo>
                <a:lnTo>
                  <a:pt x="42" y="337"/>
                </a:lnTo>
                <a:lnTo>
                  <a:pt x="42" y="339"/>
                </a:lnTo>
                <a:close/>
                <a:moveTo>
                  <a:pt x="55" y="316"/>
                </a:moveTo>
                <a:lnTo>
                  <a:pt x="61" y="322"/>
                </a:lnTo>
                <a:lnTo>
                  <a:pt x="66" y="327"/>
                </a:lnTo>
                <a:lnTo>
                  <a:pt x="122" y="371"/>
                </a:lnTo>
                <a:lnTo>
                  <a:pt x="127" y="369"/>
                </a:lnTo>
                <a:lnTo>
                  <a:pt x="135" y="369"/>
                </a:lnTo>
                <a:lnTo>
                  <a:pt x="143" y="369"/>
                </a:lnTo>
                <a:lnTo>
                  <a:pt x="103" y="344"/>
                </a:lnTo>
                <a:lnTo>
                  <a:pt x="55" y="316"/>
                </a:lnTo>
                <a:close/>
                <a:moveTo>
                  <a:pt x="44" y="331"/>
                </a:moveTo>
                <a:lnTo>
                  <a:pt x="45" y="331"/>
                </a:lnTo>
                <a:lnTo>
                  <a:pt x="45" y="333"/>
                </a:lnTo>
                <a:lnTo>
                  <a:pt x="47" y="333"/>
                </a:lnTo>
                <a:lnTo>
                  <a:pt x="82" y="352"/>
                </a:lnTo>
                <a:lnTo>
                  <a:pt x="116" y="371"/>
                </a:lnTo>
                <a:lnTo>
                  <a:pt x="118" y="371"/>
                </a:lnTo>
                <a:lnTo>
                  <a:pt x="118" y="371"/>
                </a:lnTo>
                <a:lnTo>
                  <a:pt x="120" y="369"/>
                </a:lnTo>
                <a:lnTo>
                  <a:pt x="118" y="369"/>
                </a:lnTo>
                <a:lnTo>
                  <a:pt x="114" y="365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8" y="363"/>
                </a:lnTo>
                <a:lnTo>
                  <a:pt x="108" y="363"/>
                </a:lnTo>
                <a:lnTo>
                  <a:pt x="105" y="362"/>
                </a:lnTo>
                <a:lnTo>
                  <a:pt x="101" y="360"/>
                </a:lnTo>
                <a:lnTo>
                  <a:pt x="99" y="358"/>
                </a:lnTo>
                <a:lnTo>
                  <a:pt x="95" y="354"/>
                </a:lnTo>
                <a:lnTo>
                  <a:pt x="93" y="354"/>
                </a:lnTo>
                <a:lnTo>
                  <a:pt x="93" y="352"/>
                </a:lnTo>
                <a:lnTo>
                  <a:pt x="93" y="350"/>
                </a:lnTo>
                <a:lnTo>
                  <a:pt x="91" y="350"/>
                </a:lnTo>
                <a:lnTo>
                  <a:pt x="89" y="352"/>
                </a:lnTo>
                <a:lnTo>
                  <a:pt x="89" y="350"/>
                </a:lnTo>
                <a:lnTo>
                  <a:pt x="89" y="350"/>
                </a:lnTo>
                <a:lnTo>
                  <a:pt x="87" y="350"/>
                </a:lnTo>
                <a:lnTo>
                  <a:pt x="44" y="312"/>
                </a:lnTo>
                <a:lnTo>
                  <a:pt x="44" y="320"/>
                </a:lnTo>
                <a:lnTo>
                  <a:pt x="42" y="325"/>
                </a:lnTo>
                <a:lnTo>
                  <a:pt x="42" y="329"/>
                </a:lnTo>
                <a:lnTo>
                  <a:pt x="44" y="331"/>
                </a:lnTo>
                <a:close/>
                <a:moveTo>
                  <a:pt x="179" y="398"/>
                </a:moveTo>
                <a:lnTo>
                  <a:pt x="179" y="398"/>
                </a:lnTo>
                <a:lnTo>
                  <a:pt x="181" y="400"/>
                </a:lnTo>
                <a:lnTo>
                  <a:pt x="179" y="394"/>
                </a:lnTo>
                <a:lnTo>
                  <a:pt x="179" y="392"/>
                </a:lnTo>
                <a:lnTo>
                  <a:pt x="181" y="386"/>
                </a:lnTo>
                <a:lnTo>
                  <a:pt x="183" y="384"/>
                </a:lnTo>
                <a:lnTo>
                  <a:pt x="186" y="383"/>
                </a:lnTo>
                <a:lnTo>
                  <a:pt x="190" y="383"/>
                </a:lnTo>
                <a:lnTo>
                  <a:pt x="196" y="383"/>
                </a:lnTo>
                <a:lnTo>
                  <a:pt x="202" y="384"/>
                </a:lnTo>
                <a:lnTo>
                  <a:pt x="205" y="386"/>
                </a:lnTo>
                <a:lnTo>
                  <a:pt x="209" y="388"/>
                </a:lnTo>
                <a:lnTo>
                  <a:pt x="213" y="386"/>
                </a:lnTo>
                <a:lnTo>
                  <a:pt x="217" y="384"/>
                </a:lnTo>
                <a:lnTo>
                  <a:pt x="219" y="375"/>
                </a:lnTo>
                <a:lnTo>
                  <a:pt x="223" y="365"/>
                </a:lnTo>
                <a:lnTo>
                  <a:pt x="188" y="375"/>
                </a:lnTo>
                <a:lnTo>
                  <a:pt x="154" y="386"/>
                </a:lnTo>
                <a:lnTo>
                  <a:pt x="160" y="392"/>
                </a:lnTo>
                <a:lnTo>
                  <a:pt x="162" y="392"/>
                </a:lnTo>
                <a:lnTo>
                  <a:pt x="162" y="390"/>
                </a:lnTo>
                <a:lnTo>
                  <a:pt x="162" y="390"/>
                </a:lnTo>
                <a:lnTo>
                  <a:pt x="160" y="388"/>
                </a:lnTo>
                <a:lnTo>
                  <a:pt x="162" y="386"/>
                </a:lnTo>
                <a:lnTo>
                  <a:pt x="162" y="384"/>
                </a:lnTo>
                <a:lnTo>
                  <a:pt x="164" y="386"/>
                </a:lnTo>
                <a:lnTo>
                  <a:pt x="171" y="392"/>
                </a:lnTo>
                <a:lnTo>
                  <a:pt x="179" y="398"/>
                </a:lnTo>
                <a:close/>
                <a:moveTo>
                  <a:pt x="249" y="245"/>
                </a:moveTo>
                <a:lnTo>
                  <a:pt x="230" y="270"/>
                </a:lnTo>
                <a:lnTo>
                  <a:pt x="211" y="295"/>
                </a:lnTo>
                <a:lnTo>
                  <a:pt x="207" y="301"/>
                </a:lnTo>
                <a:lnTo>
                  <a:pt x="205" y="306"/>
                </a:lnTo>
                <a:lnTo>
                  <a:pt x="211" y="312"/>
                </a:lnTo>
                <a:lnTo>
                  <a:pt x="215" y="318"/>
                </a:lnTo>
                <a:lnTo>
                  <a:pt x="230" y="299"/>
                </a:lnTo>
                <a:lnTo>
                  <a:pt x="232" y="282"/>
                </a:lnTo>
                <a:lnTo>
                  <a:pt x="234" y="264"/>
                </a:lnTo>
                <a:lnTo>
                  <a:pt x="240" y="264"/>
                </a:lnTo>
                <a:lnTo>
                  <a:pt x="245" y="264"/>
                </a:lnTo>
                <a:lnTo>
                  <a:pt x="247" y="266"/>
                </a:lnTo>
                <a:lnTo>
                  <a:pt x="249" y="261"/>
                </a:lnTo>
                <a:lnTo>
                  <a:pt x="251" y="257"/>
                </a:lnTo>
                <a:lnTo>
                  <a:pt x="251" y="249"/>
                </a:lnTo>
                <a:lnTo>
                  <a:pt x="251" y="249"/>
                </a:lnTo>
                <a:lnTo>
                  <a:pt x="251" y="247"/>
                </a:lnTo>
                <a:lnTo>
                  <a:pt x="249" y="245"/>
                </a:lnTo>
                <a:lnTo>
                  <a:pt x="249" y="245"/>
                </a:lnTo>
                <a:close/>
                <a:moveTo>
                  <a:pt x="65" y="297"/>
                </a:moveTo>
                <a:lnTo>
                  <a:pt x="65" y="295"/>
                </a:lnTo>
                <a:lnTo>
                  <a:pt x="63" y="293"/>
                </a:lnTo>
                <a:lnTo>
                  <a:pt x="61" y="293"/>
                </a:lnTo>
                <a:lnTo>
                  <a:pt x="59" y="291"/>
                </a:lnTo>
                <a:lnTo>
                  <a:pt x="57" y="289"/>
                </a:lnTo>
                <a:lnTo>
                  <a:pt x="55" y="289"/>
                </a:lnTo>
                <a:lnTo>
                  <a:pt x="51" y="289"/>
                </a:lnTo>
                <a:lnTo>
                  <a:pt x="51" y="287"/>
                </a:lnTo>
                <a:lnTo>
                  <a:pt x="49" y="285"/>
                </a:lnTo>
                <a:lnTo>
                  <a:pt x="47" y="285"/>
                </a:lnTo>
                <a:lnTo>
                  <a:pt x="47" y="287"/>
                </a:lnTo>
                <a:lnTo>
                  <a:pt x="47" y="289"/>
                </a:lnTo>
                <a:lnTo>
                  <a:pt x="45" y="289"/>
                </a:lnTo>
                <a:lnTo>
                  <a:pt x="47" y="289"/>
                </a:lnTo>
                <a:lnTo>
                  <a:pt x="47" y="291"/>
                </a:lnTo>
                <a:lnTo>
                  <a:pt x="80" y="320"/>
                </a:lnTo>
                <a:lnTo>
                  <a:pt x="116" y="344"/>
                </a:lnTo>
                <a:lnTo>
                  <a:pt x="116" y="346"/>
                </a:lnTo>
                <a:lnTo>
                  <a:pt x="118" y="346"/>
                </a:lnTo>
                <a:lnTo>
                  <a:pt x="118" y="348"/>
                </a:lnTo>
                <a:lnTo>
                  <a:pt x="120" y="348"/>
                </a:lnTo>
                <a:lnTo>
                  <a:pt x="122" y="348"/>
                </a:lnTo>
                <a:lnTo>
                  <a:pt x="124" y="350"/>
                </a:lnTo>
                <a:lnTo>
                  <a:pt x="124" y="350"/>
                </a:lnTo>
                <a:lnTo>
                  <a:pt x="125" y="352"/>
                </a:lnTo>
                <a:lnTo>
                  <a:pt x="125" y="352"/>
                </a:lnTo>
                <a:lnTo>
                  <a:pt x="127" y="354"/>
                </a:lnTo>
                <a:lnTo>
                  <a:pt x="129" y="354"/>
                </a:lnTo>
                <a:lnTo>
                  <a:pt x="129" y="354"/>
                </a:lnTo>
                <a:lnTo>
                  <a:pt x="131" y="356"/>
                </a:lnTo>
                <a:lnTo>
                  <a:pt x="133" y="356"/>
                </a:lnTo>
                <a:lnTo>
                  <a:pt x="135" y="356"/>
                </a:lnTo>
                <a:lnTo>
                  <a:pt x="135" y="356"/>
                </a:lnTo>
                <a:lnTo>
                  <a:pt x="135" y="358"/>
                </a:lnTo>
                <a:lnTo>
                  <a:pt x="135" y="358"/>
                </a:lnTo>
                <a:lnTo>
                  <a:pt x="137" y="358"/>
                </a:lnTo>
                <a:lnTo>
                  <a:pt x="139" y="358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1" y="362"/>
                </a:lnTo>
                <a:lnTo>
                  <a:pt x="141" y="362"/>
                </a:lnTo>
                <a:lnTo>
                  <a:pt x="145" y="363"/>
                </a:lnTo>
                <a:lnTo>
                  <a:pt x="150" y="365"/>
                </a:lnTo>
                <a:lnTo>
                  <a:pt x="154" y="363"/>
                </a:lnTo>
                <a:lnTo>
                  <a:pt x="160" y="362"/>
                </a:lnTo>
                <a:lnTo>
                  <a:pt x="110" y="331"/>
                </a:lnTo>
                <a:lnTo>
                  <a:pt x="65" y="299"/>
                </a:lnTo>
                <a:lnTo>
                  <a:pt x="63" y="297"/>
                </a:lnTo>
                <a:lnTo>
                  <a:pt x="65" y="297"/>
                </a:lnTo>
                <a:close/>
                <a:moveTo>
                  <a:pt x="105" y="320"/>
                </a:moveTo>
                <a:lnTo>
                  <a:pt x="105" y="320"/>
                </a:lnTo>
                <a:lnTo>
                  <a:pt x="103" y="318"/>
                </a:lnTo>
                <a:lnTo>
                  <a:pt x="103" y="318"/>
                </a:lnTo>
                <a:lnTo>
                  <a:pt x="103" y="316"/>
                </a:lnTo>
                <a:lnTo>
                  <a:pt x="103" y="316"/>
                </a:lnTo>
                <a:lnTo>
                  <a:pt x="103" y="316"/>
                </a:lnTo>
                <a:lnTo>
                  <a:pt x="101" y="316"/>
                </a:lnTo>
                <a:lnTo>
                  <a:pt x="99" y="314"/>
                </a:lnTo>
                <a:lnTo>
                  <a:pt x="99" y="312"/>
                </a:lnTo>
                <a:lnTo>
                  <a:pt x="97" y="312"/>
                </a:lnTo>
                <a:lnTo>
                  <a:pt x="97" y="312"/>
                </a:lnTo>
                <a:lnTo>
                  <a:pt x="95" y="312"/>
                </a:lnTo>
                <a:lnTo>
                  <a:pt x="93" y="310"/>
                </a:lnTo>
                <a:lnTo>
                  <a:pt x="93" y="308"/>
                </a:lnTo>
                <a:lnTo>
                  <a:pt x="91" y="306"/>
                </a:lnTo>
                <a:lnTo>
                  <a:pt x="91" y="304"/>
                </a:lnTo>
                <a:lnTo>
                  <a:pt x="89" y="304"/>
                </a:lnTo>
                <a:lnTo>
                  <a:pt x="85" y="301"/>
                </a:lnTo>
                <a:lnTo>
                  <a:pt x="82" y="297"/>
                </a:lnTo>
                <a:lnTo>
                  <a:pt x="78" y="293"/>
                </a:lnTo>
                <a:lnTo>
                  <a:pt x="76" y="293"/>
                </a:lnTo>
                <a:lnTo>
                  <a:pt x="76" y="289"/>
                </a:lnTo>
                <a:lnTo>
                  <a:pt x="74" y="289"/>
                </a:lnTo>
                <a:lnTo>
                  <a:pt x="74" y="289"/>
                </a:lnTo>
                <a:lnTo>
                  <a:pt x="72" y="287"/>
                </a:lnTo>
                <a:lnTo>
                  <a:pt x="68" y="284"/>
                </a:lnTo>
                <a:lnTo>
                  <a:pt x="65" y="278"/>
                </a:lnTo>
                <a:lnTo>
                  <a:pt x="61" y="272"/>
                </a:lnTo>
                <a:lnTo>
                  <a:pt x="61" y="272"/>
                </a:lnTo>
                <a:lnTo>
                  <a:pt x="59" y="270"/>
                </a:lnTo>
                <a:lnTo>
                  <a:pt x="59" y="270"/>
                </a:lnTo>
                <a:lnTo>
                  <a:pt x="55" y="266"/>
                </a:lnTo>
                <a:lnTo>
                  <a:pt x="51" y="261"/>
                </a:lnTo>
                <a:lnTo>
                  <a:pt x="51" y="259"/>
                </a:lnTo>
                <a:lnTo>
                  <a:pt x="53" y="259"/>
                </a:lnTo>
                <a:lnTo>
                  <a:pt x="55" y="259"/>
                </a:lnTo>
                <a:lnTo>
                  <a:pt x="116" y="301"/>
                </a:lnTo>
                <a:lnTo>
                  <a:pt x="118" y="301"/>
                </a:lnTo>
                <a:lnTo>
                  <a:pt x="116" y="301"/>
                </a:lnTo>
                <a:lnTo>
                  <a:pt x="116" y="299"/>
                </a:lnTo>
                <a:lnTo>
                  <a:pt x="116" y="299"/>
                </a:lnTo>
                <a:lnTo>
                  <a:pt x="99" y="284"/>
                </a:lnTo>
                <a:lnTo>
                  <a:pt x="87" y="264"/>
                </a:lnTo>
                <a:lnTo>
                  <a:pt x="87" y="264"/>
                </a:lnTo>
                <a:lnTo>
                  <a:pt x="89" y="263"/>
                </a:lnTo>
                <a:lnTo>
                  <a:pt x="91" y="263"/>
                </a:lnTo>
                <a:lnTo>
                  <a:pt x="95" y="264"/>
                </a:lnTo>
                <a:lnTo>
                  <a:pt x="116" y="272"/>
                </a:lnTo>
                <a:lnTo>
                  <a:pt x="137" y="282"/>
                </a:lnTo>
                <a:lnTo>
                  <a:pt x="158" y="293"/>
                </a:lnTo>
                <a:lnTo>
                  <a:pt x="154" y="289"/>
                </a:lnTo>
                <a:lnTo>
                  <a:pt x="154" y="287"/>
                </a:lnTo>
                <a:lnTo>
                  <a:pt x="152" y="285"/>
                </a:lnTo>
                <a:lnTo>
                  <a:pt x="150" y="285"/>
                </a:lnTo>
                <a:lnTo>
                  <a:pt x="146" y="284"/>
                </a:lnTo>
                <a:lnTo>
                  <a:pt x="146" y="282"/>
                </a:lnTo>
                <a:lnTo>
                  <a:pt x="146" y="282"/>
                </a:lnTo>
                <a:lnTo>
                  <a:pt x="148" y="284"/>
                </a:lnTo>
                <a:lnTo>
                  <a:pt x="150" y="284"/>
                </a:lnTo>
                <a:lnTo>
                  <a:pt x="146" y="280"/>
                </a:lnTo>
                <a:lnTo>
                  <a:pt x="146" y="280"/>
                </a:lnTo>
                <a:lnTo>
                  <a:pt x="146" y="282"/>
                </a:lnTo>
                <a:lnTo>
                  <a:pt x="145" y="282"/>
                </a:lnTo>
                <a:lnTo>
                  <a:pt x="145" y="282"/>
                </a:lnTo>
                <a:lnTo>
                  <a:pt x="143" y="280"/>
                </a:lnTo>
                <a:lnTo>
                  <a:pt x="139" y="276"/>
                </a:lnTo>
                <a:lnTo>
                  <a:pt x="139" y="274"/>
                </a:lnTo>
                <a:lnTo>
                  <a:pt x="137" y="274"/>
                </a:lnTo>
                <a:lnTo>
                  <a:pt x="137" y="274"/>
                </a:lnTo>
                <a:lnTo>
                  <a:pt x="137" y="274"/>
                </a:lnTo>
                <a:lnTo>
                  <a:pt x="137" y="272"/>
                </a:lnTo>
                <a:lnTo>
                  <a:pt x="135" y="272"/>
                </a:lnTo>
                <a:lnTo>
                  <a:pt x="131" y="268"/>
                </a:lnTo>
                <a:lnTo>
                  <a:pt x="127" y="263"/>
                </a:lnTo>
                <a:lnTo>
                  <a:pt x="127" y="261"/>
                </a:lnTo>
                <a:lnTo>
                  <a:pt x="129" y="261"/>
                </a:lnTo>
                <a:lnTo>
                  <a:pt x="131" y="261"/>
                </a:lnTo>
                <a:lnTo>
                  <a:pt x="137" y="261"/>
                </a:lnTo>
                <a:lnTo>
                  <a:pt x="143" y="263"/>
                </a:lnTo>
                <a:lnTo>
                  <a:pt x="145" y="263"/>
                </a:lnTo>
                <a:lnTo>
                  <a:pt x="145" y="263"/>
                </a:lnTo>
                <a:lnTo>
                  <a:pt x="146" y="263"/>
                </a:lnTo>
                <a:lnTo>
                  <a:pt x="146" y="263"/>
                </a:lnTo>
                <a:lnTo>
                  <a:pt x="146" y="263"/>
                </a:lnTo>
                <a:lnTo>
                  <a:pt x="145" y="261"/>
                </a:lnTo>
                <a:lnTo>
                  <a:pt x="145" y="259"/>
                </a:lnTo>
                <a:lnTo>
                  <a:pt x="146" y="259"/>
                </a:lnTo>
                <a:lnTo>
                  <a:pt x="150" y="257"/>
                </a:lnTo>
                <a:lnTo>
                  <a:pt x="152" y="255"/>
                </a:lnTo>
                <a:lnTo>
                  <a:pt x="154" y="251"/>
                </a:lnTo>
                <a:lnTo>
                  <a:pt x="158" y="249"/>
                </a:lnTo>
                <a:lnTo>
                  <a:pt x="160" y="244"/>
                </a:lnTo>
                <a:lnTo>
                  <a:pt x="162" y="238"/>
                </a:lnTo>
                <a:lnTo>
                  <a:pt x="164" y="232"/>
                </a:lnTo>
                <a:lnTo>
                  <a:pt x="165" y="226"/>
                </a:lnTo>
                <a:lnTo>
                  <a:pt x="165" y="219"/>
                </a:lnTo>
                <a:lnTo>
                  <a:pt x="169" y="213"/>
                </a:lnTo>
                <a:lnTo>
                  <a:pt x="169" y="211"/>
                </a:lnTo>
                <a:lnTo>
                  <a:pt x="169" y="209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5"/>
                </a:lnTo>
                <a:lnTo>
                  <a:pt x="171" y="204"/>
                </a:lnTo>
                <a:lnTo>
                  <a:pt x="173" y="200"/>
                </a:lnTo>
                <a:lnTo>
                  <a:pt x="173" y="198"/>
                </a:lnTo>
                <a:lnTo>
                  <a:pt x="175" y="198"/>
                </a:lnTo>
                <a:lnTo>
                  <a:pt x="177" y="196"/>
                </a:lnTo>
                <a:lnTo>
                  <a:pt x="175" y="205"/>
                </a:lnTo>
                <a:lnTo>
                  <a:pt x="171" y="215"/>
                </a:lnTo>
                <a:lnTo>
                  <a:pt x="169" y="223"/>
                </a:lnTo>
                <a:lnTo>
                  <a:pt x="165" y="238"/>
                </a:lnTo>
                <a:lnTo>
                  <a:pt x="160" y="251"/>
                </a:lnTo>
                <a:lnTo>
                  <a:pt x="152" y="263"/>
                </a:lnTo>
                <a:lnTo>
                  <a:pt x="152" y="264"/>
                </a:lnTo>
                <a:lnTo>
                  <a:pt x="152" y="266"/>
                </a:lnTo>
                <a:lnTo>
                  <a:pt x="150" y="266"/>
                </a:lnTo>
                <a:lnTo>
                  <a:pt x="145" y="266"/>
                </a:lnTo>
                <a:lnTo>
                  <a:pt x="139" y="264"/>
                </a:lnTo>
                <a:lnTo>
                  <a:pt x="133" y="264"/>
                </a:lnTo>
                <a:lnTo>
                  <a:pt x="146" y="278"/>
                </a:lnTo>
                <a:lnTo>
                  <a:pt x="160" y="291"/>
                </a:lnTo>
                <a:lnTo>
                  <a:pt x="162" y="293"/>
                </a:lnTo>
                <a:lnTo>
                  <a:pt x="162" y="293"/>
                </a:lnTo>
                <a:lnTo>
                  <a:pt x="162" y="295"/>
                </a:lnTo>
                <a:lnTo>
                  <a:pt x="160" y="297"/>
                </a:lnTo>
                <a:lnTo>
                  <a:pt x="158" y="297"/>
                </a:lnTo>
                <a:lnTo>
                  <a:pt x="141" y="291"/>
                </a:lnTo>
                <a:lnTo>
                  <a:pt x="125" y="282"/>
                </a:lnTo>
                <a:lnTo>
                  <a:pt x="125" y="280"/>
                </a:lnTo>
                <a:lnTo>
                  <a:pt x="125" y="280"/>
                </a:lnTo>
                <a:lnTo>
                  <a:pt x="124" y="280"/>
                </a:lnTo>
                <a:lnTo>
                  <a:pt x="122" y="278"/>
                </a:lnTo>
                <a:lnTo>
                  <a:pt x="118" y="276"/>
                </a:lnTo>
                <a:lnTo>
                  <a:pt x="116" y="274"/>
                </a:lnTo>
                <a:lnTo>
                  <a:pt x="112" y="272"/>
                </a:lnTo>
                <a:lnTo>
                  <a:pt x="106" y="270"/>
                </a:lnTo>
                <a:lnTo>
                  <a:pt x="103" y="270"/>
                </a:lnTo>
                <a:lnTo>
                  <a:pt x="97" y="268"/>
                </a:lnTo>
                <a:lnTo>
                  <a:pt x="93" y="268"/>
                </a:lnTo>
                <a:lnTo>
                  <a:pt x="114" y="291"/>
                </a:lnTo>
                <a:lnTo>
                  <a:pt x="137" y="310"/>
                </a:lnTo>
                <a:lnTo>
                  <a:pt x="162" y="327"/>
                </a:lnTo>
                <a:lnTo>
                  <a:pt x="165" y="329"/>
                </a:lnTo>
                <a:lnTo>
                  <a:pt x="167" y="333"/>
                </a:lnTo>
                <a:lnTo>
                  <a:pt x="169" y="335"/>
                </a:lnTo>
                <a:lnTo>
                  <a:pt x="167" y="337"/>
                </a:lnTo>
                <a:lnTo>
                  <a:pt x="164" y="337"/>
                </a:lnTo>
                <a:lnTo>
                  <a:pt x="162" y="335"/>
                </a:lnTo>
                <a:lnTo>
                  <a:pt x="118" y="308"/>
                </a:lnTo>
                <a:lnTo>
                  <a:pt x="76" y="278"/>
                </a:lnTo>
                <a:lnTo>
                  <a:pt x="78" y="278"/>
                </a:lnTo>
                <a:lnTo>
                  <a:pt x="78" y="278"/>
                </a:lnTo>
                <a:lnTo>
                  <a:pt x="80" y="278"/>
                </a:lnTo>
                <a:lnTo>
                  <a:pt x="78" y="276"/>
                </a:lnTo>
                <a:lnTo>
                  <a:pt x="76" y="274"/>
                </a:lnTo>
                <a:lnTo>
                  <a:pt x="74" y="272"/>
                </a:lnTo>
                <a:lnTo>
                  <a:pt x="74" y="274"/>
                </a:lnTo>
                <a:lnTo>
                  <a:pt x="72" y="274"/>
                </a:lnTo>
                <a:lnTo>
                  <a:pt x="68" y="270"/>
                </a:lnTo>
                <a:lnTo>
                  <a:pt x="65" y="266"/>
                </a:lnTo>
                <a:lnTo>
                  <a:pt x="59" y="264"/>
                </a:lnTo>
                <a:lnTo>
                  <a:pt x="61" y="266"/>
                </a:lnTo>
                <a:lnTo>
                  <a:pt x="61" y="266"/>
                </a:lnTo>
                <a:lnTo>
                  <a:pt x="95" y="304"/>
                </a:lnTo>
                <a:lnTo>
                  <a:pt x="135" y="339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5" y="339"/>
                </a:lnTo>
                <a:lnTo>
                  <a:pt x="137" y="339"/>
                </a:lnTo>
                <a:lnTo>
                  <a:pt x="137" y="341"/>
                </a:lnTo>
                <a:lnTo>
                  <a:pt x="139" y="343"/>
                </a:lnTo>
                <a:lnTo>
                  <a:pt x="167" y="360"/>
                </a:lnTo>
                <a:lnTo>
                  <a:pt x="192" y="352"/>
                </a:lnTo>
                <a:lnTo>
                  <a:pt x="221" y="346"/>
                </a:lnTo>
                <a:lnTo>
                  <a:pt x="223" y="346"/>
                </a:lnTo>
                <a:lnTo>
                  <a:pt x="223" y="346"/>
                </a:lnTo>
                <a:lnTo>
                  <a:pt x="224" y="346"/>
                </a:lnTo>
                <a:lnTo>
                  <a:pt x="224" y="344"/>
                </a:lnTo>
                <a:lnTo>
                  <a:pt x="207" y="327"/>
                </a:lnTo>
                <a:lnTo>
                  <a:pt x="192" y="310"/>
                </a:lnTo>
                <a:lnTo>
                  <a:pt x="190" y="306"/>
                </a:lnTo>
                <a:lnTo>
                  <a:pt x="190" y="304"/>
                </a:lnTo>
                <a:lnTo>
                  <a:pt x="192" y="295"/>
                </a:lnTo>
                <a:lnTo>
                  <a:pt x="196" y="287"/>
                </a:lnTo>
                <a:lnTo>
                  <a:pt x="200" y="282"/>
                </a:lnTo>
                <a:lnTo>
                  <a:pt x="213" y="261"/>
                </a:lnTo>
                <a:lnTo>
                  <a:pt x="228" y="242"/>
                </a:lnTo>
                <a:lnTo>
                  <a:pt x="253" y="215"/>
                </a:lnTo>
                <a:lnTo>
                  <a:pt x="282" y="192"/>
                </a:lnTo>
                <a:lnTo>
                  <a:pt x="301" y="177"/>
                </a:lnTo>
                <a:lnTo>
                  <a:pt x="322" y="164"/>
                </a:lnTo>
                <a:lnTo>
                  <a:pt x="343" y="148"/>
                </a:lnTo>
                <a:lnTo>
                  <a:pt x="365" y="139"/>
                </a:lnTo>
                <a:lnTo>
                  <a:pt x="394" y="133"/>
                </a:lnTo>
                <a:lnTo>
                  <a:pt x="426" y="133"/>
                </a:lnTo>
                <a:lnTo>
                  <a:pt x="430" y="133"/>
                </a:lnTo>
                <a:lnTo>
                  <a:pt x="434" y="133"/>
                </a:lnTo>
                <a:lnTo>
                  <a:pt x="438" y="133"/>
                </a:lnTo>
                <a:lnTo>
                  <a:pt x="442" y="133"/>
                </a:lnTo>
                <a:lnTo>
                  <a:pt x="443" y="133"/>
                </a:lnTo>
                <a:lnTo>
                  <a:pt x="443" y="135"/>
                </a:lnTo>
                <a:lnTo>
                  <a:pt x="453" y="135"/>
                </a:lnTo>
                <a:lnTo>
                  <a:pt x="455" y="133"/>
                </a:lnTo>
                <a:lnTo>
                  <a:pt x="455" y="131"/>
                </a:lnTo>
                <a:lnTo>
                  <a:pt x="457" y="131"/>
                </a:lnTo>
                <a:lnTo>
                  <a:pt x="459" y="133"/>
                </a:lnTo>
                <a:lnTo>
                  <a:pt x="459" y="135"/>
                </a:lnTo>
                <a:lnTo>
                  <a:pt x="461" y="135"/>
                </a:lnTo>
                <a:lnTo>
                  <a:pt x="478" y="139"/>
                </a:lnTo>
                <a:lnTo>
                  <a:pt x="491" y="145"/>
                </a:lnTo>
                <a:lnTo>
                  <a:pt x="493" y="143"/>
                </a:lnTo>
                <a:lnTo>
                  <a:pt x="493" y="141"/>
                </a:lnTo>
                <a:lnTo>
                  <a:pt x="495" y="141"/>
                </a:lnTo>
                <a:lnTo>
                  <a:pt x="497" y="141"/>
                </a:lnTo>
                <a:lnTo>
                  <a:pt x="497" y="141"/>
                </a:lnTo>
                <a:lnTo>
                  <a:pt x="497" y="143"/>
                </a:lnTo>
                <a:lnTo>
                  <a:pt x="497" y="145"/>
                </a:lnTo>
                <a:lnTo>
                  <a:pt x="497" y="146"/>
                </a:lnTo>
                <a:lnTo>
                  <a:pt x="499" y="146"/>
                </a:lnTo>
                <a:lnTo>
                  <a:pt x="499" y="145"/>
                </a:lnTo>
                <a:lnTo>
                  <a:pt x="497" y="143"/>
                </a:lnTo>
                <a:lnTo>
                  <a:pt x="501" y="110"/>
                </a:lnTo>
                <a:lnTo>
                  <a:pt x="499" y="118"/>
                </a:lnTo>
                <a:lnTo>
                  <a:pt x="495" y="125"/>
                </a:lnTo>
                <a:lnTo>
                  <a:pt x="493" y="125"/>
                </a:lnTo>
                <a:lnTo>
                  <a:pt x="491" y="125"/>
                </a:lnTo>
                <a:lnTo>
                  <a:pt x="491" y="124"/>
                </a:lnTo>
                <a:lnTo>
                  <a:pt x="491" y="101"/>
                </a:lnTo>
                <a:lnTo>
                  <a:pt x="493" y="80"/>
                </a:lnTo>
                <a:lnTo>
                  <a:pt x="491" y="82"/>
                </a:lnTo>
                <a:lnTo>
                  <a:pt x="491" y="84"/>
                </a:lnTo>
                <a:lnTo>
                  <a:pt x="491" y="84"/>
                </a:lnTo>
                <a:lnTo>
                  <a:pt x="489" y="86"/>
                </a:lnTo>
                <a:lnTo>
                  <a:pt x="489" y="86"/>
                </a:lnTo>
                <a:lnTo>
                  <a:pt x="491" y="86"/>
                </a:lnTo>
                <a:lnTo>
                  <a:pt x="483" y="105"/>
                </a:lnTo>
                <a:lnTo>
                  <a:pt x="476" y="122"/>
                </a:lnTo>
                <a:lnTo>
                  <a:pt x="474" y="122"/>
                </a:lnTo>
                <a:lnTo>
                  <a:pt x="472" y="124"/>
                </a:lnTo>
                <a:lnTo>
                  <a:pt x="470" y="122"/>
                </a:lnTo>
                <a:lnTo>
                  <a:pt x="470" y="120"/>
                </a:lnTo>
                <a:lnTo>
                  <a:pt x="470" y="116"/>
                </a:lnTo>
                <a:lnTo>
                  <a:pt x="468" y="87"/>
                </a:lnTo>
                <a:lnTo>
                  <a:pt x="470" y="55"/>
                </a:lnTo>
                <a:lnTo>
                  <a:pt x="468" y="61"/>
                </a:lnTo>
                <a:lnTo>
                  <a:pt x="468" y="66"/>
                </a:lnTo>
                <a:lnTo>
                  <a:pt x="468" y="70"/>
                </a:lnTo>
                <a:lnTo>
                  <a:pt x="466" y="72"/>
                </a:lnTo>
                <a:lnTo>
                  <a:pt x="466" y="72"/>
                </a:lnTo>
                <a:lnTo>
                  <a:pt x="464" y="82"/>
                </a:lnTo>
                <a:lnTo>
                  <a:pt x="463" y="91"/>
                </a:lnTo>
                <a:lnTo>
                  <a:pt x="457" y="101"/>
                </a:lnTo>
                <a:lnTo>
                  <a:pt x="457" y="103"/>
                </a:lnTo>
                <a:lnTo>
                  <a:pt x="455" y="106"/>
                </a:lnTo>
                <a:lnTo>
                  <a:pt x="451" y="106"/>
                </a:lnTo>
                <a:lnTo>
                  <a:pt x="447" y="103"/>
                </a:lnTo>
                <a:lnTo>
                  <a:pt x="443" y="97"/>
                </a:lnTo>
                <a:lnTo>
                  <a:pt x="442" y="93"/>
                </a:lnTo>
                <a:lnTo>
                  <a:pt x="426" y="46"/>
                </a:lnTo>
                <a:lnTo>
                  <a:pt x="424" y="49"/>
                </a:lnTo>
                <a:lnTo>
                  <a:pt x="423" y="53"/>
                </a:lnTo>
                <a:lnTo>
                  <a:pt x="423" y="57"/>
                </a:lnTo>
                <a:lnTo>
                  <a:pt x="421" y="66"/>
                </a:lnTo>
                <a:lnTo>
                  <a:pt x="419" y="72"/>
                </a:lnTo>
                <a:lnTo>
                  <a:pt x="415" y="80"/>
                </a:lnTo>
                <a:lnTo>
                  <a:pt x="411" y="86"/>
                </a:lnTo>
                <a:lnTo>
                  <a:pt x="409" y="87"/>
                </a:lnTo>
                <a:lnTo>
                  <a:pt x="407" y="87"/>
                </a:lnTo>
                <a:lnTo>
                  <a:pt x="407" y="86"/>
                </a:lnTo>
                <a:lnTo>
                  <a:pt x="398" y="72"/>
                </a:lnTo>
                <a:lnTo>
                  <a:pt x="388" y="59"/>
                </a:lnTo>
                <a:lnTo>
                  <a:pt x="388" y="65"/>
                </a:lnTo>
                <a:lnTo>
                  <a:pt x="386" y="70"/>
                </a:lnTo>
                <a:lnTo>
                  <a:pt x="386" y="74"/>
                </a:lnTo>
                <a:lnTo>
                  <a:pt x="384" y="78"/>
                </a:lnTo>
                <a:lnTo>
                  <a:pt x="384" y="82"/>
                </a:lnTo>
                <a:lnTo>
                  <a:pt x="381" y="84"/>
                </a:lnTo>
                <a:lnTo>
                  <a:pt x="379" y="84"/>
                </a:lnTo>
                <a:lnTo>
                  <a:pt x="373" y="80"/>
                </a:lnTo>
                <a:lnTo>
                  <a:pt x="369" y="76"/>
                </a:lnTo>
                <a:lnTo>
                  <a:pt x="363" y="72"/>
                </a:lnTo>
                <a:lnTo>
                  <a:pt x="362" y="72"/>
                </a:lnTo>
                <a:lnTo>
                  <a:pt x="362" y="74"/>
                </a:lnTo>
                <a:lnTo>
                  <a:pt x="360" y="76"/>
                </a:lnTo>
                <a:lnTo>
                  <a:pt x="358" y="76"/>
                </a:lnTo>
                <a:lnTo>
                  <a:pt x="358" y="76"/>
                </a:lnTo>
                <a:lnTo>
                  <a:pt x="346" y="76"/>
                </a:lnTo>
                <a:lnTo>
                  <a:pt x="339" y="78"/>
                </a:lnTo>
                <a:lnTo>
                  <a:pt x="331" y="80"/>
                </a:lnTo>
                <a:lnTo>
                  <a:pt x="327" y="84"/>
                </a:lnTo>
                <a:lnTo>
                  <a:pt x="322" y="87"/>
                </a:lnTo>
                <a:lnTo>
                  <a:pt x="314" y="89"/>
                </a:lnTo>
                <a:lnTo>
                  <a:pt x="325" y="80"/>
                </a:lnTo>
                <a:lnTo>
                  <a:pt x="341" y="72"/>
                </a:lnTo>
                <a:lnTo>
                  <a:pt x="358" y="70"/>
                </a:lnTo>
                <a:lnTo>
                  <a:pt x="358" y="68"/>
                </a:lnTo>
                <a:lnTo>
                  <a:pt x="360" y="68"/>
                </a:lnTo>
                <a:lnTo>
                  <a:pt x="360" y="66"/>
                </a:lnTo>
                <a:lnTo>
                  <a:pt x="365" y="68"/>
                </a:lnTo>
                <a:lnTo>
                  <a:pt x="369" y="70"/>
                </a:lnTo>
                <a:lnTo>
                  <a:pt x="373" y="72"/>
                </a:lnTo>
                <a:lnTo>
                  <a:pt x="375" y="76"/>
                </a:lnTo>
                <a:lnTo>
                  <a:pt x="377" y="76"/>
                </a:lnTo>
                <a:lnTo>
                  <a:pt x="377" y="78"/>
                </a:lnTo>
                <a:lnTo>
                  <a:pt x="379" y="78"/>
                </a:lnTo>
                <a:lnTo>
                  <a:pt x="379" y="78"/>
                </a:lnTo>
                <a:lnTo>
                  <a:pt x="383" y="70"/>
                </a:lnTo>
                <a:lnTo>
                  <a:pt x="384" y="63"/>
                </a:lnTo>
                <a:lnTo>
                  <a:pt x="386" y="53"/>
                </a:lnTo>
                <a:lnTo>
                  <a:pt x="386" y="53"/>
                </a:lnTo>
                <a:lnTo>
                  <a:pt x="388" y="51"/>
                </a:lnTo>
                <a:lnTo>
                  <a:pt x="390" y="53"/>
                </a:lnTo>
                <a:lnTo>
                  <a:pt x="394" y="57"/>
                </a:lnTo>
                <a:lnTo>
                  <a:pt x="396" y="61"/>
                </a:lnTo>
                <a:lnTo>
                  <a:pt x="398" y="63"/>
                </a:lnTo>
                <a:lnTo>
                  <a:pt x="396" y="65"/>
                </a:lnTo>
                <a:lnTo>
                  <a:pt x="396" y="66"/>
                </a:lnTo>
                <a:lnTo>
                  <a:pt x="398" y="65"/>
                </a:lnTo>
                <a:lnTo>
                  <a:pt x="398" y="65"/>
                </a:lnTo>
                <a:lnTo>
                  <a:pt x="398" y="66"/>
                </a:lnTo>
                <a:lnTo>
                  <a:pt x="403" y="72"/>
                </a:lnTo>
                <a:lnTo>
                  <a:pt x="407" y="80"/>
                </a:lnTo>
                <a:lnTo>
                  <a:pt x="409" y="82"/>
                </a:lnTo>
                <a:lnTo>
                  <a:pt x="409" y="80"/>
                </a:lnTo>
                <a:lnTo>
                  <a:pt x="417" y="61"/>
                </a:lnTo>
                <a:lnTo>
                  <a:pt x="424" y="42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6" y="61"/>
                </a:lnTo>
                <a:lnTo>
                  <a:pt x="442" y="78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2" y="82"/>
                </a:lnTo>
                <a:lnTo>
                  <a:pt x="442" y="82"/>
                </a:lnTo>
                <a:lnTo>
                  <a:pt x="443" y="84"/>
                </a:lnTo>
                <a:lnTo>
                  <a:pt x="443" y="86"/>
                </a:lnTo>
                <a:lnTo>
                  <a:pt x="447" y="93"/>
                </a:lnTo>
                <a:lnTo>
                  <a:pt x="451" y="101"/>
                </a:lnTo>
                <a:lnTo>
                  <a:pt x="459" y="89"/>
                </a:lnTo>
                <a:lnTo>
                  <a:pt x="464" y="66"/>
                </a:lnTo>
                <a:lnTo>
                  <a:pt x="468" y="42"/>
                </a:lnTo>
                <a:lnTo>
                  <a:pt x="472" y="42"/>
                </a:lnTo>
                <a:lnTo>
                  <a:pt x="474" y="42"/>
                </a:lnTo>
                <a:lnTo>
                  <a:pt x="474" y="44"/>
                </a:lnTo>
                <a:lnTo>
                  <a:pt x="474" y="70"/>
                </a:lnTo>
                <a:lnTo>
                  <a:pt x="474" y="99"/>
                </a:lnTo>
                <a:lnTo>
                  <a:pt x="474" y="103"/>
                </a:lnTo>
                <a:lnTo>
                  <a:pt x="472" y="106"/>
                </a:lnTo>
                <a:lnTo>
                  <a:pt x="472" y="106"/>
                </a:lnTo>
                <a:lnTo>
                  <a:pt x="472" y="108"/>
                </a:lnTo>
                <a:lnTo>
                  <a:pt x="472" y="110"/>
                </a:lnTo>
                <a:lnTo>
                  <a:pt x="474" y="112"/>
                </a:lnTo>
                <a:lnTo>
                  <a:pt x="474" y="112"/>
                </a:lnTo>
                <a:lnTo>
                  <a:pt x="474" y="114"/>
                </a:lnTo>
                <a:lnTo>
                  <a:pt x="474" y="114"/>
                </a:lnTo>
                <a:lnTo>
                  <a:pt x="483" y="91"/>
                </a:lnTo>
                <a:lnTo>
                  <a:pt x="491" y="66"/>
                </a:lnTo>
                <a:lnTo>
                  <a:pt x="495" y="47"/>
                </a:lnTo>
                <a:lnTo>
                  <a:pt x="497" y="28"/>
                </a:lnTo>
                <a:lnTo>
                  <a:pt x="499" y="28"/>
                </a:lnTo>
                <a:lnTo>
                  <a:pt x="501" y="30"/>
                </a:lnTo>
                <a:lnTo>
                  <a:pt x="503" y="32"/>
                </a:lnTo>
                <a:lnTo>
                  <a:pt x="499" y="65"/>
                </a:lnTo>
                <a:lnTo>
                  <a:pt x="497" y="99"/>
                </a:lnTo>
                <a:lnTo>
                  <a:pt x="497" y="103"/>
                </a:lnTo>
                <a:lnTo>
                  <a:pt x="495" y="106"/>
                </a:lnTo>
                <a:lnTo>
                  <a:pt x="493" y="108"/>
                </a:lnTo>
                <a:lnTo>
                  <a:pt x="493" y="110"/>
                </a:lnTo>
                <a:lnTo>
                  <a:pt x="493" y="112"/>
                </a:lnTo>
                <a:lnTo>
                  <a:pt x="495" y="114"/>
                </a:lnTo>
                <a:lnTo>
                  <a:pt x="495" y="114"/>
                </a:lnTo>
                <a:lnTo>
                  <a:pt x="495" y="112"/>
                </a:lnTo>
                <a:lnTo>
                  <a:pt x="497" y="110"/>
                </a:lnTo>
                <a:lnTo>
                  <a:pt x="497" y="110"/>
                </a:lnTo>
                <a:lnTo>
                  <a:pt x="504" y="78"/>
                </a:lnTo>
                <a:lnTo>
                  <a:pt x="508" y="40"/>
                </a:lnTo>
                <a:lnTo>
                  <a:pt x="508" y="38"/>
                </a:lnTo>
                <a:lnTo>
                  <a:pt x="508" y="34"/>
                </a:lnTo>
                <a:lnTo>
                  <a:pt x="510" y="30"/>
                </a:lnTo>
                <a:lnTo>
                  <a:pt x="510" y="28"/>
                </a:lnTo>
                <a:lnTo>
                  <a:pt x="512" y="28"/>
                </a:lnTo>
                <a:lnTo>
                  <a:pt x="514" y="28"/>
                </a:lnTo>
                <a:lnTo>
                  <a:pt x="514" y="30"/>
                </a:lnTo>
                <a:lnTo>
                  <a:pt x="514" y="32"/>
                </a:lnTo>
                <a:lnTo>
                  <a:pt x="514" y="38"/>
                </a:lnTo>
                <a:lnTo>
                  <a:pt x="514" y="46"/>
                </a:lnTo>
                <a:lnTo>
                  <a:pt x="510" y="72"/>
                </a:lnTo>
                <a:lnTo>
                  <a:pt x="506" y="101"/>
                </a:lnTo>
                <a:lnTo>
                  <a:pt x="506" y="110"/>
                </a:lnTo>
                <a:lnTo>
                  <a:pt x="506" y="120"/>
                </a:lnTo>
                <a:lnTo>
                  <a:pt x="504" y="127"/>
                </a:lnTo>
                <a:lnTo>
                  <a:pt x="504" y="129"/>
                </a:lnTo>
                <a:lnTo>
                  <a:pt x="503" y="131"/>
                </a:lnTo>
                <a:lnTo>
                  <a:pt x="503" y="131"/>
                </a:lnTo>
                <a:lnTo>
                  <a:pt x="504" y="133"/>
                </a:lnTo>
                <a:lnTo>
                  <a:pt x="510" y="105"/>
                </a:lnTo>
                <a:lnTo>
                  <a:pt x="516" y="76"/>
                </a:lnTo>
                <a:lnTo>
                  <a:pt x="518" y="44"/>
                </a:lnTo>
                <a:lnTo>
                  <a:pt x="520" y="44"/>
                </a:lnTo>
                <a:lnTo>
                  <a:pt x="522" y="44"/>
                </a:lnTo>
                <a:lnTo>
                  <a:pt x="523" y="44"/>
                </a:lnTo>
                <a:lnTo>
                  <a:pt x="523" y="44"/>
                </a:lnTo>
                <a:lnTo>
                  <a:pt x="525" y="36"/>
                </a:lnTo>
                <a:lnTo>
                  <a:pt x="527" y="30"/>
                </a:lnTo>
                <a:lnTo>
                  <a:pt x="516" y="25"/>
                </a:lnTo>
                <a:lnTo>
                  <a:pt x="503" y="21"/>
                </a:lnTo>
                <a:lnTo>
                  <a:pt x="501" y="21"/>
                </a:lnTo>
                <a:lnTo>
                  <a:pt x="499" y="19"/>
                </a:lnTo>
                <a:lnTo>
                  <a:pt x="497" y="19"/>
                </a:lnTo>
                <a:lnTo>
                  <a:pt x="495" y="19"/>
                </a:lnTo>
                <a:lnTo>
                  <a:pt x="495" y="19"/>
                </a:lnTo>
                <a:lnTo>
                  <a:pt x="495" y="19"/>
                </a:lnTo>
                <a:lnTo>
                  <a:pt x="495" y="19"/>
                </a:lnTo>
                <a:lnTo>
                  <a:pt x="493" y="17"/>
                </a:lnTo>
                <a:lnTo>
                  <a:pt x="489" y="17"/>
                </a:lnTo>
                <a:lnTo>
                  <a:pt x="482" y="17"/>
                </a:lnTo>
                <a:lnTo>
                  <a:pt x="482" y="17"/>
                </a:lnTo>
                <a:lnTo>
                  <a:pt x="480" y="17"/>
                </a:lnTo>
                <a:lnTo>
                  <a:pt x="478" y="15"/>
                </a:lnTo>
                <a:lnTo>
                  <a:pt x="478" y="15"/>
                </a:lnTo>
                <a:lnTo>
                  <a:pt x="476" y="15"/>
                </a:lnTo>
                <a:lnTo>
                  <a:pt x="440" y="11"/>
                </a:lnTo>
                <a:lnTo>
                  <a:pt x="440" y="11"/>
                </a:lnTo>
                <a:lnTo>
                  <a:pt x="438" y="11"/>
                </a:lnTo>
                <a:lnTo>
                  <a:pt x="438" y="11"/>
                </a:lnTo>
                <a:lnTo>
                  <a:pt x="438" y="13"/>
                </a:lnTo>
                <a:lnTo>
                  <a:pt x="434" y="13"/>
                </a:lnTo>
                <a:lnTo>
                  <a:pt x="430" y="11"/>
                </a:lnTo>
                <a:lnTo>
                  <a:pt x="426" y="11"/>
                </a:lnTo>
                <a:lnTo>
                  <a:pt x="423" y="13"/>
                </a:lnTo>
                <a:lnTo>
                  <a:pt x="423" y="13"/>
                </a:lnTo>
                <a:lnTo>
                  <a:pt x="423" y="13"/>
                </a:lnTo>
                <a:lnTo>
                  <a:pt x="423" y="11"/>
                </a:lnTo>
                <a:lnTo>
                  <a:pt x="423" y="11"/>
                </a:lnTo>
                <a:lnTo>
                  <a:pt x="421" y="11"/>
                </a:lnTo>
                <a:lnTo>
                  <a:pt x="419" y="11"/>
                </a:lnTo>
                <a:lnTo>
                  <a:pt x="417" y="13"/>
                </a:lnTo>
                <a:lnTo>
                  <a:pt x="417" y="11"/>
                </a:lnTo>
                <a:lnTo>
                  <a:pt x="417" y="11"/>
                </a:lnTo>
                <a:lnTo>
                  <a:pt x="417" y="9"/>
                </a:lnTo>
                <a:lnTo>
                  <a:pt x="415" y="9"/>
                </a:lnTo>
                <a:lnTo>
                  <a:pt x="415" y="11"/>
                </a:lnTo>
                <a:lnTo>
                  <a:pt x="415" y="9"/>
                </a:lnTo>
                <a:lnTo>
                  <a:pt x="409" y="9"/>
                </a:lnTo>
                <a:lnTo>
                  <a:pt x="403" y="11"/>
                </a:lnTo>
                <a:lnTo>
                  <a:pt x="402" y="11"/>
                </a:lnTo>
                <a:lnTo>
                  <a:pt x="398" y="11"/>
                </a:lnTo>
                <a:lnTo>
                  <a:pt x="394" y="11"/>
                </a:lnTo>
                <a:lnTo>
                  <a:pt x="396" y="11"/>
                </a:lnTo>
                <a:lnTo>
                  <a:pt x="398" y="13"/>
                </a:lnTo>
                <a:lnTo>
                  <a:pt x="384" y="15"/>
                </a:lnTo>
                <a:lnTo>
                  <a:pt x="371" y="17"/>
                </a:lnTo>
                <a:lnTo>
                  <a:pt x="375" y="15"/>
                </a:lnTo>
                <a:lnTo>
                  <a:pt x="371" y="15"/>
                </a:lnTo>
                <a:lnTo>
                  <a:pt x="369" y="17"/>
                </a:lnTo>
                <a:lnTo>
                  <a:pt x="367" y="17"/>
                </a:lnTo>
                <a:lnTo>
                  <a:pt x="367" y="17"/>
                </a:lnTo>
                <a:lnTo>
                  <a:pt x="365" y="15"/>
                </a:lnTo>
                <a:lnTo>
                  <a:pt x="327" y="26"/>
                </a:lnTo>
                <a:lnTo>
                  <a:pt x="293" y="40"/>
                </a:lnTo>
                <a:lnTo>
                  <a:pt x="261" y="57"/>
                </a:lnTo>
                <a:lnTo>
                  <a:pt x="255" y="61"/>
                </a:lnTo>
                <a:lnTo>
                  <a:pt x="251" y="65"/>
                </a:lnTo>
                <a:lnTo>
                  <a:pt x="230" y="80"/>
                </a:lnTo>
                <a:lnTo>
                  <a:pt x="209" y="97"/>
                </a:lnTo>
                <a:lnTo>
                  <a:pt x="204" y="103"/>
                </a:lnTo>
                <a:lnTo>
                  <a:pt x="196" y="106"/>
                </a:lnTo>
                <a:lnTo>
                  <a:pt x="190" y="112"/>
                </a:lnTo>
                <a:lnTo>
                  <a:pt x="122" y="192"/>
                </a:lnTo>
                <a:lnTo>
                  <a:pt x="112" y="209"/>
                </a:lnTo>
                <a:lnTo>
                  <a:pt x="103" y="230"/>
                </a:lnTo>
                <a:lnTo>
                  <a:pt x="93" y="228"/>
                </a:lnTo>
                <a:lnTo>
                  <a:pt x="84" y="226"/>
                </a:lnTo>
                <a:lnTo>
                  <a:pt x="78" y="221"/>
                </a:lnTo>
                <a:lnTo>
                  <a:pt x="70" y="217"/>
                </a:lnTo>
                <a:lnTo>
                  <a:pt x="63" y="213"/>
                </a:lnTo>
                <a:lnTo>
                  <a:pt x="55" y="209"/>
                </a:lnTo>
                <a:lnTo>
                  <a:pt x="51" y="245"/>
                </a:lnTo>
                <a:lnTo>
                  <a:pt x="47" y="282"/>
                </a:lnTo>
                <a:lnTo>
                  <a:pt x="78" y="301"/>
                </a:lnTo>
                <a:lnTo>
                  <a:pt x="105" y="320"/>
                </a:lnTo>
                <a:close/>
                <a:moveTo>
                  <a:pt x="379" y="0"/>
                </a:moveTo>
                <a:lnTo>
                  <a:pt x="423" y="0"/>
                </a:lnTo>
                <a:lnTo>
                  <a:pt x="466" y="2"/>
                </a:lnTo>
                <a:lnTo>
                  <a:pt x="508" y="9"/>
                </a:lnTo>
                <a:lnTo>
                  <a:pt x="542" y="21"/>
                </a:lnTo>
                <a:lnTo>
                  <a:pt x="544" y="17"/>
                </a:lnTo>
                <a:lnTo>
                  <a:pt x="546" y="13"/>
                </a:lnTo>
                <a:lnTo>
                  <a:pt x="548" y="13"/>
                </a:lnTo>
                <a:lnTo>
                  <a:pt x="552" y="13"/>
                </a:lnTo>
                <a:lnTo>
                  <a:pt x="552" y="13"/>
                </a:lnTo>
                <a:lnTo>
                  <a:pt x="556" y="17"/>
                </a:lnTo>
                <a:lnTo>
                  <a:pt x="558" y="23"/>
                </a:lnTo>
                <a:lnTo>
                  <a:pt x="556" y="26"/>
                </a:lnTo>
                <a:lnTo>
                  <a:pt x="554" y="30"/>
                </a:lnTo>
                <a:lnTo>
                  <a:pt x="554" y="34"/>
                </a:lnTo>
                <a:lnTo>
                  <a:pt x="554" y="40"/>
                </a:lnTo>
                <a:lnTo>
                  <a:pt x="552" y="38"/>
                </a:lnTo>
                <a:lnTo>
                  <a:pt x="552" y="40"/>
                </a:lnTo>
                <a:lnTo>
                  <a:pt x="550" y="42"/>
                </a:lnTo>
                <a:lnTo>
                  <a:pt x="539" y="89"/>
                </a:lnTo>
                <a:lnTo>
                  <a:pt x="525" y="135"/>
                </a:lnTo>
                <a:lnTo>
                  <a:pt x="525" y="141"/>
                </a:lnTo>
                <a:lnTo>
                  <a:pt x="523" y="146"/>
                </a:lnTo>
                <a:lnTo>
                  <a:pt x="520" y="152"/>
                </a:lnTo>
                <a:lnTo>
                  <a:pt x="522" y="150"/>
                </a:lnTo>
                <a:lnTo>
                  <a:pt x="525" y="150"/>
                </a:lnTo>
                <a:lnTo>
                  <a:pt x="527" y="150"/>
                </a:lnTo>
                <a:lnTo>
                  <a:pt x="531" y="148"/>
                </a:lnTo>
                <a:lnTo>
                  <a:pt x="537" y="146"/>
                </a:lnTo>
                <a:lnTo>
                  <a:pt x="541" y="146"/>
                </a:lnTo>
                <a:lnTo>
                  <a:pt x="544" y="148"/>
                </a:lnTo>
                <a:lnTo>
                  <a:pt x="546" y="152"/>
                </a:lnTo>
                <a:lnTo>
                  <a:pt x="544" y="152"/>
                </a:lnTo>
                <a:lnTo>
                  <a:pt x="529" y="162"/>
                </a:lnTo>
                <a:lnTo>
                  <a:pt x="514" y="169"/>
                </a:lnTo>
                <a:lnTo>
                  <a:pt x="514" y="171"/>
                </a:lnTo>
                <a:lnTo>
                  <a:pt x="512" y="173"/>
                </a:lnTo>
                <a:lnTo>
                  <a:pt x="512" y="175"/>
                </a:lnTo>
                <a:lnTo>
                  <a:pt x="510" y="177"/>
                </a:lnTo>
                <a:lnTo>
                  <a:pt x="508" y="175"/>
                </a:lnTo>
                <a:lnTo>
                  <a:pt x="504" y="175"/>
                </a:lnTo>
                <a:lnTo>
                  <a:pt x="503" y="175"/>
                </a:lnTo>
                <a:lnTo>
                  <a:pt x="499" y="177"/>
                </a:lnTo>
                <a:lnTo>
                  <a:pt x="493" y="179"/>
                </a:lnTo>
                <a:lnTo>
                  <a:pt x="489" y="183"/>
                </a:lnTo>
                <a:lnTo>
                  <a:pt x="482" y="185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4" y="190"/>
                </a:lnTo>
                <a:lnTo>
                  <a:pt x="470" y="194"/>
                </a:lnTo>
                <a:lnTo>
                  <a:pt x="466" y="198"/>
                </a:lnTo>
                <a:lnTo>
                  <a:pt x="457" y="200"/>
                </a:lnTo>
                <a:lnTo>
                  <a:pt x="455" y="198"/>
                </a:lnTo>
                <a:lnTo>
                  <a:pt x="453" y="198"/>
                </a:lnTo>
                <a:lnTo>
                  <a:pt x="451" y="194"/>
                </a:lnTo>
                <a:lnTo>
                  <a:pt x="447" y="188"/>
                </a:lnTo>
                <a:lnTo>
                  <a:pt x="447" y="188"/>
                </a:lnTo>
                <a:lnTo>
                  <a:pt x="443" y="188"/>
                </a:lnTo>
                <a:lnTo>
                  <a:pt x="442" y="188"/>
                </a:lnTo>
                <a:lnTo>
                  <a:pt x="438" y="188"/>
                </a:lnTo>
                <a:lnTo>
                  <a:pt x="432" y="186"/>
                </a:lnTo>
                <a:lnTo>
                  <a:pt x="426" y="186"/>
                </a:lnTo>
                <a:lnTo>
                  <a:pt x="424" y="185"/>
                </a:lnTo>
                <a:lnTo>
                  <a:pt x="424" y="185"/>
                </a:lnTo>
                <a:lnTo>
                  <a:pt x="423" y="183"/>
                </a:lnTo>
                <a:lnTo>
                  <a:pt x="421" y="185"/>
                </a:lnTo>
                <a:lnTo>
                  <a:pt x="421" y="185"/>
                </a:lnTo>
                <a:lnTo>
                  <a:pt x="419" y="186"/>
                </a:lnTo>
                <a:lnTo>
                  <a:pt x="417" y="186"/>
                </a:lnTo>
                <a:lnTo>
                  <a:pt x="417" y="186"/>
                </a:lnTo>
                <a:lnTo>
                  <a:pt x="415" y="185"/>
                </a:lnTo>
                <a:lnTo>
                  <a:pt x="411" y="185"/>
                </a:lnTo>
                <a:lnTo>
                  <a:pt x="407" y="185"/>
                </a:lnTo>
                <a:lnTo>
                  <a:pt x="407" y="188"/>
                </a:lnTo>
                <a:lnTo>
                  <a:pt x="403" y="192"/>
                </a:lnTo>
                <a:lnTo>
                  <a:pt x="403" y="190"/>
                </a:lnTo>
                <a:lnTo>
                  <a:pt x="402" y="190"/>
                </a:lnTo>
                <a:lnTo>
                  <a:pt x="402" y="188"/>
                </a:lnTo>
                <a:lnTo>
                  <a:pt x="402" y="185"/>
                </a:lnTo>
                <a:lnTo>
                  <a:pt x="398" y="185"/>
                </a:lnTo>
                <a:lnTo>
                  <a:pt x="394" y="186"/>
                </a:lnTo>
                <a:lnTo>
                  <a:pt x="392" y="186"/>
                </a:lnTo>
                <a:lnTo>
                  <a:pt x="392" y="188"/>
                </a:lnTo>
                <a:lnTo>
                  <a:pt x="392" y="188"/>
                </a:lnTo>
                <a:lnTo>
                  <a:pt x="390" y="186"/>
                </a:lnTo>
                <a:lnTo>
                  <a:pt x="384" y="188"/>
                </a:lnTo>
                <a:lnTo>
                  <a:pt x="381" y="190"/>
                </a:lnTo>
                <a:lnTo>
                  <a:pt x="381" y="192"/>
                </a:lnTo>
                <a:lnTo>
                  <a:pt x="379" y="192"/>
                </a:lnTo>
                <a:lnTo>
                  <a:pt x="377" y="194"/>
                </a:lnTo>
                <a:lnTo>
                  <a:pt x="375" y="194"/>
                </a:lnTo>
                <a:lnTo>
                  <a:pt x="375" y="194"/>
                </a:lnTo>
                <a:lnTo>
                  <a:pt x="375" y="192"/>
                </a:lnTo>
                <a:lnTo>
                  <a:pt x="373" y="190"/>
                </a:lnTo>
                <a:lnTo>
                  <a:pt x="343" y="204"/>
                </a:lnTo>
                <a:lnTo>
                  <a:pt x="316" y="219"/>
                </a:lnTo>
                <a:lnTo>
                  <a:pt x="287" y="245"/>
                </a:lnTo>
                <a:lnTo>
                  <a:pt x="261" y="276"/>
                </a:lnTo>
                <a:lnTo>
                  <a:pt x="238" y="306"/>
                </a:lnTo>
                <a:lnTo>
                  <a:pt x="232" y="314"/>
                </a:lnTo>
                <a:lnTo>
                  <a:pt x="226" y="322"/>
                </a:lnTo>
                <a:lnTo>
                  <a:pt x="230" y="323"/>
                </a:lnTo>
                <a:lnTo>
                  <a:pt x="234" y="325"/>
                </a:lnTo>
                <a:lnTo>
                  <a:pt x="238" y="325"/>
                </a:lnTo>
                <a:lnTo>
                  <a:pt x="238" y="323"/>
                </a:lnTo>
                <a:lnTo>
                  <a:pt x="240" y="322"/>
                </a:lnTo>
                <a:lnTo>
                  <a:pt x="242" y="320"/>
                </a:lnTo>
                <a:lnTo>
                  <a:pt x="242" y="316"/>
                </a:lnTo>
                <a:lnTo>
                  <a:pt x="244" y="314"/>
                </a:lnTo>
                <a:lnTo>
                  <a:pt x="245" y="301"/>
                </a:lnTo>
                <a:lnTo>
                  <a:pt x="247" y="299"/>
                </a:lnTo>
                <a:lnTo>
                  <a:pt x="249" y="299"/>
                </a:lnTo>
                <a:lnTo>
                  <a:pt x="251" y="299"/>
                </a:lnTo>
                <a:lnTo>
                  <a:pt x="251" y="301"/>
                </a:lnTo>
                <a:lnTo>
                  <a:pt x="251" y="303"/>
                </a:lnTo>
                <a:lnTo>
                  <a:pt x="249" y="306"/>
                </a:lnTo>
                <a:lnTo>
                  <a:pt x="249" y="310"/>
                </a:lnTo>
                <a:lnTo>
                  <a:pt x="247" y="314"/>
                </a:lnTo>
                <a:lnTo>
                  <a:pt x="247" y="322"/>
                </a:lnTo>
                <a:lnTo>
                  <a:pt x="245" y="331"/>
                </a:lnTo>
                <a:lnTo>
                  <a:pt x="244" y="337"/>
                </a:lnTo>
                <a:lnTo>
                  <a:pt x="244" y="339"/>
                </a:lnTo>
                <a:lnTo>
                  <a:pt x="244" y="341"/>
                </a:lnTo>
                <a:lnTo>
                  <a:pt x="245" y="343"/>
                </a:lnTo>
                <a:lnTo>
                  <a:pt x="245" y="344"/>
                </a:lnTo>
                <a:lnTo>
                  <a:pt x="245" y="344"/>
                </a:lnTo>
                <a:lnTo>
                  <a:pt x="245" y="346"/>
                </a:lnTo>
                <a:lnTo>
                  <a:pt x="245" y="348"/>
                </a:lnTo>
                <a:lnTo>
                  <a:pt x="255" y="356"/>
                </a:lnTo>
                <a:lnTo>
                  <a:pt x="264" y="363"/>
                </a:lnTo>
                <a:lnTo>
                  <a:pt x="264" y="365"/>
                </a:lnTo>
                <a:lnTo>
                  <a:pt x="263" y="367"/>
                </a:lnTo>
                <a:lnTo>
                  <a:pt x="261" y="367"/>
                </a:lnTo>
                <a:lnTo>
                  <a:pt x="255" y="363"/>
                </a:lnTo>
                <a:lnTo>
                  <a:pt x="251" y="360"/>
                </a:lnTo>
                <a:lnTo>
                  <a:pt x="244" y="356"/>
                </a:lnTo>
                <a:lnTo>
                  <a:pt x="234" y="400"/>
                </a:lnTo>
                <a:lnTo>
                  <a:pt x="230" y="402"/>
                </a:lnTo>
                <a:lnTo>
                  <a:pt x="228" y="403"/>
                </a:lnTo>
                <a:lnTo>
                  <a:pt x="224" y="405"/>
                </a:lnTo>
                <a:lnTo>
                  <a:pt x="224" y="405"/>
                </a:lnTo>
                <a:lnTo>
                  <a:pt x="223" y="403"/>
                </a:lnTo>
                <a:lnTo>
                  <a:pt x="223" y="402"/>
                </a:lnTo>
                <a:lnTo>
                  <a:pt x="223" y="400"/>
                </a:lnTo>
                <a:lnTo>
                  <a:pt x="221" y="398"/>
                </a:lnTo>
                <a:lnTo>
                  <a:pt x="221" y="398"/>
                </a:lnTo>
                <a:lnTo>
                  <a:pt x="219" y="398"/>
                </a:lnTo>
                <a:lnTo>
                  <a:pt x="217" y="398"/>
                </a:lnTo>
                <a:lnTo>
                  <a:pt x="186" y="407"/>
                </a:lnTo>
                <a:lnTo>
                  <a:pt x="156" y="419"/>
                </a:lnTo>
                <a:lnTo>
                  <a:pt x="156" y="421"/>
                </a:lnTo>
                <a:lnTo>
                  <a:pt x="156" y="423"/>
                </a:lnTo>
                <a:lnTo>
                  <a:pt x="154" y="424"/>
                </a:lnTo>
                <a:lnTo>
                  <a:pt x="152" y="423"/>
                </a:lnTo>
                <a:lnTo>
                  <a:pt x="150" y="423"/>
                </a:lnTo>
                <a:lnTo>
                  <a:pt x="148" y="421"/>
                </a:lnTo>
                <a:lnTo>
                  <a:pt x="148" y="423"/>
                </a:lnTo>
                <a:lnTo>
                  <a:pt x="146" y="424"/>
                </a:lnTo>
                <a:lnTo>
                  <a:pt x="146" y="426"/>
                </a:lnTo>
                <a:lnTo>
                  <a:pt x="146" y="428"/>
                </a:lnTo>
                <a:lnTo>
                  <a:pt x="146" y="430"/>
                </a:lnTo>
                <a:lnTo>
                  <a:pt x="143" y="430"/>
                </a:lnTo>
                <a:lnTo>
                  <a:pt x="141" y="428"/>
                </a:lnTo>
                <a:lnTo>
                  <a:pt x="139" y="426"/>
                </a:lnTo>
                <a:lnTo>
                  <a:pt x="127" y="430"/>
                </a:lnTo>
                <a:lnTo>
                  <a:pt x="118" y="432"/>
                </a:lnTo>
                <a:lnTo>
                  <a:pt x="118" y="434"/>
                </a:lnTo>
                <a:lnTo>
                  <a:pt x="118" y="436"/>
                </a:lnTo>
                <a:lnTo>
                  <a:pt x="116" y="436"/>
                </a:lnTo>
                <a:lnTo>
                  <a:pt x="114" y="438"/>
                </a:lnTo>
                <a:lnTo>
                  <a:pt x="112" y="436"/>
                </a:lnTo>
                <a:lnTo>
                  <a:pt x="110" y="436"/>
                </a:lnTo>
                <a:lnTo>
                  <a:pt x="108" y="436"/>
                </a:lnTo>
                <a:lnTo>
                  <a:pt x="80" y="445"/>
                </a:lnTo>
                <a:lnTo>
                  <a:pt x="84" y="449"/>
                </a:lnTo>
                <a:lnTo>
                  <a:pt x="85" y="453"/>
                </a:lnTo>
                <a:lnTo>
                  <a:pt x="89" y="457"/>
                </a:lnTo>
                <a:lnTo>
                  <a:pt x="87" y="457"/>
                </a:lnTo>
                <a:lnTo>
                  <a:pt x="85" y="457"/>
                </a:lnTo>
                <a:lnTo>
                  <a:pt x="85" y="455"/>
                </a:lnTo>
                <a:lnTo>
                  <a:pt x="84" y="455"/>
                </a:lnTo>
                <a:lnTo>
                  <a:pt x="84" y="457"/>
                </a:lnTo>
                <a:lnTo>
                  <a:pt x="84" y="457"/>
                </a:lnTo>
                <a:lnTo>
                  <a:pt x="84" y="457"/>
                </a:lnTo>
                <a:lnTo>
                  <a:pt x="82" y="455"/>
                </a:lnTo>
                <a:lnTo>
                  <a:pt x="80" y="455"/>
                </a:lnTo>
                <a:lnTo>
                  <a:pt x="80" y="453"/>
                </a:lnTo>
                <a:lnTo>
                  <a:pt x="80" y="451"/>
                </a:lnTo>
                <a:lnTo>
                  <a:pt x="78" y="451"/>
                </a:lnTo>
                <a:lnTo>
                  <a:pt x="76" y="453"/>
                </a:lnTo>
                <a:lnTo>
                  <a:pt x="74" y="453"/>
                </a:lnTo>
                <a:lnTo>
                  <a:pt x="72" y="453"/>
                </a:lnTo>
                <a:lnTo>
                  <a:pt x="68" y="451"/>
                </a:lnTo>
                <a:lnTo>
                  <a:pt x="66" y="449"/>
                </a:lnTo>
                <a:lnTo>
                  <a:pt x="63" y="449"/>
                </a:lnTo>
                <a:lnTo>
                  <a:pt x="59" y="451"/>
                </a:lnTo>
                <a:lnTo>
                  <a:pt x="57" y="449"/>
                </a:lnTo>
                <a:lnTo>
                  <a:pt x="55" y="447"/>
                </a:lnTo>
                <a:lnTo>
                  <a:pt x="53" y="445"/>
                </a:lnTo>
                <a:lnTo>
                  <a:pt x="51" y="445"/>
                </a:lnTo>
                <a:lnTo>
                  <a:pt x="49" y="445"/>
                </a:lnTo>
                <a:lnTo>
                  <a:pt x="47" y="443"/>
                </a:lnTo>
                <a:lnTo>
                  <a:pt x="47" y="442"/>
                </a:lnTo>
                <a:lnTo>
                  <a:pt x="47" y="440"/>
                </a:lnTo>
                <a:lnTo>
                  <a:pt x="47" y="440"/>
                </a:lnTo>
                <a:lnTo>
                  <a:pt x="32" y="430"/>
                </a:lnTo>
                <a:lnTo>
                  <a:pt x="32" y="434"/>
                </a:lnTo>
                <a:lnTo>
                  <a:pt x="32" y="438"/>
                </a:lnTo>
                <a:lnTo>
                  <a:pt x="30" y="442"/>
                </a:lnTo>
                <a:lnTo>
                  <a:pt x="28" y="443"/>
                </a:lnTo>
                <a:lnTo>
                  <a:pt x="26" y="442"/>
                </a:lnTo>
                <a:lnTo>
                  <a:pt x="26" y="440"/>
                </a:lnTo>
                <a:lnTo>
                  <a:pt x="25" y="438"/>
                </a:lnTo>
                <a:lnTo>
                  <a:pt x="25" y="434"/>
                </a:lnTo>
                <a:lnTo>
                  <a:pt x="25" y="434"/>
                </a:lnTo>
                <a:lnTo>
                  <a:pt x="23" y="426"/>
                </a:lnTo>
                <a:lnTo>
                  <a:pt x="21" y="421"/>
                </a:lnTo>
                <a:lnTo>
                  <a:pt x="19" y="413"/>
                </a:lnTo>
                <a:lnTo>
                  <a:pt x="17" y="409"/>
                </a:lnTo>
                <a:lnTo>
                  <a:pt x="15" y="405"/>
                </a:lnTo>
                <a:lnTo>
                  <a:pt x="11" y="402"/>
                </a:lnTo>
                <a:lnTo>
                  <a:pt x="7" y="398"/>
                </a:lnTo>
                <a:lnTo>
                  <a:pt x="4" y="396"/>
                </a:lnTo>
                <a:lnTo>
                  <a:pt x="2" y="394"/>
                </a:lnTo>
                <a:lnTo>
                  <a:pt x="0" y="392"/>
                </a:lnTo>
                <a:lnTo>
                  <a:pt x="0" y="390"/>
                </a:lnTo>
                <a:lnTo>
                  <a:pt x="0" y="388"/>
                </a:lnTo>
                <a:lnTo>
                  <a:pt x="2" y="388"/>
                </a:lnTo>
                <a:lnTo>
                  <a:pt x="5" y="388"/>
                </a:lnTo>
                <a:lnTo>
                  <a:pt x="9" y="388"/>
                </a:lnTo>
                <a:lnTo>
                  <a:pt x="11" y="388"/>
                </a:lnTo>
                <a:lnTo>
                  <a:pt x="15" y="390"/>
                </a:lnTo>
                <a:lnTo>
                  <a:pt x="19" y="392"/>
                </a:lnTo>
                <a:lnTo>
                  <a:pt x="17" y="367"/>
                </a:lnTo>
                <a:lnTo>
                  <a:pt x="15" y="341"/>
                </a:lnTo>
                <a:lnTo>
                  <a:pt x="15" y="339"/>
                </a:lnTo>
                <a:lnTo>
                  <a:pt x="13" y="337"/>
                </a:lnTo>
                <a:lnTo>
                  <a:pt x="11" y="335"/>
                </a:lnTo>
                <a:lnTo>
                  <a:pt x="11" y="333"/>
                </a:lnTo>
                <a:lnTo>
                  <a:pt x="13" y="331"/>
                </a:lnTo>
                <a:lnTo>
                  <a:pt x="15" y="331"/>
                </a:lnTo>
                <a:lnTo>
                  <a:pt x="17" y="333"/>
                </a:lnTo>
                <a:lnTo>
                  <a:pt x="17" y="327"/>
                </a:lnTo>
                <a:lnTo>
                  <a:pt x="17" y="322"/>
                </a:lnTo>
                <a:lnTo>
                  <a:pt x="17" y="322"/>
                </a:lnTo>
                <a:lnTo>
                  <a:pt x="15" y="320"/>
                </a:lnTo>
                <a:lnTo>
                  <a:pt x="15" y="318"/>
                </a:lnTo>
                <a:lnTo>
                  <a:pt x="15" y="316"/>
                </a:lnTo>
                <a:lnTo>
                  <a:pt x="17" y="316"/>
                </a:lnTo>
                <a:lnTo>
                  <a:pt x="19" y="291"/>
                </a:lnTo>
                <a:lnTo>
                  <a:pt x="19" y="289"/>
                </a:lnTo>
                <a:lnTo>
                  <a:pt x="19" y="289"/>
                </a:lnTo>
                <a:lnTo>
                  <a:pt x="19" y="289"/>
                </a:lnTo>
                <a:lnTo>
                  <a:pt x="23" y="245"/>
                </a:lnTo>
                <a:lnTo>
                  <a:pt x="23" y="202"/>
                </a:lnTo>
                <a:lnTo>
                  <a:pt x="23" y="200"/>
                </a:lnTo>
                <a:lnTo>
                  <a:pt x="25" y="198"/>
                </a:lnTo>
                <a:lnTo>
                  <a:pt x="26" y="198"/>
                </a:lnTo>
                <a:lnTo>
                  <a:pt x="28" y="198"/>
                </a:lnTo>
                <a:lnTo>
                  <a:pt x="30" y="200"/>
                </a:lnTo>
                <a:lnTo>
                  <a:pt x="30" y="198"/>
                </a:lnTo>
                <a:lnTo>
                  <a:pt x="32" y="196"/>
                </a:lnTo>
                <a:lnTo>
                  <a:pt x="34" y="194"/>
                </a:lnTo>
                <a:lnTo>
                  <a:pt x="34" y="192"/>
                </a:lnTo>
                <a:lnTo>
                  <a:pt x="34" y="190"/>
                </a:lnTo>
                <a:lnTo>
                  <a:pt x="34" y="186"/>
                </a:lnTo>
                <a:lnTo>
                  <a:pt x="34" y="185"/>
                </a:lnTo>
                <a:lnTo>
                  <a:pt x="34" y="181"/>
                </a:lnTo>
                <a:lnTo>
                  <a:pt x="36" y="175"/>
                </a:lnTo>
                <a:lnTo>
                  <a:pt x="36" y="167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40" y="162"/>
                </a:lnTo>
                <a:lnTo>
                  <a:pt x="42" y="162"/>
                </a:lnTo>
                <a:lnTo>
                  <a:pt x="44" y="148"/>
                </a:lnTo>
                <a:lnTo>
                  <a:pt x="47" y="137"/>
                </a:lnTo>
                <a:lnTo>
                  <a:pt x="47" y="137"/>
                </a:lnTo>
                <a:lnTo>
                  <a:pt x="49" y="137"/>
                </a:lnTo>
                <a:lnTo>
                  <a:pt x="49" y="139"/>
                </a:lnTo>
                <a:lnTo>
                  <a:pt x="49" y="145"/>
                </a:lnTo>
                <a:lnTo>
                  <a:pt x="51" y="148"/>
                </a:lnTo>
                <a:lnTo>
                  <a:pt x="51" y="150"/>
                </a:lnTo>
                <a:lnTo>
                  <a:pt x="51" y="152"/>
                </a:lnTo>
                <a:lnTo>
                  <a:pt x="51" y="156"/>
                </a:lnTo>
                <a:lnTo>
                  <a:pt x="51" y="162"/>
                </a:lnTo>
                <a:lnTo>
                  <a:pt x="51" y="165"/>
                </a:lnTo>
                <a:lnTo>
                  <a:pt x="57" y="150"/>
                </a:lnTo>
                <a:lnTo>
                  <a:pt x="59" y="133"/>
                </a:lnTo>
                <a:lnTo>
                  <a:pt x="61" y="131"/>
                </a:lnTo>
                <a:lnTo>
                  <a:pt x="61" y="131"/>
                </a:lnTo>
                <a:lnTo>
                  <a:pt x="63" y="131"/>
                </a:lnTo>
                <a:lnTo>
                  <a:pt x="63" y="133"/>
                </a:lnTo>
                <a:lnTo>
                  <a:pt x="63" y="141"/>
                </a:lnTo>
                <a:lnTo>
                  <a:pt x="63" y="148"/>
                </a:lnTo>
                <a:lnTo>
                  <a:pt x="61" y="156"/>
                </a:lnTo>
                <a:lnTo>
                  <a:pt x="59" y="194"/>
                </a:lnTo>
                <a:lnTo>
                  <a:pt x="59" y="196"/>
                </a:lnTo>
                <a:lnTo>
                  <a:pt x="59" y="196"/>
                </a:lnTo>
                <a:lnTo>
                  <a:pt x="59" y="198"/>
                </a:lnTo>
                <a:lnTo>
                  <a:pt x="72" y="205"/>
                </a:lnTo>
                <a:lnTo>
                  <a:pt x="85" y="215"/>
                </a:lnTo>
                <a:lnTo>
                  <a:pt x="87" y="215"/>
                </a:lnTo>
                <a:lnTo>
                  <a:pt x="87" y="213"/>
                </a:lnTo>
                <a:lnTo>
                  <a:pt x="89" y="211"/>
                </a:lnTo>
                <a:lnTo>
                  <a:pt x="89" y="209"/>
                </a:lnTo>
                <a:lnTo>
                  <a:pt x="106" y="188"/>
                </a:lnTo>
                <a:lnTo>
                  <a:pt x="106" y="188"/>
                </a:lnTo>
                <a:lnTo>
                  <a:pt x="108" y="186"/>
                </a:lnTo>
                <a:lnTo>
                  <a:pt x="108" y="186"/>
                </a:lnTo>
                <a:lnTo>
                  <a:pt x="118" y="177"/>
                </a:lnTo>
                <a:lnTo>
                  <a:pt x="127" y="165"/>
                </a:lnTo>
                <a:lnTo>
                  <a:pt x="127" y="164"/>
                </a:lnTo>
                <a:lnTo>
                  <a:pt x="127" y="164"/>
                </a:lnTo>
                <a:lnTo>
                  <a:pt x="129" y="164"/>
                </a:lnTo>
                <a:lnTo>
                  <a:pt x="146" y="139"/>
                </a:lnTo>
                <a:lnTo>
                  <a:pt x="165" y="116"/>
                </a:lnTo>
                <a:lnTo>
                  <a:pt x="194" y="86"/>
                </a:lnTo>
                <a:lnTo>
                  <a:pt x="194" y="84"/>
                </a:lnTo>
                <a:lnTo>
                  <a:pt x="196" y="84"/>
                </a:lnTo>
                <a:lnTo>
                  <a:pt x="196" y="84"/>
                </a:lnTo>
                <a:lnTo>
                  <a:pt x="219" y="63"/>
                </a:lnTo>
                <a:lnTo>
                  <a:pt x="242" y="46"/>
                </a:lnTo>
                <a:lnTo>
                  <a:pt x="270" y="30"/>
                </a:lnTo>
                <a:lnTo>
                  <a:pt x="303" y="15"/>
                </a:lnTo>
                <a:lnTo>
                  <a:pt x="337" y="6"/>
                </a:lnTo>
                <a:lnTo>
                  <a:pt x="375" y="0"/>
                </a:lnTo>
                <a:lnTo>
                  <a:pt x="377" y="0"/>
                </a:lnTo>
                <a:lnTo>
                  <a:pt x="379" y="0"/>
                </a:lnTo>
                <a:close/>
              </a:path>
            </a:pathLst>
          </a:custGeom>
          <a:solidFill>
            <a:schemeClr val="accent1"/>
          </a:solidFill>
          <a:ln w="0">
            <a:solidFill>
              <a:schemeClr val="accent1"/>
            </a:solidFill>
            <a:prstDash val="solid"/>
            <a:round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5" name="矩形 8"/>
          <p:cNvSpPr/>
          <p:nvPr/>
        </p:nvSpPr>
        <p:spPr>
          <a:xfrm>
            <a:off x="816717" y="3909147"/>
            <a:ext cx="3551518" cy="12712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做新媒体、用户运营、社区、活动或其他，都要注意灵活性，大家不要过于遵守教条，不是按步骤、方式来做就一定对。</a:t>
            </a:r>
          </a:p>
        </p:txBody>
      </p:sp>
      <p:sp>
        <p:nvSpPr>
          <p:cNvPr id="26" name="矩形 8"/>
          <p:cNvSpPr/>
          <p:nvPr/>
        </p:nvSpPr>
        <p:spPr>
          <a:xfrm>
            <a:off x="7391824" y="3861153"/>
            <a:ext cx="3983459" cy="12712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有可能时代变了，某种思维方式一年之后就不一定奏效了，很多都是在不断试错和摸索地过程中总结出来的，不是按步骤执行就能有效的原则。</a:t>
            </a:r>
          </a:p>
        </p:txBody>
      </p:sp>
      <p:sp>
        <p:nvSpPr>
          <p:cNvPr id="27" name="矩形 26"/>
          <p:cNvSpPr/>
          <p:nvPr/>
        </p:nvSpPr>
        <p:spPr>
          <a:xfrm>
            <a:off x="1392639" y="1509473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、灵活性</a:t>
            </a:r>
          </a:p>
        </p:txBody>
      </p:sp>
      <p:sp>
        <p:nvSpPr>
          <p:cNvPr id="28" name="îṥļîḑé-Oval 2"/>
          <p:cNvSpPr/>
          <p:nvPr/>
        </p:nvSpPr>
        <p:spPr>
          <a:xfrm>
            <a:off x="10079459" y="2661316"/>
            <a:ext cx="832376" cy="824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  <a:gd name="connsiteX55" fmla="*/ 373273 h 605239"/>
              <a:gd name="connsiteY55" fmla="*/ 373273 h 605239"/>
              <a:gd name="connsiteX56" fmla="*/ 373273 h 605239"/>
              <a:gd name="connsiteY56" fmla="*/ 373273 h 605239"/>
              <a:gd name="connsiteX57" fmla="*/ 373273 h 605239"/>
              <a:gd name="connsiteY57" fmla="*/ 373273 h 605239"/>
              <a:gd name="connsiteX58" fmla="*/ 373273 h 605239"/>
              <a:gd name="connsiteY58" fmla="*/ 373273 h 605239"/>
              <a:gd name="connsiteX59" fmla="*/ 373273 h 605239"/>
              <a:gd name="connsiteY59" fmla="*/ 373273 h 605239"/>
              <a:gd name="connsiteX60" fmla="*/ 373273 h 605239"/>
              <a:gd name="connsiteY60" fmla="*/ 373273 h 605239"/>
              <a:gd name="connsiteX61" fmla="*/ 373273 h 605239"/>
              <a:gd name="connsiteY61" fmla="*/ 373273 h 605239"/>
              <a:gd name="connsiteX62" fmla="*/ 373273 h 605239"/>
              <a:gd name="connsiteY62" fmla="*/ 373273 h 605239"/>
              <a:gd name="connsiteX63" fmla="*/ 373273 h 605239"/>
              <a:gd name="connsiteY63" fmla="*/ 373273 h 605239"/>
              <a:gd name="connsiteX64" fmla="*/ 373273 h 605239"/>
              <a:gd name="connsiteY64" fmla="*/ 373273 h 605239"/>
              <a:gd name="connsiteX65" fmla="*/ 373273 h 605239"/>
              <a:gd name="connsiteY65" fmla="*/ 373273 h 605239"/>
              <a:gd name="connsiteX66" fmla="*/ 373273 h 605239"/>
              <a:gd name="connsiteY66" fmla="*/ 373273 h 605239"/>
              <a:gd name="connsiteX67" fmla="*/ 373273 h 605239"/>
              <a:gd name="connsiteY67" fmla="*/ 373273 h 605239"/>
              <a:gd name="connsiteX68" fmla="*/ 373273 h 605239"/>
              <a:gd name="connsiteY68" fmla="*/ 373273 h 605239"/>
              <a:gd name="connsiteX69" fmla="*/ 373273 h 605239"/>
              <a:gd name="connsiteY69" fmla="*/ 373273 h 605239"/>
              <a:gd name="connsiteX70" fmla="*/ 373273 h 605239"/>
              <a:gd name="connsiteY70" fmla="*/ 373273 h 605239"/>
              <a:gd name="connsiteX71" fmla="*/ 373273 h 605239"/>
              <a:gd name="connsiteY71" fmla="*/ 373273 h 605239"/>
              <a:gd name="connsiteX72" fmla="*/ 373273 h 605239"/>
              <a:gd name="connsiteY72" fmla="*/ 373273 h 605239"/>
              <a:gd name="connsiteX73" fmla="*/ 373273 h 605239"/>
              <a:gd name="connsiteY73" fmla="*/ 373273 h 605239"/>
              <a:gd name="connsiteX74" fmla="*/ 373273 h 605239"/>
              <a:gd name="connsiteY74" fmla="*/ 373273 h 605239"/>
              <a:gd name="connsiteX75" fmla="*/ 373273 h 605239"/>
              <a:gd name="connsiteY75" fmla="*/ 373273 h 605239"/>
              <a:gd name="connsiteX76" fmla="*/ 373273 h 605239"/>
              <a:gd name="connsiteY76" fmla="*/ 373273 h 605239"/>
              <a:gd name="connsiteX77" fmla="*/ 373273 h 605239"/>
              <a:gd name="connsiteY77" fmla="*/ 373273 h 605239"/>
              <a:gd name="connsiteX78" fmla="*/ 373273 h 605239"/>
              <a:gd name="connsiteY78" fmla="*/ 373273 h 605239"/>
              <a:gd name="connsiteX79" fmla="*/ 373273 h 605239"/>
              <a:gd name="connsiteY79" fmla="*/ 373273 h 605239"/>
              <a:gd name="connsiteX80" fmla="*/ 373273 h 605239"/>
              <a:gd name="connsiteY80" fmla="*/ 373273 h 605239"/>
              <a:gd name="connsiteX81" fmla="*/ 373273 h 605239"/>
              <a:gd name="connsiteY81" fmla="*/ 373273 h 605239"/>
              <a:gd name="connsiteX82" fmla="*/ 373273 h 605239"/>
              <a:gd name="connsiteY82" fmla="*/ 373273 h 605239"/>
              <a:gd name="connsiteX83" fmla="*/ 373273 h 605239"/>
              <a:gd name="connsiteY83" fmla="*/ 373273 h 605239"/>
              <a:gd name="connsiteX84" fmla="*/ 373273 h 605239"/>
              <a:gd name="connsiteY84" fmla="*/ 373273 h 605239"/>
              <a:gd name="connsiteX85" fmla="*/ 373273 h 605239"/>
              <a:gd name="connsiteY85" fmla="*/ 373273 h 605239"/>
              <a:gd name="connsiteX86" fmla="*/ 373273 h 605239"/>
              <a:gd name="connsiteY86" fmla="*/ 373273 h 605239"/>
              <a:gd name="connsiteX87" fmla="*/ 373273 h 605239"/>
              <a:gd name="connsiteY87" fmla="*/ 373273 h 605239"/>
              <a:gd name="connsiteX88" fmla="*/ 373273 h 605239"/>
              <a:gd name="connsiteY88" fmla="*/ 373273 h 605239"/>
              <a:gd name="connsiteX89" fmla="*/ 373273 h 605239"/>
              <a:gd name="connsiteY89" fmla="*/ 373273 h 605239"/>
              <a:gd name="connsiteX90" fmla="*/ 373273 h 605239"/>
              <a:gd name="connsiteY90" fmla="*/ 373273 h 605239"/>
              <a:gd name="connsiteX91" fmla="*/ 373273 h 605239"/>
              <a:gd name="connsiteY91" fmla="*/ 373273 h 605239"/>
              <a:gd name="connsiteX92" fmla="*/ 373273 h 605239"/>
              <a:gd name="connsiteY92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78425" h="573203">
                <a:moveTo>
                  <a:pt x="35688" y="330987"/>
                </a:moveTo>
                <a:cubicBezTo>
                  <a:pt x="32039" y="330987"/>
                  <a:pt x="29102" y="334008"/>
                  <a:pt x="29102" y="337651"/>
                </a:cubicBezTo>
                <a:lnTo>
                  <a:pt x="29102" y="484438"/>
                </a:lnTo>
                <a:cubicBezTo>
                  <a:pt x="29102" y="488081"/>
                  <a:pt x="32039" y="491102"/>
                  <a:pt x="35688" y="491102"/>
                </a:cubicBezTo>
                <a:lnTo>
                  <a:pt x="240293" y="491102"/>
                </a:lnTo>
                <a:cubicBezTo>
                  <a:pt x="243942" y="491102"/>
                  <a:pt x="246968" y="488081"/>
                  <a:pt x="246968" y="484438"/>
                </a:cubicBezTo>
                <a:lnTo>
                  <a:pt x="246968" y="337651"/>
                </a:lnTo>
                <a:cubicBezTo>
                  <a:pt x="246968" y="334008"/>
                  <a:pt x="243942" y="330987"/>
                  <a:pt x="240293" y="330987"/>
                </a:cubicBezTo>
                <a:close/>
                <a:moveTo>
                  <a:pt x="440550" y="305700"/>
                </a:moveTo>
                <a:cubicBezTo>
                  <a:pt x="444243" y="305700"/>
                  <a:pt x="447936" y="307122"/>
                  <a:pt x="450784" y="309967"/>
                </a:cubicBezTo>
                <a:lnTo>
                  <a:pt x="487627" y="346765"/>
                </a:lnTo>
                <a:cubicBezTo>
                  <a:pt x="493323" y="352454"/>
                  <a:pt x="493323" y="361520"/>
                  <a:pt x="487627" y="367209"/>
                </a:cubicBezTo>
                <a:cubicBezTo>
                  <a:pt x="484780" y="370053"/>
                  <a:pt x="481042" y="371475"/>
                  <a:pt x="477304" y="371475"/>
                </a:cubicBezTo>
                <a:cubicBezTo>
                  <a:pt x="473477" y="371475"/>
                  <a:pt x="469829" y="370053"/>
                  <a:pt x="466981" y="367209"/>
                </a:cubicBezTo>
                <a:lnTo>
                  <a:pt x="454967" y="355298"/>
                </a:lnTo>
                <a:lnTo>
                  <a:pt x="454967" y="470137"/>
                </a:lnTo>
                <a:cubicBezTo>
                  <a:pt x="454967" y="478137"/>
                  <a:pt x="448470" y="484714"/>
                  <a:pt x="440372" y="484714"/>
                </a:cubicBezTo>
                <a:lnTo>
                  <a:pt x="328329" y="484714"/>
                </a:lnTo>
                <a:cubicBezTo>
                  <a:pt x="320320" y="484714"/>
                  <a:pt x="313734" y="478137"/>
                  <a:pt x="313734" y="470137"/>
                </a:cubicBezTo>
                <a:cubicBezTo>
                  <a:pt x="313734" y="462049"/>
                  <a:pt x="320320" y="455560"/>
                  <a:pt x="328329" y="455560"/>
                </a:cubicBezTo>
                <a:lnTo>
                  <a:pt x="328329" y="455649"/>
                </a:lnTo>
                <a:lnTo>
                  <a:pt x="426044" y="455649"/>
                </a:lnTo>
                <a:lnTo>
                  <a:pt x="426044" y="355298"/>
                </a:lnTo>
                <a:lnTo>
                  <a:pt x="414030" y="367209"/>
                </a:lnTo>
                <a:cubicBezTo>
                  <a:pt x="408334" y="372897"/>
                  <a:pt x="399168" y="372897"/>
                  <a:pt x="393472" y="367209"/>
                </a:cubicBezTo>
                <a:cubicBezTo>
                  <a:pt x="387777" y="361520"/>
                  <a:pt x="387777" y="352454"/>
                  <a:pt x="393472" y="346765"/>
                </a:cubicBezTo>
                <a:lnTo>
                  <a:pt x="430316" y="309967"/>
                </a:lnTo>
                <a:cubicBezTo>
                  <a:pt x="433163" y="307122"/>
                  <a:pt x="436856" y="305700"/>
                  <a:pt x="440550" y="305700"/>
                </a:cubicBezTo>
                <a:close/>
                <a:moveTo>
                  <a:pt x="35688" y="302020"/>
                </a:moveTo>
                <a:lnTo>
                  <a:pt x="240293" y="302020"/>
                </a:lnTo>
                <a:cubicBezTo>
                  <a:pt x="259961" y="302020"/>
                  <a:pt x="275981" y="318014"/>
                  <a:pt x="275981" y="337651"/>
                </a:cubicBezTo>
                <a:lnTo>
                  <a:pt x="275981" y="484438"/>
                </a:lnTo>
                <a:cubicBezTo>
                  <a:pt x="275981" y="504075"/>
                  <a:pt x="259961" y="520068"/>
                  <a:pt x="240293" y="520068"/>
                </a:cubicBezTo>
                <a:lnTo>
                  <a:pt x="152631" y="520068"/>
                </a:lnTo>
                <a:lnTo>
                  <a:pt x="152631" y="544059"/>
                </a:lnTo>
                <a:lnTo>
                  <a:pt x="179152" y="544059"/>
                </a:lnTo>
                <a:cubicBezTo>
                  <a:pt x="187251" y="544059"/>
                  <a:pt x="193747" y="550545"/>
                  <a:pt x="193747" y="558631"/>
                </a:cubicBezTo>
                <a:cubicBezTo>
                  <a:pt x="193747" y="566628"/>
                  <a:pt x="187251" y="573203"/>
                  <a:pt x="179152" y="573203"/>
                </a:cubicBezTo>
                <a:lnTo>
                  <a:pt x="96829" y="573203"/>
                </a:lnTo>
                <a:cubicBezTo>
                  <a:pt x="88730" y="573203"/>
                  <a:pt x="82234" y="566628"/>
                  <a:pt x="82234" y="558631"/>
                </a:cubicBezTo>
                <a:cubicBezTo>
                  <a:pt x="82234" y="550545"/>
                  <a:pt x="88730" y="544059"/>
                  <a:pt x="96829" y="544059"/>
                </a:cubicBezTo>
                <a:lnTo>
                  <a:pt x="123439" y="544059"/>
                </a:lnTo>
                <a:lnTo>
                  <a:pt x="123439" y="520068"/>
                </a:lnTo>
                <a:lnTo>
                  <a:pt x="35688" y="520068"/>
                </a:lnTo>
                <a:cubicBezTo>
                  <a:pt x="16020" y="520068"/>
                  <a:pt x="0" y="504075"/>
                  <a:pt x="0" y="484438"/>
                </a:cubicBezTo>
                <a:lnTo>
                  <a:pt x="0" y="337651"/>
                </a:lnTo>
                <a:cubicBezTo>
                  <a:pt x="0" y="318014"/>
                  <a:pt x="16020" y="302020"/>
                  <a:pt x="35688" y="302020"/>
                </a:cubicBezTo>
                <a:close/>
                <a:moveTo>
                  <a:pt x="138020" y="94487"/>
                </a:moveTo>
                <a:lnTo>
                  <a:pt x="250020" y="94487"/>
                </a:lnTo>
                <a:cubicBezTo>
                  <a:pt x="258122" y="94487"/>
                  <a:pt x="264621" y="100974"/>
                  <a:pt x="264621" y="109060"/>
                </a:cubicBezTo>
                <a:cubicBezTo>
                  <a:pt x="264621" y="117147"/>
                  <a:pt x="258122" y="123634"/>
                  <a:pt x="250020" y="123634"/>
                </a:cubicBezTo>
                <a:lnTo>
                  <a:pt x="250020" y="123545"/>
                </a:lnTo>
                <a:lnTo>
                  <a:pt x="152710" y="123545"/>
                </a:lnTo>
                <a:lnTo>
                  <a:pt x="152710" y="223873"/>
                </a:lnTo>
                <a:lnTo>
                  <a:pt x="164729" y="211876"/>
                </a:lnTo>
                <a:cubicBezTo>
                  <a:pt x="170427" y="206189"/>
                  <a:pt x="179508" y="206189"/>
                  <a:pt x="185206" y="211876"/>
                </a:cubicBezTo>
                <a:cubicBezTo>
                  <a:pt x="190904" y="217563"/>
                  <a:pt x="190904" y="226716"/>
                  <a:pt x="185206" y="232404"/>
                </a:cubicBezTo>
                <a:lnTo>
                  <a:pt x="148436" y="269104"/>
                </a:lnTo>
                <a:cubicBezTo>
                  <a:pt x="145588" y="271948"/>
                  <a:pt x="141759" y="273370"/>
                  <a:pt x="138109" y="273370"/>
                </a:cubicBezTo>
                <a:cubicBezTo>
                  <a:pt x="134281" y="273370"/>
                  <a:pt x="130630" y="271948"/>
                  <a:pt x="127781" y="269104"/>
                </a:cubicBezTo>
                <a:lnTo>
                  <a:pt x="91012" y="232404"/>
                </a:lnTo>
                <a:cubicBezTo>
                  <a:pt x="85314" y="226716"/>
                  <a:pt x="85314" y="217563"/>
                  <a:pt x="91012" y="211876"/>
                </a:cubicBezTo>
                <a:cubicBezTo>
                  <a:pt x="96710" y="206189"/>
                  <a:pt x="105791" y="206189"/>
                  <a:pt x="111489" y="211876"/>
                </a:cubicBezTo>
                <a:lnTo>
                  <a:pt x="123508" y="223873"/>
                </a:lnTo>
                <a:lnTo>
                  <a:pt x="123508" y="109060"/>
                </a:lnTo>
                <a:cubicBezTo>
                  <a:pt x="123508" y="100974"/>
                  <a:pt x="129918" y="94487"/>
                  <a:pt x="138020" y="94487"/>
                </a:cubicBezTo>
                <a:close/>
                <a:moveTo>
                  <a:pt x="338148" y="29153"/>
                </a:moveTo>
                <a:cubicBezTo>
                  <a:pt x="334410" y="29153"/>
                  <a:pt x="331473" y="32176"/>
                  <a:pt x="331473" y="35820"/>
                </a:cubicBezTo>
                <a:lnTo>
                  <a:pt x="331473" y="182566"/>
                </a:lnTo>
                <a:cubicBezTo>
                  <a:pt x="331473" y="186210"/>
                  <a:pt x="334410" y="189143"/>
                  <a:pt x="338148" y="189143"/>
                </a:cubicBezTo>
                <a:lnTo>
                  <a:pt x="542650" y="189143"/>
                </a:lnTo>
                <a:cubicBezTo>
                  <a:pt x="546388" y="189143"/>
                  <a:pt x="549325" y="186210"/>
                  <a:pt x="549325" y="182566"/>
                </a:cubicBezTo>
                <a:lnTo>
                  <a:pt x="549325" y="35820"/>
                </a:lnTo>
                <a:cubicBezTo>
                  <a:pt x="549325" y="32176"/>
                  <a:pt x="546388" y="29153"/>
                  <a:pt x="542650" y="29153"/>
                </a:cubicBezTo>
                <a:close/>
                <a:moveTo>
                  <a:pt x="338148" y="0"/>
                </a:moveTo>
                <a:lnTo>
                  <a:pt x="542650" y="0"/>
                </a:lnTo>
                <a:cubicBezTo>
                  <a:pt x="562407" y="0"/>
                  <a:pt x="578425" y="16177"/>
                  <a:pt x="578425" y="35820"/>
                </a:cubicBezTo>
                <a:lnTo>
                  <a:pt x="578425" y="182388"/>
                </a:lnTo>
                <a:cubicBezTo>
                  <a:pt x="578425" y="202120"/>
                  <a:pt x="562407" y="218119"/>
                  <a:pt x="542650" y="218119"/>
                </a:cubicBezTo>
                <a:lnTo>
                  <a:pt x="454994" y="218119"/>
                </a:lnTo>
                <a:lnTo>
                  <a:pt x="454994" y="242029"/>
                </a:lnTo>
                <a:lnTo>
                  <a:pt x="481602" y="242029"/>
                </a:lnTo>
                <a:cubicBezTo>
                  <a:pt x="489611" y="242029"/>
                  <a:pt x="496197" y="248518"/>
                  <a:pt x="496197" y="256606"/>
                </a:cubicBezTo>
                <a:cubicBezTo>
                  <a:pt x="496197" y="264694"/>
                  <a:pt x="489611" y="271183"/>
                  <a:pt x="481602" y="271183"/>
                </a:cubicBezTo>
                <a:lnTo>
                  <a:pt x="399196" y="271183"/>
                </a:lnTo>
                <a:cubicBezTo>
                  <a:pt x="391187" y="271183"/>
                  <a:pt x="384601" y="264694"/>
                  <a:pt x="384601" y="256606"/>
                </a:cubicBezTo>
                <a:cubicBezTo>
                  <a:pt x="384601" y="248518"/>
                  <a:pt x="391187" y="242029"/>
                  <a:pt x="399196" y="242029"/>
                </a:cubicBezTo>
                <a:lnTo>
                  <a:pt x="425804" y="242029"/>
                </a:lnTo>
                <a:lnTo>
                  <a:pt x="425804" y="218119"/>
                </a:lnTo>
                <a:lnTo>
                  <a:pt x="338148" y="218119"/>
                </a:lnTo>
                <a:cubicBezTo>
                  <a:pt x="318391" y="218119"/>
                  <a:pt x="302373" y="202120"/>
                  <a:pt x="302373" y="182388"/>
                </a:cubicBezTo>
                <a:lnTo>
                  <a:pt x="302373" y="35731"/>
                </a:lnTo>
                <a:cubicBezTo>
                  <a:pt x="302373" y="15999"/>
                  <a:pt x="318391" y="0"/>
                  <a:pt x="338148" y="0"/>
                </a:cubicBezTo>
                <a:close/>
              </a:path>
            </a:pathLst>
          </a:custGeom>
          <a:solidFill>
            <a:srgbClr val="FBFBFB"/>
          </a:solidFill>
          <a:ln w="190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îṥļîḑé-Oval 3"/>
          <p:cNvSpPr/>
          <p:nvPr/>
        </p:nvSpPr>
        <p:spPr>
          <a:xfrm>
            <a:off x="1200665" y="2853290"/>
            <a:ext cx="832376" cy="659601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rgbClr val="FBFBFB"/>
          </a:solidFill>
          <a:ln w="190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Freeform 21"/>
          <p:cNvSpPr/>
          <p:nvPr/>
        </p:nvSpPr>
        <p:spPr bwMode="auto">
          <a:xfrm>
            <a:off x="1152671" y="3477205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8351694" y="3477205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25" grpId="0"/>
      <p:bldP spid="26" grpId="0"/>
      <p:bldP spid="27" grpId="0"/>
      <p:bldP spid="9" grpId="0" bldLvl="0" animBg="1"/>
      <p:bldP spid="10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7" name="任意多边形 13"/>
          <p:cNvSpPr>
            <a:spLocks noChangeArrowheads="1"/>
          </p:cNvSpPr>
          <p:nvPr/>
        </p:nvSpPr>
        <p:spPr bwMode="auto">
          <a:xfrm rot="16200000">
            <a:off x="4521361" y="2178990"/>
            <a:ext cx="3204633" cy="3348533"/>
          </a:xfrm>
          <a:custGeom>
            <a:avLst/>
            <a:gdLst>
              <a:gd name="T0" fmla="*/ 1914608 w 3790824"/>
              <a:gd name="T1" fmla="*/ 1044392 h 3962533"/>
              <a:gd name="T2" fmla="*/ 1914608 w 3790824"/>
              <a:gd name="T3" fmla="*/ 2916063 h 3962533"/>
              <a:gd name="T4" fmla="*/ 3790950 w 3790824"/>
              <a:gd name="T5" fmla="*/ 1792666 h 3962533"/>
              <a:gd name="T6" fmla="*/ 3654955 w 3790824"/>
              <a:gd name="T7" fmla="*/ 2219370 h 3962533"/>
              <a:gd name="T8" fmla="*/ 3249773 w 3790824"/>
              <a:gd name="T9" fmla="*/ 2254873 h 3962533"/>
              <a:gd name="T10" fmla="*/ 2938983 w 3790824"/>
              <a:gd name="T11" fmla="*/ 2877073 h 3962533"/>
              <a:gd name="T12" fmla="*/ 3249913 w 3790824"/>
              <a:gd name="T13" fmla="*/ 3367524 h 3962533"/>
              <a:gd name="T14" fmla="*/ 2961701 w 3790824"/>
              <a:gd name="T15" fmla="*/ 3628681 h 3962533"/>
              <a:gd name="T16" fmla="*/ 2488862 w 3790824"/>
              <a:gd name="T17" fmla="*/ 3214815 h 3962533"/>
              <a:gd name="T18" fmla="*/ 2053951 w 3790824"/>
              <a:gd name="T19" fmla="*/ 3335955 h 3962533"/>
              <a:gd name="T20" fmla="*/ 2037630 w 3790824"/>
              <a:gd name="T21" fmla="*/ 3826415 h 3962533"/>
              <a:gd name="T22" fmla="*/ 1610898 w 3790824"/>
              <a:gd name="T23" fmla="*/ 3962400 h 3962533"/>
              <a:gd name="T24" fmla="*/ 1474903 w 3790824"/>
              <a:gd name="T25" fmla="*/ 3269122 h 3962533"/>
              <a:gd name="T26" fmla="*/ 1047706 w 3790824"/>
              <a:gd name="T27" fmla="*/ 3031802 h 3962533"/>
              <a:gd name="T28" fmla="*/ 710106 w 3790824"/>
              <a:gd name="T29" fmla="*/ 3250790 h 3962533"/>
              <a:gd name="T30" fmla="*/ 320813 w 3790824"/>
              <a:gd name="T31" fmla="*/ 3029342 h 3962533"/>
              <a:gd name="T32" fmla="*/ 666149 w 3790824"/>
              <a:gd name="T33" fmla="*/ 2525820 h 3962533"/>
              <a:gd name="T34" fmla="*/ 579442 w 3790824"/>
              <a:gd name="T35" fmla="*/ 2254873 h 3962533"/>
              <a:gd name="T36" fmla="*/ 135995 w 3790824"/>
              <a:gd name="T37" fmla="*/ 2219371 h 3962533"/>
              <a:gd name="T38" fmla="*/ 0 w 3790824"/>
              <a:gd name="T39" fmla="*/ 1792667 h 3962533"/>
              <a:gd name="T40" fmla="*/ 592018 w 3790824"/>
              <a:gd name="T41" fmla="*/ 1656681 h 3962533"/>
              <a:gd name="T42" fmla="*/ 784508 w 3790824"/>
              <a:gd name="T43" fmla="*/ 1218295 h 3962533"/>
              <a:gd name="T44" fmla="*/ 538510 w 3790824"/>
              <a:gd name="T45" fmla="*/ 735431 h 3962533"/>
              <a:gd name="T46" fmla="*/ 791555 w 3790824"/>
              <a:gd name="T47" fmla="*/ 365912 h 3962533"/>
              <a:gd name="T48" fmla="*/ 1281797 w 3790824"/>
              <a:gd name="T49" fmla="*/ 773849 h 3962533"/>
              <a:gd name="T50" fmla="*/ 1474902 w 3790824"/>
              <a:gd name="T51" fmla="*/ 691336 h 3962533"/>
              <a:gd name="T52" fmla="*/ 1610897 w 3790824"/>
              <a:gd name="T53" fmla="*/ 0 h 3962533"/>
              <a:gd name="T54" fmla="*/ 2037629 w 3790824"/>
              <a:gd name="T55" fmla="*/ 135985 h 3962533"/>
              <a:gd name="T56" fmla="*/ 2053951 w 3790824"/>
              <a:gd name="T57" fmla="*/ 624502 h 3962533"/>
              <a:gd name="T58" fmla="*/ 2559887 w 3790824"/>
              <a:gd name="T59" fmla="*/ 779855 h 3962533"/>
              <a:gd name="T60" fmla="*/ 3069333 w 3790824"/>
              <a:gd name="T61" fmla="*/ 453835 h 3962533"/>
              <a:gd name="T62" fmla="*/ 3317959 w 3790824"/>
              <a:gd name="T63" fmla="*/ 752920 h 3962533"/>
              <a:gd name="T64" fmla="*/ 2989890 w 3790824"/>
              <a:gd name="T65" fmla="*/ 1144996 h 3962533"/>
              <a:gd name="T66" fmla="*/ 3216190 w 3790824"/>
              <a:gd name="T67" fmla="*/ 1574985 h 3962533"/>
              <a:gd name="T68" fmla="*/ 3654955 w 3790824"/>
              <a:gd name="T69" fmla="*/ 1656680 h 39625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90824"/>
              <a:gd name="T106" fmla="*/ 0 h 3962533"/>
              <a:gd name="T107" fmla="*/ 3790824 w 3790824"/>
              <a:gd name="T108" fmla="*/ 3962533 h 39625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90824" h="3962533">
                <a:moveTo>
                  <a:pt x="2850411" y="1980294"/>
                </a:moveTo>
                <a:cubicBezTo>
                  <a:pt x="2850411" y="1463429"/>
                  <a:pt x="2431409" y="1044427"/>
                  <a:pt x="1914544" y="1044427"/>
                </a:cubicBezTo>
                <a:cubicBezTo>
                  <a:pt x="1397679" y="1044427"/>
                  <a:pt x="978677" y="1463429"/>
                  <a:pt x="978677" y="1980294"/>
                </a:cubicBezTo>
                <a:cubicBezTo>
                  <a:pt x="978677" y="2497159"/>
                  <a:pt x="1397679" y="2916161"/>
                  <a:pt x="1914544" y="2916161"/>
                </a:cubicBezTo>
                <a:cubicBezTo>
                  <a:pt x="2431409" y="2916161"/>
                  <a:pt x="2850411" y="2497159"/>
                  <a:pt x="2850411" y="1980294"/>
                </a:cubicBezTo>
                <a:close/>
                <a:moveTo>
                  <a:pt x="3790824" y="1792726"/>
                </a:moveTo>
                <a:lnTo>
                  <a:pt x="3790824" y="2083454"/>
                </a:lnTo>
                <a:cubicBezTo>
                  <a:pt x="3790824" y="2158559"/>
                  <a:pt x="3729939" y="2219444"/>
                  <a:pt x="3654834" y="2219444"/>
                </a:cubicBezTo>
                <a:lnTo>
                  <a:pt x="3255083" y="2219444"/>
                </a:lnTo>
                <a:lnTo>
                  <a:pt x="3249665" y="2254949"/>
                </a:lnTo>
                <a:cubicBezTo>
                  <a:pt x="3204280" y="2476737"/>
                  <a:pt x="3105019" y="2678901"/>
                  <a:pt x="2966153" y="2847168"/>
                </a:cubicBezTo>
                <a:lnTo>
                  <a:pt x="2938885" y="2877170"/>
                </a:lnTo>
                <a:lnTo>
                  <a:pt x="3224970" y="3266562"/>
                </a:lnTo>
                <a:cubicBezTo>
                  <a:pt x="3247204" y="3296825"/>
                  <a:pt x="3255067" y="3333235"/>
                  <a:pt x="3249805" y="3367637"/>
                </a:cubicBezTo>
                <a:cubicBezTo>
                  <a:pt x="3244544" y="3402040"/>
                  <a:pt x="3226158" y="3434436"/>
                  <a:pt x="3195895" y="3456670"/>
                </a:cubicBezTo>
                <a:lnTo>
                  <a:pt x="2961603" y="3628803"/>
                </a:lnTo>
                <a:cubicBezTo>
                  <a:pt x="2901078" y="3673271"/>
                  <a:pt x="2815963" y="3660254"/>
                  <a:pt x="2771495" y="3599728"/>
                </a:cubicBezTo>
                <a:lnTo>
                  <a:pt x="2488779" y="3214923"/>
                </a:lnTo>
                <a:lnTo>
                  <a:pt x="2445010" y="3236007"/>
                </a:lnTo>
                <a:cubicBezTo>
                  <a:pt x="2322727" y="3287728"/>
                  <a:pt x="2191324" y="3322109"/>
                  <a:pt x="2053883" y="3336067"/>
                </a:cubicBezTo>
                <a:lnTo>
                  <a:pt x="2037562" y="3336891"/>
                </a:lnTo>
                <a:lnTo>
                  <a:pt x="2037562" y="3826543"/>
                </a:lnTo>
                <a:cubicBezTo>
                  <a:pt x="2037562" y="3901648"/>
                  <a:pt x="1976677" y="3962533"/>
                  <a:pt x="1901572" y="3962533"/>
                </a:cubicBezTo>
                <a:lnTo>
                  <a:pt x="1610844" y="3962533"/>
                </a:lnTo>
                <a:cubicBezTo>
                  <a:pt x="1535739" y="3962533"/>
                  <a:pt x="1474854" y="3901648"/>
                  <a:pt x="1474854" y="3826543"/>
                </a:cubicBezTo>
                <a:lnTo>
                  <a:pt x="1474854" y="3269232"/>
                </a:lnTo>
                <a:lnTo>
                  <a:pt x="1384078" y="3236007"/>
                </a:lnTo>
                <a:cubicBezTo>
                  <a:pt x="1261794" y="3184286"/>
                  <a:pt x="1148631" y="3115224"/>
                  <a:pt x="1047671" y="3031904"/>
                </a:cubicBezTo>
                <a:lnTo>
                  <a:pt x="997214" y="2986046"/>
                </a:lnTo>
                <a:lnTo>
                  <a:pt x="710082" y="3250899"/>
                </a:lnTo>
                <a:cubicBezTo>
                  <a:pt x="654876" y="3301821"/>
                  <a:pt x="568842" y="3298349"/>
                  <a:pt x="517920" y="3243143"/>
                </a:cubicBezTo>
                <a:lnTo>
                  <a:pt x="320802" y="3029444"/>
                </a:lnTo>
                <a:cubicBezTo>
                  <a:pt x="269879" y="2974238"/>
                  <a:pt x="273352" y="2888204"/>
                  <a:pt x="328558" y="2837282"/>
                </a:cubicBezTo>
                <a:lnTo>
                  <a:pt x="666127" y="2525905"/>
                </a:lnTo>
                <a:lnTo>
                  <a:pt x="658832" y="2510762"/>
                </a:lnTo>
                <a:cubicBezTo>
                  <a:pt x="624351" y="2429240"/>
                  <a:pt x="597577" y="2343664"/>
                  <a:pt x="579423" y="2254949"/>
                </a:cubicBezTo>
                <a:lnTo>
                  <a:pt x="574005" y="2219445"/>
                </a:lnTo>
                <a:lnTo>
                  <a:pt x="135990" y="2219445"/>
                </a:lnTo>
                <a:cubicBezTo>
                  <a:pt x="60885" y="2219445"/>
                  <a:pt x="0" y="2158560"/>
                  <a:pt x="0" y="2083455"/>
                </a:cubicBezTo>
                <a:lnTo>
                  <a:pt x="0" y="1792727"/>
                </a:lnTo>
                <a:cubicBezTo>
                  <a:pt x="0" y="1717622"/>
                  <a:pt x="60885" y="1656737"/>
                  <a:pt x="135990" y="1656737"/>
                </a:cubicBezTo>
                <a:lnTo>
                  <a:pt x="591998" y="1656737"/>
                </a:lnTo>
                <a:lnTo>
                  <a:pt x="613005" y="1575038"/>
                </a:lnTo>
                <a:cubicBezTo>
                  <a:pt x="652823" y="1447017"/>
                  <a:pt x="711010" y="1327089"/>
                  <a:pt x="784482" y="1218336"/>
                </a:cubicBezTo>
                <a:lnTo>
                  <a:pt x="848257" y="1133051"/>
                </a:lnTo>
                <a:lnTo>
                  <a:pt x="538492" y="735456"/>
                </a:lnTo>
                <a:cubicBezTo>
                  <a:pt x="492333" y="676210"/>
                  <a:pt x="502943" y="590761"/>
                  <a:pt x="562189" y="544603"/>
                </a:cubicBezTo>
                <a:lnTo>
                  <a:pt x="791529" y="365924"/>
                </a:lnTo>
                <a:cubicBezTo>
                  <a:pt x="850776" y="319765"/>
                  <a:pt x="936224" y="330375"/>
                  <a:pt x="982383" y="389621"/>
                </a:cubicBezTo>
                <a:lnTo>
                  <a:pt x="1281754" y="773875"/>
                </a:lnTo>
                <a:lnTo>
                  <a:pt x="1384078" y="724584"/>
                </a:lnTo>
                <a:lnTo>
                  <a:pt x="1474853" y="691359"/>
                </a:lnTo>
                <a:lnTo>
                  <a:pt x="1474853" y="135990"/>
                </a:lnTo>
                <a:cubicBezTo>
                  <a:pt x="1474853" y="60885"/>
                  <a:pt x="1535738" y="0"/>
                  <a:pt x="1610843" y="0"/>
                </a:cubicBezTo>
                <a:lnTo>
                  <a:pt x="1901571" y="0"/>
                </a:lnTo>
                <a:cubicBezTo>
                  <a:pt x="1976676" y="0"/>
                  <a:pt x="2037561" y="60885"/>
                  <a:pt x="2037561" y="135990"/>
                </a:cubicBezTo>
                <a:lnTo>
                  <a:pt x="2037561" y="623699"/>
                </a:lnTo>
                <a:lnTo>
                  <a:pt x="2053883" y="624523"/>
                </a:lnTo>
                <a:cubicBezTo>
                  <a:pt x="2191324" y="638481"/>
                  <a:pt x="2322727" y="672862"/>
                  <a:pt x="2445010" y="724584"/>
                </a:cubicBezTo>
                <a:lnTo>
                  <a:pt x="2559802" y="779881"/>
                </a:lnTo>
                <a:lnTo>
                  <a:pt x="2876923" y="455906"/>
                </a:lnTo>
                <a:cubicBezTo>
                  <a:pt x="2929460" y="402234"/>
                  <a:pt x="3015559" y="401314"/>
                  <a:pt x="3069231" y="453850"/>
                </a:cubicBezTo>
                <a:lnTo>
                  <a:pt x="3276993" y="657217"/>
                </a:lnTo>
                <a:cubicBezTo>
                  <a:pt x="3303829" y="683485"/>
                  <a:pt x="3317477" y="718144"/>
                  <a:pt x="3317849" y="752945"/>
                </a:cubicBezTo>
                <a:cubicBezTo>
                  <a:pt x="3318221" y="787746"/>
                  <a:pt x="3305317" y="822689"/>
                  <a:pt x="3279048" y="849525"/>
                </a:cubicBezTo>
                <a:lnTo>
                  <a:pt x="2989791" y="1145034"/>
                </a:lnTo>
                <a:lnTo>
                  <a:pt x="3044606" y="1218336"/>
                </a:lnTo>
                <a:cubicBezTo>
                  <a:pt x="3118078" y="1327089"/>
                  <a:pt x="3176264" y="1447017"/>
                  <a:pt x="3216083" y="1575038"/>
                </a:cubicBezTo>
                <a:lnTo>
                  <a:pt x="3237090" y="1656736"/>
                </a:lnTo>
                <a:lnTo>
                  <a:pt x="3654834" y="1656736"/>
                </a:lnTo>
                <a:cubicBezTo>
                  <a:pt x="3729939" y="1656736"/>
                  <a:pt x="3790824" y="1717621"/>
                  <a:pt x="3790824" y="1792726"/>
                </a:cubicBezTo>
                <a:close/>
              </a:path>
            </a:pathLst>
          </a:custGeom>
          <a:blipFill dpi="0" rotWithShape="1">
            <a:blip r:embed="rId4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bright="32000" contrast="76000"/>
            </a:blip>
            <a:srcRect/>
            <a:stretch>
              <a:fillRect l="-4000" r="-6000" b="-68000"/>
            </a:stretch>
          </a:blipFill>
          <a:ln>
            <a:solidFill>
              <a:schemeClr val="accent2"/>
            </a:solidFill>
          </a:ln>
        </p:spPr>
        <p:txBody>
          <a:bodyPr lIns="91417" tIns="45708" rIns="91417" bIns="45708" anchor="ctr"/>
          <a:lstStyle/>
          <a:p>
            <a:pPr>
              <a:defRPr/>
            </a:pPr>
            <a:endParaRPr lang="zh-CN" altLang="en-US" sz="1335" dirty="0"/>
          </a:p>
        </p:txBody>
      </p:sp>
      <p:grpSp>
        <p:nvGrpSpPr>
          <p:cNvPr id="2" name="组合 12"/>
          <p:cNvGrpSpPr/>
          <p:nvPr/>
        </p:nvGrpSpPr>
        <p:grpSpPr>
          <a:xfrm>
            <a:off x="7563762" y="2020095"/>
            <a:ext cx="1173186" cy="409130"/>
            <a:chOff x="7651210" y="2019970"/>
            <a:chExt cx="1173476" cy="409105"/>
          </a:xfrm>
        </p:grpSpPr>
        <p:cxnSp>
          <p:nvCxnSpPr>
            <p:cNvPr id="48" name="直接连接符 47"/>
            <p:cNvCxnSpPr/>
            <p:nvPr/>
          </p:nvCxnSpPr>
          <p:spPr>
            <a:xfrm flipH="1">
              <a:off x="7651210" y="2019970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8142514" y="2019970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组合 11"/>
          <p:cNvGrpSpPr/>
          <p:nvPr/>
        </p:nvGrpSpPr>
        <p:grpSpPr>
          <a:xfrm flipV="1">
            <a:off x="7563762" y="5332297"/>
            <a:ext cx="1173186" cy="379462"/>
            <a:chOff x="7708177" y="4291456"/>
            <a:chExt cx="1173476" cy="409105"/>
          </a:xfrm>
        </p:grpSpPr>
        <p:cxnSp>
          <p:nvCxnSpPr>
            <p:cNvPr id="56" name="直接连接符 55"/>
            <p:cNvCxnSpPr/>
            <p:nvPr/>
          </p:nvCxnSpPr>
          <p:spPr>
            <a:xfrm flipH="1">
              <a:off x="7708177" y="4291456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 flipH="1">
              <a:off x="8199481" y="4291456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61"/>
          <p:cNvGrpSpPr/>
          <p:nvPr/>
        </p:nvGrpSpPr>
        <p:grpSpPr>
          <a:xfrm flipH="1">
            <a:off x="3404964" y="2051609"/>
            <a:ext cx="1285416" cy="409130"/>
            <a:chOff x="7651210" y="2019970"/>
            <a:chExt cx="1173476" cy="409105"/>
          </a:xfrm>
        </p:grpSpPr>
        <p:cxnSp>
          <p:nvCxnSpPr>
            <p:cNvPr id="63" name="直接连接符 62"/>
            <p:cNvCxnSpPr/>
            <p:nvPr/>
          </p:nvCxnSpPr>
          <p:spPr>
            <a:xfrm flipH="1">
              <a:off x="7651210" y="2019970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/>
            <p:cNvCxnSpPr/>
            <p:nvPr/>
          </p:nvCxnSpPr>
          <p:spPr>
            <a:xfrm flipH="1">
              <a:off x="8142514" y="2019970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组合 64"/>
          <p:cNvGrpSpPr/>
          <p:nvPr/>
        </p:nvGrpSpPr>
        <p:grpSpPr>
          <a:xfrm flipH="1" flipV="1">
            <a:off x="3404964" y="5363812"/>
            <a:ext cx="1285416" cy="379462"/>
            <a:chOff x="7708177" y="4291456"/>
            <a:chExt cx="1173476" cy="409105"/>
          </a:xfrm>
        </p:grpSpPr>
        <p:cxnSp>
          <p:nvCxnSpPr>
            <p:cNvPr id="66" name="直接连接符 65"/>
            <p:cNvCxnSpPr/>
            <p:nvPr/>
          </p:nvCxnSpPr>
          <p:spPr>
            <a:xfrm flipH="1">
              <a:off x="7708177" y="4291456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/>
            <p:cNvCxnSpPr/>
            <p:nvPr/>
          </p:nvCxnSpPr>
          <p:spPr>
            <a:xfrm flipH="1">
              <a:off x="8199481" y="4291456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文本框 84"/>
          <p:cNvSpPr txBox="1"/>
          <p:nvPr/>
        </p:nvSpPr>
        <p:spPr>
          <a:xfrm>
            <a:off x="8842391" y="1789246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865" b="1" dirty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QQ</a:t>
            </a:r>
            <a:r>
              <a:rPr lang="zh-CN" altLang="en-US" sz="1865" b="1" dirty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空间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1867865" y="1820762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微博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2016554" y="5540925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微信</a:t>
            </a:r>
          </a:p>
        </p:txBody>
      </p:sp>
      <p:sp>
        <p:nvSpPr>
          <p:cNvPr id="91" name="文本框 90"/>
          <p:cNvSpPr txBox="1"/>
          <p:nvPr/>
        </p:nvSpPr>
        <p:spPr>
          <a:xfrm>
            <a:off x="8842391" y="5455574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贴吧</a:t>
            </a:r>
          </a:p>
        </p:txBody>
      </p:sp>
      <p:sp>
        <p:nvSpPr>
          <p:cNvPr id="23" name="矩形 2"/>
          <p:cNvSpPr/>
          <p:nvPr/>
        </p:nvSpPr>
        <p:spPr>
          <a:xfrm>
            <a:off x="642140" y="1143230"/>
            <a:ext cx="3716020" cy="42037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algn="l" eaLnBrk="0" hangingPunct="0"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四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、比较好的新媒体运营平台</a:t>
            </a:r>
          </a:p>
        </p:txBody>
      </p:sp>
      <p:sp>
        <p:nvSpPr>
          <p:cNvPr id="24" name="矩形 8"/>
          <p:cNvSpPr/>
          <p:nvPr/>
        </p:nvSpPr>
        <p:spPr>
          <a:xfrm>
            <a:off x="8063733" y="2469342"/>
            <a:ext cx="3585907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年轻用户比较活跃的载体，</a:t>
            </a:r>
            <a:endParaRPr lang="en-US" altLang="zh-CN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QQ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空间流量大一些</a:t>
            </a:r>
          </a:p>
        </p:txBody>
      </p:sp>
      <p:sp>
        <p:nvSpPr>
          <p:cNvPr id="25" name="矩形 8"/>
          <p:cNvSpPr/>
          <p:nvPr/>
        </p:nvSpPr>
        <p:spPr>
          <a:xfrm>
            <a:off x="864710" y="2469342"/>
            <a:ext cx="3663046" cy="46037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传统新媒体巅峰期的代表作</a:t>
            </a:r>
          </a:p>
        </p:txBody>
      </p:sp>
      <p:sp>
        <p:nvSpPr>
          <p:cNvPr id="27" name="矩形 8"/>
          <p:cNvSpPr/>
          <p:nvPr/>
        </p:nvSpPr>
        <p:spPr>
          <a:xfrm>
            <a:off x="864710" y="4581056"/>
            <a:ext cx="3551518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目前分享量最大的平台，每天占据每天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70-80%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的分享量</a:t>
            </a:r>
          </a:p>
        </p:txBody>
      </p:sp>
      <p:sp>
        <p:nvSpPr>
          <p:cNvPr id="31" name="矩形 8"/>
          <p:cNvSpPr/>
          <p:nvPr/>
        </p:nvSpPr>
        <p:spPr>
          <a:xfrm>
            <a:off x="8207713" y="4581056"/>
            <a:ext cx="3585907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年轻用户比较活跃的载体，</a:t>
            </a:r>
            <a:endParaRPr lang="en-US" altLang="zh-CN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QQ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空间流量大一些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6800000"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bldLvl="0" animBg="1"/>
      <p:bldP spid="47" grpId="1" bldLvl="0" animBg="1"/>
      <p:bldP spid="85" grpId="0"/>
      <p:bldP spid="87" grpId="0"/>
      <p:bldP spid="89" grpId="0"/>
      <p:bldP spid="91" grpId="0"/>
      <p:bldP spid="23" grpId="0"/>
      <p:bldP spid="24" grpId="0"/>
      <p:bldP spid="25" grpId="0"/>
      <p:bldP spid="27" grpId="0"/>
      <p:bldP spid="3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0"/>
          <p:cNvGrpSpPr/>
          <p:nvPr/>
        </p:nvGrpSpPr>
        <p:grpSpPr>
          <a:xfrm>
            <a:off x="1208703" y="3143994"/>
            <a:ext cx="1393243" cy="3404794"/>
            <a:chOff x="7856538" y="5075238"/>
            <a:chExt cx="274638" cy="635000"/>
          </a:xfrm>
          <a:solidFill>
            <a:schemeClr val="accent2"/>
          </a:solidFill>
        </p:grpSpPr>
        <p:sp>
          <p:nvSpPr>
            <p:cNvPr id="3" name="Freeform 2073"/>
            <p:cNvSpPr>
              <a:spLocks noEditPoints="1"/>
            </p:cNvSpPr>
            <p:nvPr/>
          </p:nvSpPr>
          <p:spPr bwMode="auto">
            <a:xfrm>
              <a:off x="7878763" y="5076825"/>
              <a:ext cx="168275" cy="187325"/>
            </a:xfrm>
            <a:custGeom>
              <a:avLst/>
              <a:gdLst>
                <a:gd name="T0" fmla="*/ 54 w 106"/>
                <a:gd name="T1" fmla="*/ 4 h 118"/>
                <a:gd name="T2" fmla="*/ 38 w 106"/>
                <a:gd name="T3" fmla="*/ 7 h 118"/>
                <a:gd name="T4" fmla="*/ 25 w 106"/>
                <a:gd name="T5" fmla="*/ 15 h 118"/>
                <a:gd name="T6" fmla="*/ 15 w 106"/>
                <a:gd name="T7" fmla="*/ 26 h 118"/>
                <a:gd name="T8" fmla="*/ 7 w 106"/>
                <a:gd name="T9" fmla="*/ 42 h 118"/>
                <a:gd name="T10" fmla="*/ 4 w 106"/>
                <a:gd name="T11" fmla="*/ 59 h 118"/>
                <a:gd name="T12" fmla="*/ 7 w 106"/>
                <a:gd name="T13" fmla="*/ 76 h 118"/>
                <a:gd name="T14" fmla="*/ 15 w 106"/>
                <a:gd name="T15" fmla="*/ 92 h 118"/>
                <a:gd name="T16" fmla="*/ 25 w 106"/>
                <a:gd name="T17" fmla="*/ 104 h 118"/>
                <a:gd name="T18" fmla="*/ 38 w 106"/>
                <a:gd name="T19" fmla="*/ 111 h 118"/>
                <a:gd name="T20" fmla="*/ 54 w 106"/>
                <a:gd name="T21" fmla="*/ 114 h 118"/>
                <a:gd name="T22" fmla="*/ 70 w 106"/>
                <a:gd name="T23" fmla="*/ 111 h 118"/>
                <a:gd name="T24" fmla="*/ 83 w 106"/>
                <a:gd name="T25" fmla="*/ 104 h 118"/>
                <a:gd name="T26" fmla="*/ 93 w 106"/>
                <a:gd name="T27" fmla="*/ 92 h 118"/>
                <a:gd name="T28" fmla="*/ 100 w 106"/>
                <a:gd name="T29" fmla="*/ 76 h 118"/>
                <a:gd name="T30" fmla="*/ 102 w 106"/>
                <a:gd name="T31" fmla="*/ 59 h 118"/>
                <a:gd name="T32" fmla="*/ 100 w 106"/>
                <a:gd name="T33" fmla="*/ 42 h 118"/>
                <a:gd name="T34" fmla="*/ 93 w 106"/>
                <a:gd name="T35" fmla="*/ 26 h 118"/>
                <a:gd name="T36" fmla="*/ 83 w 106"/>
                <a:gd name="T37" fmla="*/ 15 h 118"/>
                <a:gd name="T38" fmla="*/ 70 w 106"/>
                <a:gd name="T39" fmla="*/ 7 h 118"/>
                <a:gd name="T40" fmla="*/ 54 w 106"/>
                <a:gd name="T41" fmla="*/ 4 h 118"/>
                <a:gd name="T42" fmla="*/ 54 w 106"/>
                <a:gd name="T43" fmla="*/ 0 h 118"/>
                <a:gd name="T44" fmla="*/ 71 w 106"/>
                <a:gd name="T45" fmla="*/ 3 h 118"/>
                <a:gd name="T46" fmla="*/ 85 w 106"/>
                <a:gd name="T47" fmla="*/ 12 h 118"/>
                <a:gd name="T48" fmla="*/ 96 w 106"/>
                <a:gd name="T49" fmla="*/ 24 h 118"/>
                <a:gd name="T50" fmla="*/ 104 w 106"/>
                <a:gd name="T51" fmla="*/ 41 h 118"/>
                <a:gd name="T52" fmla="*/ 106 w 106"/>
                <a:gd name="T53" fmla="*/ 59 h 118"/>
                <a:gd name="T54" fmla="*/ 104 w 106"/>
                <a:gd name="T55" fmla="*/ 77 h 118"/>
                <a:gd name="T56" fmla="*/ 96 w 106"/>
                <a:gd name="T57" fmla="*/ 94 h 118"/>
                <a:gd name="T58" fmla="*/ 85 w 106"/>
                <a:gd name="T59" fmla="*/ 106 h 118"/>
                <a:gd name="T60" fmla="*/ 71 w 106"/>
                <a:gd name="T61" fmla="*/ 115 h 118"/>
                <a:gd name="T62" fmla="*/ 54 w 106"/>
                <a:gd name="T63" fmla="*/ 118 h 118"/>
                <a:gd name="T64" fmla="*/ 37 w 106"/>
                <a:gd name="T65" fmla="*/ 115 h 118"/>
                <a:gd name="T66" fmla="*/ 23 w 106"/>
                <a:gd name="T67" fmla="*/ 106 h 118"/>
                <a:gd name="T68" fmla="*/ 11 w 106"/>
                <a:gd name="T69" fmla="*/ 94 h 118"/>
                <a:gd name="T70" fmla="*/ 4 w 106"/>
                <a:gd name="T71" fmla="*/ 77 h 118"/>
                <a:gd name="T72" fmla="*/ 0 w 106"/>
                <a:gd name="T73" fmla="*/ 59 h 118"/>
                <a:gd name="T74" fmla="*/ 4 w 106"/>
                <a:gd name="T75" fmla="*/ 41 h 118"/>
                <a:gd name="T76" fmla="*/ 11 w 106"/>
                <a:gd name="T77" fmla="*/ 24 h 118"/>
                <a:gd name="T78" fmla="*/ 23 w 106"/>
                <a:gd name="T79" fmla="*/ 12 h 118"/>
                <a:gd name="T80" fmla="*/ 37 w 106"/>
                <a:gd name="T81" fmla="*/ 3 h 118"/>
                <a:gd name="T82" fmla="*/ 54 w 106"/>
                <a:gd name="T8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18">
                  <a:moveTo>
                    <a:pt x="54" y="4"/>
                  </a:moveTo>
                  <a:lnTo>
                    <a:pt x="38" y="7"/>
                  </a:lnTo>
                  <a:lnTo>
                    <a:pt x="25" y="15"/>
                  </a:lnTo>
                  <a:lnTo>
                    <a:pt x="15" y="26"/>
                  </a:lnTo>
                  <a:lnTo>
                    <a:pt x="7" y="42"/>
                  </a:lnTo>
                  <a:lnTo>
                    <a:pt x="4" y="59"/>
                  </a:lnTo>
                  <a:lnTo>
                    <a:pt x="7" y="76"/>
                  </a:lnTo>
                  <a:lnTo>
                    <a:pt x="15" y="92"/>
                  </a:lnTo>
                  <a:lnTo>
                    <a:pt x="25" y="104"/>
                  </a:lnTo>
                  <a:lnTo>
                    <a:pt x="38" y="111"/>
                  </a:lnTo>
                  <a:lnTo>
                    <a:pt x="54" y="114"/>
                  </a:lnTo>
                  <a:lnTo>
                    <a:pt x="70" y="111"/>
                  </a:lnTo>
                  <a:lnTo>
                    <a:pt x="83" y="104"/>
                  </a:lnTo>
                  <a:lnTo>
                    <a:pt x="93" y="92"/>
                  </a:lnTo>
                  <a:lnTo>
                    <a:pt x="100" y="76"/>
                  </a:lnTo>
                  <a:lnTo>
                    <a:pt x="102" y="59"/>
                  </a:lnTo>
                  <a:lnTo>
                    <a:pt x="100" y="42"/>
                  </a:lnTo>
                  <a:lnTo>
                    <a:pt x="93" y="26"/>
                  </a:lnTo>
                  <a:lnTo>
                    <a:pt x="83" y="15"/>
                  </a:lnTo>
                  <a:lnTo>
                    <a:pt x="70" y="7"/>
                  </a:lnTo>
                  <a:lnTo>
                    <a:pt x="54" y="4"/>
                  </a:lnTo>
                  <a:close/>
                  <a:moveTo>
                    <a:pt x="54" y="0"/>
                  </a:moveTo>
                  <a:lnTo>
                    <a:pt x="71" y="3"/>
                  </a:lnTo>
                  <a:lnTo>
                    <a:pt x="85" y="12"/>
                  </a:lnTo>
                  <a:lnTo>
                    <a:pt x="96" y="24"/>
                  </a:lnTo>
                  <a:lnTo>
                    <a:pt x="104" y="41"/>
                  </a:lnTo>
                  <a:lnTo>
                    <a:pt x="106" y="59"/>
                  </a:lnTo>
                  <a:lnTo>
                    <a:pt x="104" y="77"/>
                  </a:lnTo>
                  <a:lnTo>
                    <a:pt x="96" y="94"/>
                  </a:lnTo>
                  <a:lnTo>
                    <a:pt x="85" y="106"/>
                  </a:lnTo>
                  <a:lnTo>
                    <a:pt x="71" y="115"/>
                  </a:lnTo>
                  <a:lnTo>
                    <a:pt x="54" y="118"/>
                  </a:lnTo>
                  <a:lnTo>
                    <a:pt x="37" y="115"/>
                  </a:lnTo>
                  <a:lnTo>
                    <a:pt x="23" y="106"/>
                  </a:lnTo>
                  <a:lnTo>
                    <a:pt x="11" y="94"/>
                  </a:lnTo>
                  <a:lnTo>
                    <a:pt x="4" y="77"/>
                  </a:lnTo>
                  <a:lnTo>
                    <a:pt x="0" y="59"/>
                  </a:lnTo>
                  <a:lnTo>
                    <a:pt x="4" y="41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2075"/>
            <p:cNvSpPr/>
            <p:nvPr/>
          </p:nvSpPr>
          <p:spPr bwMode="auto">
            <a:xfrm>
              <a:off x="7915276" y="5114925"/>
              <a:ext cx="14288" cy="6350"/>
            </a:xfrm>
            <a:custGeom>
              <a:avLst/>
              <a:gdLst>
                <a:gd name="T0" fmla="*/ 1 w 9"/>
                <a:gd name="T1" fmla="*/ 0 h 4"/>
                <a:gd name="T2" fmla="*/ 7 w 9"/>
                <a:gd name="T3" fmla="*/ 0 h 4"/>
                <a:gd name="T4" fmla="*/ 9 w 9"/>
                <a:gd name="T5" fmla="*/ 1 h 4"/>
                <a:gd name="T6" fmla="*/ 9 w 9"/>
                <a:gd name="T7" fmla="*/ 2 h 4"/>
                <a:gd name="T8" fmla="*/ 9 w 9"/>
                <a:gd name="T9" fmla="*/ 4 h 4"/>
                <a:gd name="T10" fmla="*/ 7 w 9"/>
                <a:gd name="T11" fmla="*/ 4 h 4"/>
                <a:gd name="T12" fmla="*/ 1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1 h 4"/>
                <a:gd name="T20" fmla="*/ 1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lnTo>
                    <a:pt x="7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2076"/>
            <p:cNvSpPr>
              <a:spLocks noEditPoints="1"/>
            </p:cNvSpPr>
            <p:nvPr/>
          </p:nvSpPr>
          <p:spPr bwMode="auto">
            <a:xfrm>
              <a:off x="7912101" y="5111750"/>
              <a:ext cx="19050" cy="11113"/>
            </a:xfrm>
            <a:custGeom>
              <a:avLst/>
              <a:gdLst>
                <a:gd name="T0" fmla="*/ 3 w 12"/>
                <a:gd name="T1" fmla="*/ 3 h 7"/>
                <a:gd name="T2" fmla="*/ 3 w 12"/>
                <a:gd name="T3" fmla="*/ 4 h 7"/>
                <a:gd name="T4" fmla="*/ 3 w 12"/>
                <a:gd name="T5" fmla="*/ 4 h 7"/>
                <a:gd name="T6" fmla="*/ 9 w 12"/>
                <a:gd name="T7" fmla="*/ 4 h 7"/>
                <a:gd name="T8" fmla="*/ 9 w 12"/>
                <a:gd name="T9" fmla="*/ 4 h 7"/>
                <a:gd name="T10" fmla="*/ 9 w 12"/>
                <a:gd name="T11" fmla="*/ 3 h 7"/>
                <a:gd name="T12" fmla="*/ 3 w 12"/>
                <a:gd name="T13" fmla="*/ 3 h 7"/>
                <a:gd name="T14" fmla="*/ 3 w 12"/>
                <a:gd name="T15" fmla="*/ 0 h 7"/>
                <a:gd name="T16" fmla="*/ 9 w 12"/>
                <a:gd name="T17" fmla="*/ 0 h 7"/>
                <a:gd name="T18" fmla="*/ 11 w 12"/>
                <a:gd name="T19" fmla="*/ 0 h 7"/>
                <a:gd name="T20" fmla="*/ 12 w 12"/>
                <a:gd name="T21" fmla="*/ 2 h 7"/>
                <a:gd name="T22" fmla="*/ 12 w 12"/>
                <a:gd name="T23" fmla="*/ 4 h 7"/>
                <a:gd name="T24" fmla="*/ 12 w 12"/>
                <a:gd name="T25" fmla="*/ 6 h 7"/>
                <a:gd name="T26" fmla="*/ 11 w 12"/>
                <a:gd name="T27" fmla="*/ 7 h 7"/>
                <a:gd name="T28" fmla="*/ 9 w 12"/>
                <a:gd name="T29" fmla="*/ 7 h 7"/>
                <a:gd name="T30" fmla="*/ 3 w 12"/>
                <a:gd name="T31" fmla="*/ 7 h 7"/>
                <a:gd name="T32" fmla="*/ 2 w 12"/>
                <a:gd name="T33" fmla="*/ 7 h 7"/>
                <a:gd name="T34" fmla="*/ 0 w 12"/>
                <a:gd name="T35" fmla="*/ 6 h 7"/>
                <a:gd name="T36" fmla="*/ 0 w 12"/>
                <a:gd name="T37" fmla="*/ 4 h 7"/>
                <a:gd name="T38" fmla="*/ 0 w 12"/>
                <a:gd name="T39" fmla="*/ 2 h 7"/>
                <a:gd name="T40" fmla="*/ 2 w 12"/>
                <a:gd name="T41" fmla="*/ 0 h 7"/>
                <a:gd name="T42" fmla="*/ 3 w 12"/>
                <a:gd name="T4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3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2077"/>
            <p:cNvSpPr/>
            <p:nvPr/>
          </p:nvSpPr>
          <p:spPr bwMode="auto">
            <a:xfrm>
              <a:off x="7985126" y="5102225"/>
              <a:ext cx="11113" cy="6350"/>
            </a:xfrm>
            <a:custGeom>
              <a:avLst/>
              <a:gdLst>
                <a:gd name="T0" fmla="*/ 1 w 7"/>
                <a:gd name="T1" fmla="*/ 0 h 4"/>
                <a:gd name="T2" fmla="*/ 4 w 7"/>
                <a:gd name="T3" fmla="*/ 0 h 4"/>
                <a:gd name="T4" fmla="*/ 5 w 7"/>
                <a:gd name="T5" fmla="*/ 0 h 4"/>
                <a:gd name="T6" fmla="*/ 7 w 7"/>
                <a:gd name="T7" fmla="*/ 1 h 4"/>
                <a:gd name="T8" fmla="*/ 5 w 7"/>
                <a:gd name="T9" fmla="*/ 2 h 4"/>
                <a:gd name="T10" fmla="*/ 4 w 7"/>
                <a:gd name="T11" fmla="*/ 4 h 4"/>
                <a:gd name="T12" fmla="*/ 1 w 7"/>
                <a:gd name="T13" fmla="*/ 4 h 4"/>
                <a:gd name="T14" fmla="*/ 0 w 7"/>
                <a:gd name="T15" fmla="*/ 2 h 4"/>
                <a:gd name="T16" fmla="*/ 0 w 7"/>
                <a:gd name="T17" fmla="*/ 1 h 4"/>
                <a:gd name="T18" fmla="*/ 0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2078"/>
            <p:cNvSpPr>
              <a:spLocks noEditPoints="1"/>
            </p:cNvSpPr>
            <p:nvPr/>
          </p:nvSpPr>
          <p:spPr bwMode="auto">
            <a:xfrm>
              <a:off x="7981951" y="5100638"/>
              <a:ext cx="15875" cy="9525"/>
            </a:xfrm>
            <a:custGeom>
              <a:avLst/>
              <a:gdLst>
                <a:gd name="T0" fmla="*/ 3 w 10"/>
                <a:gd name="T1" fmla="*/ 2 h 6"/>
                <a:gd name="T2" fmla="*/ 3 w 10"/>
                <a:gd name="T3" fmla="*/ 2 h 6"/>
                <a:gd name="T4" fmla="*/ 3 w 10"/>
                <a:gd name="T5" fmla="*/ 3 h 6"/>
                <a:gd name="T6" fmla="*/ 6 w 10"/>
                <a:gd name="T7" fmla="*/ 3 h 6"/>
                <a:gd name="T8" fmla="*/ 6 w 10"/>
                <a:gd name="T9" fmla="*/ 2 h 6"/>
                <a:gd name="T10" fmla="*/ 6 w 10"/>
                <a:gd name="T11" fmla="*/ 2 h 6"/>
                <a:gd name="T12" fmla="*/ 3 w 10"/>
                <a:gd name="T13" fmla="*/ 2 h 6"/>
                <a:gd name="T14" fmla="*/ 3 w 10"/>
                <a:gd name="T15" fmla="*/ 0 h 6"/>
                <a:gd name="T16" fmla="*/ 6 w 10"/>
                <a:gd name="T17" fmla="*/ 0 h 6"/>
                <a:gd name="T18" fmla="*/ 7 w 10"/>
                <a:gd name="T19" fmla="*/ 0 h 6"/>
                <a:gd name="T20" fmla="*/ 9 w 10"/>
                <a:gd name="T21" fmla="*/ 1 h 6"/>
                <a:gd name="T22" fmla="*/ 10 w 10"/>
                <a:gd name="T23" fmla="*/ 2 h 6"/>
                <a:gd name="T24" fmla="*/ 9 w 10"/>
                <a:gd name="T25" fmla="*/ 5 h 6"/>
                <a:gd name="T26" fmla="*/ 7 w 10"/>
                <a:gd name="T27" fmla="*/ 6 h 6"/>
                <a:gd name="T28" fmla="*/ 6 w 10"/>
                <a:gd name="T29" fmla="*/ 6 h 6"/>
                <a:gd name="T30" fmla="*/ 3 w 10"/>
                <a:gd name="T31" fmla="*/ 6 h 6"/>
                <a:gd name="T32" fmla="*/ 2 w 10"/>
                <a:gd name="T33" fmla="*/ 6 h 6"/>
                <a:gd name="T34" fmla="*/ 1 w 10"/>
                <a:gd name="T35" fmla="*/ 5 h 6"/>
                <a:gd name="T36" fmla="*/ 0 w 10"/>
                <a:gd name="T37" fmla="*/ 2 h 6"/>
                <a:gd name="T38" fmla="*/ 1 w 10"/>
                <a:gd name="T39" fmla="*/ 1 h 6"/>
                <a:gd name="T40" fmla="*/ 2 w 10"/>
                <a:gd name="T41" fmla="*/ 0 h 6"/>
                <a:gd name="T42" fmla="*/ 3 w 10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6">
                  <a:moveTo>
                    <a:pt x="3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close/>
                  <a:moveTo>
                    <a:pt x="3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9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2079"/>
            <p:cNvSpPr/>
            <p:nvPr/>
          </p:nvSpPr>
          <p:spPr bwMode="auto">
            <a:xfrm>
              <a:off x="7902576" y="5130800"/>
              <a:ext cx="96838" cy="47625"/>
            </a:xfrm>
            <a:custGeom>
              <a:avLst/>
              <a:gdLst>
                <a:gd name="T0" fmla="*/ 60 w 61"/>
                <a:gd name="T1" fmla="*/ 0 h 30"/>
                <a:gd name="T2" fmla="*/ 60 w 61"/>
                <a:gd name="T3" fmla="*/ 1 h 30"/>
                <a:gd name="T4" fmla="*/ 61 w 61"/>
                <a:gd name="T5" fmla="*/ 3 h 30"/>
                <a:gd name="T6" fmla="*/ 60 w 61"/>
                <a:gd name="T7" fmla="*/ 4 h 30"/>
                <a:gd name="T8" fmla="*/ 59 w 61"/>
                <a:gd name="T9" fmla="*/ 7 h 30"/>
                <a:gd name="T10" fmla="*/ 57 w 61"/>
                <a:gd name="T11" fmla="*/ 9 h 30"/>
                <a:gd name="T12" fmla="*/ 53 w 61"/>
                <a:gd name="T13" fmla="*/ 13 h 30"/>
                <a:gd name="T14" fmla="*/ 48 w 61"/>
                <a:gd name="T15" fmla="*/ 18 h 30"/>
                <a:gd name="T16" fmla="*/ 38 w 61"/>
                <a:gd name="T17" fmla="*/ 26 h 30"/>
                <a:gd name="T18" fmla="*/ 27 w 61"/>
                <a:gd name="T19" fmla="*/ 30 h 30"/>
                <a:gd name="T20" fmla="*/ 18 w 61"/>
                <a:gd name="T21" fmla="*/ 28 h 30"/>
                <a:gd name="T22" fmla="*/ 9 w 61"/>
                <a:gd name="T23" fmla="*/ 24 h 30"/>
                <a:gd name="T24" fmla="*/ 4 w 61"/>
                <a:gd name="T25" fmla="*/ 20 h 30"/>
                <a:gd name="T26" fmla="*/ 1 w 61"/>
                <a:gd name="T27" fmla="*/ 18 h 30"/>
                <a:gd name="T28" fmla="*/ 0 w 61"/>
                <a:gd name="T29" fmla="*/ 17 h 30"/>
                <a:gd name="T30" fmla="*/ 1 w 61"/>
                <a:gd name="T31" fmla="*/ 16 h 30"/>
                <a:gd name="T32" fmla="*/ 2 w 61"/>
                <a:gd name="T33" fmla="*/ 16 h 30"/>
                <a:gd name="T34" fmla="*/ 4 w 61"/>
                <a:gd name="T35" fmla="*/ 16 h 30"/>
                <a:gd name="T36" fmla="*/ 4 w 61"/>
                <a:gd name="T37" fmla="*/ 16 h 30"/>
                <a:gd name="T38" fmla="*/ 5 w 61"/>
                <a:gd name="T39" fmla="*/ 17 h 30"/>
                <a:gd name="T40" fmla="*/ 8 w 61"/>
                <a:gd name="T41" fmla="*/ 18 h 30"/>
                <a:gd name="T42" fmla="*/ 12 w 61"/>
                <a:gd name="T43" fmla="*/ 21 h 30"/>
                <a:gd name="T44" fmla="*/ 15 w 61"/>
                <a:gd name="T45" fmla="*/ 24 h 30"/>
                <a:gd name="T46" fmla="*/ 22 w 61"/>
                <a:gd name="T47" fmla="*/ 25 h 30"/>
                <a:gd name="T48" fmla="*/ 27 w 61"/>
                <a:gd name="T49" fmla="*/ 26 h 30"/>
                <a:gd name="T50" fmla="*/ 30 w 61"/>
                <a:gd name="T51" fmla="*/ 26 h 30"/>
                <a:gd name="T52" fmla="*/ 34 w 61"/>
                <a:gd name="T53" fmla="*/ 24 h 30"/>
                <a:gd name="T54" fmla="*/ 38 w 61"/>
                <a:gd name="T55" fmla="*/ 22 h 30"/>
                <a:gd name="T56" fmla="*/ 42 w 61"/>
                <a:gd name="T57" fmla="*/ 20 h 30"/>
                <a:gd name="T58" fmla="*/ 44 w 61"/>
                <a:gd name="T59" fmla="*/ 16 h 30"/>
                <a:gd name="T60" fmla="*/ 48 w 61"/>
                <a:gd name="T61" fmla="*/ 13 h 30"/>
                <a:gd name="T62" fmla="*/ 52 w 61"/>
                <a:gd name="T63" fmla="*/ 9 h 30"/>
                <a:gd name="T64" fmla="*/ 55 w 61"/>
                <a:gd name="T65" fmla="*/ 7 h 30"/>
                <a:gd name="T66" fmla="*/ 56 w 61"/>
                <a:gd name="T67" fmla="*/ 4 h 30"/>
                <a:gd name="T68" fmla="*/ 57 w 61"/>
                <a:gd name="T69" fmla="*/ 3 h 30"/>
                <a:gd name="T70" fmla="*/ 57 w 61"/>
                <a:gd name="T71" fmla="*/ 3 h 30"/>
                <a:gd name="T72" fmla="*/ 57 w 61"/>
                <a:gd name="T73" fmla="*/ 1 h 30"/>
                <a:gd name="T74" fmla="*/ 60 w 61"/>
                <a:gd name="T7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30">
                  <a:moveTo>
                    <a:pt x="60" y="0"/>
                  </a:moveTo>
                  <a:lnTo>
                    <a:pt x="60" y="1"/>
                  </a:lnTo>
                  <a:lnTo>
                    <a:pt x="61" y="3"/>
                  </a:lnTo>
                  <a:lnTo>
                    <a:pt x="60" y="4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3" y="13"/>
                  </a:lnTo>
                  <a:lnTo>
                    <a:pt x="48" y="18"/>
                  </a:lnTo>
                  <a:lnTo>
                    <a:pt x="38" y="26"/>
                  </a:lnTo>
                  <a:lnTo>
                    <a:pt x="27" y="30"/>
                  </a:lnTo>
                  <a:lnTo>
                    <a:pt x="18" y="28"/>
                  </a:lnTo>
                  <a:lnTo>
                    <a:pt x="9" y="24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8" y="18"/>
                  </a:lnTo>
                  <a:lnTo>
                    <a:pt x="12" y="21"/>
                  </a:lnTo>
                  <a:lnTo>
                    <a:pt x="15" y="24"/>
                  </a:lnTo>
                  <a:lnTo>
                    <a:pt x="22" y="25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38" y="22"/>
                  </a:lnTo>
                  <a:lnTo>
                    <a:pt x="42" y="20"/>
                  </a:lnTo>
                  <a:lnTo>
                    <a:pt x="44" y="16"/>
                  </a:lnTo>
                  <a:lnTo>
                    <a:pt x="48" y="13"/>
                  </a:lnTo>
                  <a:lnTo>
                    <a:pt x="52" y="9"/>
                  </a:lnTo>
                  <a:lnTo>
                    <a:pt x="55" y="7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2081"/>
            <p:cNvSpPr/>
            <p:nvPr/>
          </p:nvSpPr>
          <p:spPr bwMode="auto">
            <a:xfrm>
              <a:off x="7986713" y="5127625"/>
              <a:ext cx="19050" cy="9525"/>
            </a:xfrm>
            <a:custGeom>
              <a:avLst/>
              <a:gdLst>
                <a:gd name="T0" fmla="*/ 3 w 12"/>
                <a:gd name="T1" fmla="*/ 0 h 6"/>
                <a:gd name="T2" fmla="*/ 11 w 12"/>
                <a:gd name="T3" fmla="*/ 2 h 6"/>
                <a:gd name="T4" fmla="*/ 12 w 12"/>
                <a:gd name="T5" fmla="*/ 3 h 6"/>
                <a:gd name="T6" fmla="*/ 12 w 12"/>
                <a:gd name="T7" fmla="*/ 5 h 6"/>
                <a:gd name="T8" fmla="*/ 12 w 12"/>
                <a:gd name="T9" fmla="*/ 6 h 6"/>
                <a:gd name="T10" fmla="*/ 11 w 12"/>
                <a:gd name="T11" fmla="*/ 6 h 6"/>
                <a:gd name="T12" fmla="*/ 11 w 12"/>
                <a:gd name="T13" fmla="*/ 6 h 6"/>
                <a:gd name="T14" fmla="*/ 2 w 12"/>
                <a:gd name="T15" fmla="*/ 3 h 6"/>
                <a:gd name="T16" fmla="*/ 0 w 12"/>
                <a:gd name="T17" fmla="*/ 2 h 6"/>
                <a:gd name="T18" fmla="*/ 0 w 12"/>
                <a:gd name="T19" fmla="*/ 1 h 6"/>
                <a:gd name="T20" fmla="*/ 0 w 12"/>
                <a:gd name="T21" fmla="*/ 0 h 6"/>
                <a:gd name="T22" fmla="*/ 3 w 1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3" y="0"/>
                  </a:moveTo>
                  <a:lnTo>
                    <a:pt x="11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2082"/>
            <p:cNvSpPr>
              <a:spLocks noEditPoints="1"/>
            </p:cNvSpPr>
            <p:nvPr/>
          </p:nvSpPr>
          <p:spPr bwMode="auto">
            <a:xfrm>
              <a:off x="7985126" y="5124450"/>
              <a:ext cx="25400" cy="14288"/>
            </a:xfrm>
            <a:custGeom>
              <a:avLst/>
              <a:gdLst>
                <a:gd name="T0" fmla="*/ 3 w 16"/>
                <a:gd name="T1" fmla="*/ 3 h 9"/>
                <a:gd name="T2" fmla="*/ 3 w 16"/>
                <a:gd name="T3" fmla="*/ 4 h 9"/>
                <a:gd name="T4" fmla="*/ 3 w 16"/>
                <a:gd name="T5" fmla="*/ 4 h 9"/>
                <a:gd name="T6" fmla="*/ 3 w 16"/>
                <a:gd name="T7" fmla="*/ 4 h 9"/>
                <a:gd name="T8" fmla="*/ 12 w 16"/>
                <a:gd name="T9" fmla="*/ 7 h 9"/>
                <a:gd name="T10" fmla="*/ 12 w 16"/>
                <a:gd name="T11" fmla="*/ 8 h 9"/>
                <a:gd name="T12" fmla="*/ 12 w 16"/>
                <a:gd name="T13" fmla="*/ 7 h 9"/>
                <a:gd name="T14" fmla="*/ 12 w 16"/>
                <a:gd name="T15" fmla="*/ 7 h 9"/>
                <a:gd name="T16" fmla="*/ 12 w 16"/>
                <a:gd name="T17" fmla="*/ 7 h 9"/>
                <a:gd name="T18" fmla="*/ 12 w 16"/>
                <a:gd name="T19" fmla="*/ 7 h 9"/>
                <a:gd name="T20" fmla="*/ 12 w 16"/>
                <a:gd name="T21" fmla="*/ 7 h 9"/>
                <a:gd name="T22" fmla="*/ 3 w 16"/>
                <a:gd name="T23" fmla="*/ 3 h 9"/>
                <a:gd name="T24" fmla="*/ 3 w 16"/>
                <a:gd name="T25" fmla="*/ 3 h 9"/>
                <a:gd name="T26" fmla="*/ 3 w 16"/>
                <a:gd name="T27" fmla="*/ 0 h 9"/>
                <a:gd name="T28" fmla="*/ 4 w 16"/>
                <a:gd name="T29" fmla="*/ 0 h 9"/>
                <a:gd name="T30" fmla="*/ 13 w 16"/>
                <a:gd name="T31" fmla="*/ 3 h 9"/>
                <a:gd name="T32" fmla="*/ 15 w 16"/>
                <a:gd name="T33" fmla="*/ 4 h 9"/>
                <a:gd name="T34" fmla="*/ 16 w 16"/>
                <a:gd name="T35" fmla="*/ 7 h 9"/>
                <a:gd name="T36" fmla="*/ 15 w 16"/>
                <a:gd name="T37" fmla="*/ 8 h 9"/>
                <a:gd name="T38" fmla="*/ 13 w 16"/>
                <a:gd name="T39" fmla="*/ 9 h 9"/>
                <a:gd name="T40" fmla="*/ 12 w 16"/>
                <a:gd name="T41" fmla="*/ 9 h 9"/>
                <a:gd name="T42" fmla="*/ 12 w 16"/>
                <a:gd name="T43" fmla="*/ 9 h 9"/>
                <a:gd name="T44" fmla="*/ 11 w 16"/>
                <a:gd name="T45" fmla="*/ 9 h 9"/>
                <a:gd name="T46" fmla="*/ 1 w 16"/>
                <a:gd name="T47" fmla="*/ 7 h 9"/>
                <a:gd name="T48" fmla="*/ 0 w 16"/>
                <a:gd name="T49" fmla="*/ 5 h 9"/>
                <a:gd name="T50" fmla="*/ 0 w 16"/>
                <a:gd name="T51" fmla="*/ 4 h 9"/>
                <a:gd name="T52" fmla="*/ 0 w 16"/>
                <a:gd name="T53" fmla="*/ 3 h 9"/>
                <a:gd name="T54" fmla="*/ 1 w 16"/>
                <a:gd name="T55" fmla="*/ 2 h 9"/>
                <a:gd name="T56" fmla="*/ 3 w 16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9">
                  <a:moveTo>
                    <a:pt x="3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13" y="3"/>
                  </a:lnTo>
                  <a:lnTo>
                    <a:pt x="15" y="4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2083"/>
            <p:cNvSpPr/>
            <p:nvPr/>
          </p:nvSpPr>
          <p:spPr bwMode="auto">
            <a:xfrm>
              <a:off x="7902576" y="5145088"/>
              <a:ext cx="12700" cy="20638"/>
            </a:xfrm>
            <a:custGeom>
              <a:avLst/>
              <a:gdLst>
                <a:gd name="T0" fmla="*/ 5 w 8"/>
                <a:gd name="T1" fmla="*/ 0 h 13"/>
                <a:gd name="T2" fmla="*/ 8 w 8"/>
                <a:gd name="T3" fmla="*/ 0 h 13"/>
                <a:gd name="T4" fmla="*/ 8 w 8"/>
                <a:gd name="T5" fmla="*/ 2 h 13"/>
                <a:gd name="T6" fmla="*/ 8 w 8"/>
                <a:gd name="T7" fmla="*/ 3 h 13"/>
                <a:gd name="T8" fmla="*/ 4 w 8"/>
                <a:gd name="T9" fmla="*/ 12 h 13"/>
                <a:gd name="T10" fmla="*/ 2 w 8"/>
                <a:gd name="T11" fmla="*/ 13 h 13"/>
                <a:gd name="T12" fmla="*/ 2 w 8"/>
                <a:gd name="T13" fmla="*/ 13 h 13"/>
                <a:gd name="T14" fmla="*/ 1 w 8"/>
                <a:gd name="T15" fmla="*/ 13 h 13"/>
                <a:gd name="T16" fmla="*/ 0 w 8"/>
                <a:gd name="T17" fmla="*/ 12 h 13"/>
                <a:gd name="T18" fmla="*/ 0 w 8"/>
                <a:gd name="T19" fmla="*/ 11 h 13"/>
                <a:gd name="T20" fmla="*/ 5 w 8"/>
                <a:gd name="T21" fmla="*/ 2 h 13"/>
                <a:gd name="T22" fmla="*/ 5 w 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2084"/>
            <p:cNvSpPr>
              <a:spLocks noEditPoints="1"/>
            </p:cNvSpPr>
            <p:nvPr/>
          </p:nvSpPr>
          <p:spPr bwMode="auto">
            <a:xfrm>
              <a:off x="7899401" y="5143500"/>
              <a:ext cx="19050" cy="25400"/>
            </a:xfrm>
            <a:custGeom>
              <a:avLst/>
              <a:gdLst>
                <a:gd name="T0" fmla="*/ 8 w 12"/>
                <a:gd name="T1" fmla="*/ 3 h 16"/>
                <a:gd name="T2" fmla="*/ 8 w 12"/>
                <a:gd name="T3" fmla="*/ 4 h 16"/>
                <a:gd name="T4" fmla="*/ 3 w 12"/>
                <a:gd name="T5" fmla="*/ 12 h 16"/>
                <a:gd name="T6" fmla="*/ 3 w 12"/>
                <a:gd name="T7" fmla="*/ 13 h 16"/>
                <a:gd name="T8" fmla="*/ 4 w 12"/>
                <a:gd name="T9" fmla="*/ 13 h 16"/>
                <a:gd name="T10" fmla="*/ 4 w 12"/>
                <a:gd name="T11" fmla="*/ 13 h 16"/>
                <a:gd name="T12" fmla="*/ 4 w 12"/>
                <a:gd name="T13" fmla="*/ 13 h 16"/>
                <a:gd name="T14" fmla="*/ 8 w 12"/>
                <a:gd name="T15" fmla="*/ 4 h 16"/>
                <a:gd name="T16" fmla="*/ 8 w 12"/>
                <a:gd name="T17" fmla="*/ 4 h 16"/>
                <a:gd name="T18" fmla="*/ 8 w 12"/>
                <a:gd name="T19" fmla="*/ 3 h 16"/>
                <a:gd name="T20" fmla="*/ 8 w 12"/>
                <a:gd name="T21" fmla="*/ 3 h 16"/>
                <a:gd name="T22" fmla="*/ 8 w 12"/>
                <a:gd name="T23" fmla="*/ 0 h 16"/>
                <a:gd name="T24" fmla="*/ 10 w 12"/>
                <a:gd name="T25" fmla="*/ 0 h 16"/>
                <a:gd name="T26" fmla="*/ 11 w 12"/>
                <a:gd name="T27" fmla="*/ 1 h 16"/>
                <a:gd name="T28" fmla="*/ 12 w 12"/>
                <a:gd name="T29" fmla="*/ 4 h 16"/>
                <a:gd name="T30" fmla="*/ 11 w 12"/>
                <a:gd name="T31" fmla="*/ 5 h 16"/>
                <a:gd name="T32" fmla="*/ 7 w 12"/>
                <a:gd name="T33" fmla="*/ 14 h 16"/>
                <a:gd name="T34" fmla="*/ 6 w 12"/>
                <a:gd name="T35" fmla="*/ 16 h 16"/>
                <a:gd name="T36" fmla="*/ 4 w 12"/>
                <a:gd name="T37" fmla="*/ 16 h 16"/>
                <a:gd name="T38" fmla="*/ 3 w 12"/>
                <a:gd name="T39" fmla="*/ 16 h 16"/>
                <a:gd name="T40" fmla="*/ 2 w 12"/>
                <a:gd name="T41" fmla="*/ 14 h 16"/>
                <a:gd name="T42" fmla="*/ 0 w 12"/>
                <a:gd name="T43" fmla="*/ 13 h 16"/>
                <a:gd name="T44" fmla="*/ 0 w 12"/>
                <a:gd name="T45" fmla="*/ 10 h 16"/>
                <a:gd name="T46" fmla="*/ 6 w 12"/>
                <a:gd name="T47" fmla="*/ 3 h 16"/>
                <a:gd name="T48" fmla="*/ 7 w 12"/>
                <a:gd name="T49" fmla="*/ 0 h 16"/>
                <a:gd name="T50" fmla="*/ 8 w 12"/>
                <a:gd name="T5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6">
                  <a:moveTo>
                    <a:pt x="8" y="3"/>
                  </a:moveTo>
                  <a:lnTo>
                    <a:pt x="8" y="4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8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6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2085"/>
            <p:cNvSpPr/>
            <p:nvPr/>
          </p:nvSpPr>
          <p:spPr bwMode="auto">
            <a:xfrm>
              <a:off x="7958138" y="5257800"/>
              <a:ext cx="4763" cy="28575"/>
            </a:xfrm>
            <a:custGeom>
              <a:avLst/>
              <a:gdLst>
                <a:gd name="T0" fmla="*/ 1 w 3"/>
                <a:gd name="T1" fmla="*/ 0 h 18"/>
                <a:gd name="T2" fmla="*/ 3 w 3"/>
                <a:gd name="T3" fmla="*/ 1 h 18"/>
                <a:gd name="T4" fmla="*/ 3 w 3"/>
                <a:gd name="T5" fmla="*/ 3 h 18"/>
                <a:gd name="T6" fmla="*/ 3 w 3"/>
                <a:gd name="T7" fmla="*/ 17 h 18"/>
                <a:gd name="T8" fmla="*/ 3 w 3"/>
                <a:gd name="T9" fmla="*/ 18 h 18"/>
                <a:gd name="T10" fmla="*/ 1 w 3"/>
                <a:gd name="T11" fmla="*/ 18 h 18"/>
                <a:gd name="T12" fmla="*/ 0 w 3"/>
                <a:gd name="T13" fmla="*/ 18 h 18"/>
                <a:gd name="T14" fmla="*/ 0 w 3"/>
                <a:gd name="T15" fmla="*/ 17 h 18"/>
                <a:gd name="T16" fmla="*/ 0 w 3"/>
                <a:gd name="T17" fmla="*/ 3 h 18"/>
                <a:gd name="T18" fmla="*/ 0 w 3"/>
                <a:gd name="T19" fmla="*/ 1 h 18"/>
                <a:gd name="T20" fmla="*/ 1 w 3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8">
                  <a:moveTo>
                    <a:pt x="1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2086"/>
            <p:cNvSpPr>
              <a:spLocks noEditPoints="1"/>
            </p:cNvSpPr>
            <p:nvPr/>
          </p:nvSpPr>
          <p:spPr bwMode="auto">
            <a:xfrm>
              <a:off x="7953376" y="5256213"/>
              <a:ext cx="12700" cy="34925"/>
            </a:xfrm>
            <a:custGeom>
              <a:avLst/>
              <a:gdLst>
                <a:gd name="T0" fmla="*/ 4 w 8"/>
                <a:gd name="T1" fmla="*/ 4 h 22"/>
                <a:gd name="T2" fmla="*/ 4 w 8"/>
                <a:gd name="T3" fmla="*/ 4 h 22"/>
                <a:gd name="T4" fmla="*/ 4 w 8"/>
                <a:gd name="T5" fmla="*/ 18 h 22"/>
                <a:gd name="T6" fmla="*/ 4 w 8"/>
                <a:gd name="T7" fmla="*/ 18 h 22"/>
                <a:gd name="T8" fmla="*/ 4 w 8"/>
                <a:gd name="T9" fmla="*/ 18 h 22"/>
                <a:gd name="T10" fmla="*/ 4 w 8"/>
                <a:gd name="T11" fmla="*/ 4 h 22"/>
                <a:gd name="T12" fmla="*/ 4 w 8"/>
                <a:gd name="T13" fmla="*/ 4 h 22"/>
                <a:gd name="T14" fmla="*/ 4 w 8"/>
                <a:gd name="T15" fmla="*/ 0 h 22"/>
                <a:gd name="T16" fmla="*/ 6 w 8"/>
                <a:gd name="T17" fmla="*/ 1 h 22"/>
                <a:gd name="T18" fmla="*/ 7 w 8"/>
                <a:gd name="T19" fmla="*/ 1 h 22"/>
                <a:gd name="T20" fmla="*/ 8 w 8"/>
                <a:gd name="T21" fmla="*/ 4 h 22"/>
                <a:gd name="T22" fmla="*/ 8 w 8"/>
                <a:gd name="T23" fmla="*/ 18 h 22"/>
                <a:gd name="T24" fmla="*/ 7 w 8"/>
                <a:gd name="T25" fmla="*/ 19 h 22"/>
                <a:gd name="T26" fmla="*/ 6 w 8"/>
                <a:gd name="T27" fmla="*/ 21 h 22"/>
                <a:gd name="T28" fmla="*/ 4 w 8"/>
                <a:gd name="T29" fmla="*/ 22 h 22"/>
                <a:gd name="T30" fmla="*/ 3 w 8"/>
                <a:gd name="T31" fmla="*/ 21 h 22"/>
                <a:gd name="T32" fmla="*/ 2 w 8"/>
                <a:gd name="T33" fmla="*/ 19 h 22"/>
                <a:gd name="T34" fmla="*/ 0 w 8"/>
                <a:gd name="T35" fmla="*/ 18 h 22"/>
                <a:gd name="T36" fmla="*/ 0 w 8"/>
                <a:gd name="T37" fmla="*/ 4 h 22"/>
                <a:gd name="T38" fmla="*/ 2 w 8"/>
                <a:gd name="T39" fmla="*/ 1 h 22"/>
                <a:gd name="T40" fmla="*/ 3 w 8"/>
                <a:gd name="T41" fmla="*/ 1 h 22"/>
                <a:gd name="T42" fmla="*/ 4 w 8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22">
                  <a:moveTo>
                    <a:pt x="4" y="4"/>
                  </a:moveTo>
                  <a:lnTo>
                    <a:pt x="4" y="4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8" y="4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2087"/>
            <p:cNvSpPr>
              <a:spLocks noEditPoints="1"/>
            </p:cNvSpPr>
            <p:nvPr/>
          </p:nvSpPr>
          <p:spPr bwMode="auto">
            <a:xfrm>
              <a:off x="7902576" y="5276850"/>
              <a:ext cx="117475" cy="184150"/>
            </a:xfrm>
            <a:custGeom>
              <a:avLst/>
              <a:gdLst>
                <a:gd name="T0" fmla="*/ 38 w 74"/>
                <a:gd name="T1" fmla="*/ 4 h 116"/>
                <a:gd name="T2" fmla="*/ 27 w 74"/>
                <a:gd name="T3" fmla="*/ 5 h 116"/>
                <a:gd name="T4" fmla="*/ 18 w 74"/>
                <a:gd name="T5" fmla="*/ 9 h 116"/>
                <a:gd name="T6" fmla="*/ 10 w 74"/>
                <a:gd name="T7" fmla="*/ 17 h 116"/>
                <a:gd name="T8" fmla="*/ 6 w 74"/>
                <a:gd name="T9" fmla="*/ 27 h 116"/>
                <a:gd name="T10" fmla="*/ 4 w 74"/>
                <a:gd name="T11" fmla="*/ 43 h 116"/>
                <a:gd name="T12" fmla="*/ 6 w 74"/>
                <a:gd name="T13" fmla="*/ 68 h 116"/>
                <a:gd name="T14" fmla="*/ 14 w 74"/>
                <a:gd name="T15" fmla="*/ 90 h 116"/>
                <a:gd name="T16" fmla="*/ 22 w 74"/>
                <a:gd name="T17" fmla="*/ 102 h 116"/>
                <a:gd name="T18" fmla="*/ 30 w 74"/>
                <a:gd name="T19" fmla="*/ 110 h 116"/>
                <a:gd name="T20" fmla="*/ 38 w 74"/>
                <a:gd name="T21" fmla="*/ 112 h 116"/>
                <a:gd name="T22" fmla="*/ 47 w 74"/>
                <a:gd name="T23" fmla="*/ 110 h 116"/>
                <a:gd name="T24" fmla="*/ 53 w 74"/>
                <a:gd name="T25" fmla="*/ 102 h 116"/>
                <a:gd name="T26" fmla="*/ 61 w 74"/>
                <a:gd name="T27" fmla="*/ 90 h 116"/>
                <a:gd name="T28" fmla="*/ 68 w 74"/>
                <a:gd name="T29" fmla="*/ 68 h 116"/>
                <a:gd name="T30" fmla="*/ 70 w 74"/>
                <a:gd name="T31" fmla="*/ 43 h 116"/>
                <a:gd name="T32" fmla="*/ 69 w 74"/>
                <a:gd name="T33" fmla="*/ 27 h 116"/>
                <a:gd name="T34" fmla="*/ 64 w 74"/>
                <a:gd name="T35" fmla="*/ 17 h 116"/>
                <a:gd name="T36" fmla="*/ 57 w 74"/>
                <a:gd name="T37" fmla="*/ 9 h 116"/>
                <a:gd name="T38" fmla="*/ 48 w 74"/>
                <a:gd name="T39" fmla="*/ 5 h 116"/>
                <a:gd name="T40" fmla="*/ 38 w 74"/>
                <a:gd name="T41" fmla="*/ 4 h 116"/>
                <a:gd name="T42" fmla="*/ 38 w 74"/>
                <a:gd name="T43" fmla="*/ 0 h 116"/>
                <a:gd name="T44" fmla="*/ 52 w 74"/>
                <a:gd name="T45" fmla="*/ 2 h 116"/>
                <a:gd name="T46" fmla="*/ 64 w 74"/>
                <a:gd name="T47" fmla="*/ 10 h 116"/>
                <a:gd name="T48" fmla="*/ 69 w 74"/>
                <a:gd name="T49" fmla="*/ 18 h 116"/>
                <a:gd name="T50" fmla="*/ 73 w 74"/>
                <a:gd name="T51" fmla="*/ 30 h 116"/>
                <a:gd name="T52" fmla="*/ 74 w 74"/>
                <a:gd name="T53" fmla="*/ 43 h 116"/>
                <a:gd name="T54" fmla="*/ 72 w 74"/>
                <a:gd name="T55" fmla="*/ 68 h 116"/>
                <a:gd name="T56" fmla="*/ 64 w 74"/>
                <a:gd name="T57" fmla="*/ 91 h 116"/>
                <a:gd name="T58" fmla="*/ 57 w 74"/>
                <a:gd name="T59" fmla="*/ 103 h 116"/>
                <a:gd name="T60" fmla="*/ 48 w 74"/>
                <a:gd name="T61" fmla="*/ 112 h 116"/>
                <a:gd name="T62" fmla="*/ 38 w 74"/>
                <a:gd name="T63" fmla="*/ 116 h 116"/>
                <a:gd name="T64" fmla="*/ 29 w 74"/>
                <a:gd name="T65" fmla="*/ 112 h 116"/>
                <a:gd name="T66" fmla="*/ 19 w 74"/>
                <a:gd name="T67" fmla="*/ 103 h 116"/>
                <a:gd name="T68" fmla="*/ 12 w 74"/>
                <a:gd name="T69" fmla="*/ 91 h 116"/>
                <a:gd name="T70" fmla="*/ 4 w 74"/>
                <a:gd name="T71" fmla="*/ 68 h 116"/>
                <a:gd name="T72" fmla="*/ 0 w 74"/>
                <a:gd name="T73" fmla="*/ 43 h 116"/>
                <a:gd name="T74" fmla="*/ 1 w 74"/>
                <a:gd name="T75" fmla="*/ 30 h 116"/>
                <a:gd name="T76" fmla="*/ 5 w 74"/>
                <a:gd name="T77" fmla="*/ 18 h 116"/>
                <a:gd name="T78" fmla="*/ 12 w 74"/>
                <a:gd name="T79" fmla="*/ 10 h 116"/>
                <a:gd name="T80" fmla="*/ 25 w 74"/>
                <a:gd name="T81" fmla="*/ 2 h 116"/>
                <a:gd name="T82" fmla="*/ 38 w 74"/>
                <a:gd name="T8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" h="116">
                  <a:moveTo>
                    <a:pt x="38" y="4"/>
                  </a:moveTo>
                  <a:lnTo>
                    <a:pt x="27" y="5"/>
                  </a:lnTo>
                  <a:lnTo>
                    <a:pt x="18" y="9"/>
                  </a:lnTo>
                  <a:lnTo>
                    <a:pt x="10" y="17"/>
                  </a:lnTo>
                  <a:lnTo>
                    <a:pt x="6" y="27"/>
                  </a:lnTo>
                  <a:lnTo>
                    <a:pt x="4" y="43"/>
                  </a:lnTo>
                  <a:lnTo>
                    <a:pt x="6" y="68"/>
                  </a:lnTo>
                  <a:lnTo>
                    <a:pt x="14" y="90"/>
                  </a:lnTo>
                  <a:lnTo>
                    <a:pt x="22" y="102"/>
                  </a:lnTo>
                  <a:lnTo>
                    <a:pt x="30" y="110"/>
                  </a:lnTo>
                  <a:lnTo>
                    <a:pt x="38" y="112"/>
                  </a:lnTo>
                  <a:lnTo>
                    <a:pt x="47" y="110"/>
                  </a:lnTo>
                  <a:lnTo>
                    <a:pt x="53" y="102"/>
                  </a:lnTo>
                  <a:lnTo>
                    <a:pt x="61" y="90"/>
                  </a:lnTo>
                  <a:lnTo>
                    <a:pt x="68" y="68"/>
                  </a:lnTo>
                  <a:lnTo>
                    <a:pt x="70" y="43"/>
                  </a:lnTo>
                  <a:lnTo>
                    <a:pt x="69" y="27"/>
                  </a:lnTo>
                  <a:lnTo>
                    <a:pt x="64" y="17"/>
                  </a:lnTo>
                  <a:lnTo>
                    <a:pt x="57" y="9"/>
                  </a:lnTo>
                  <a:lnTo>
                    <a:pt x="48" y="5"/>
                  </a:lnTo>
                  <a:lnTo>
                    <a:pt x="38" y="4"/>
                  </a:lnTo>
                  <a:close/>
                  <a:moveTo>
                    <a:pt x="38" y="0"/>
                  </a:moveTo>
                  <a:lnTo>
                    <a:pt x="52" y="2"/>
                  </a:lnTo>
                  <a:lnTo>
                    <a:pt x="64" y="10"/>
                  </a:lnTo>
                  <a:lnTo>
                    <a:pt x="69" y="18"/>
                  </a:lnTo>
                  <a:lnTo>
                    <a:pt x="73" y="30"/>
                  </a:lnTo>
                  <a:lnTo>
                    <a:pt x="74" y="43"/>
                  </a:lnTo>
                  <a:lnTo>
                    <a:pt x="72" y="68"/>
                  </a:lnTo>
                  <a:lnTo>
                    <a:pt x="64" y="91"/>
                  </a:lnTo>
                  <a:lnTo>
                    <a:pt x="57" y="103"/>
                  </a:lnTo>
                  <a:lnTo>
                    <a:pt x="48" y="112"/>
                  </a:lnTo>
                  <a:lnTo>
                    <a:pt x="38" y="116"/>
                  </a:lnTo>
                  <a:lnTo>
                    <a:pt x="29" y="112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68"/>
                  </a:lnTo>
                  <a:lnTo>
                    <a:pt x="0" y="43"/>
                  </a:lnTo>
                  <a:lnTo>
                    <a:pt x="1" y="30"/>
                  </a:lnTo>
                  <a:lnTo>
                    <a:pt x="5" y="18"/>
                  </a:lnTo>
                  <a:lnTo>
                    <a:pt x="12" y="10"/>
                  </a:lnTo>
                  <a:lnTo>
                    <a:pt x="25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2089"/>
            <p:cNvSpPr/>
            <p:nvPr/>
          </p:nvSpPr>
          <p:spPr bwMode="auto">
            <a:xfrm>
              <a:off x="7929563" y="5278438"/>
              <a:ext cx="55563" cy="34925"/>
            </a:xfrm>
            <a:custGeom>
              <a:avLst/>
              <a:gdLst>
                <a:gd name="T0" fmla="*/ 17 w 35"/>
                <a:gd name="T1" fmla="*/ 0 h 22"/>
                <a:gd name="T2" fmla="*/ 26 w 35"/>
                <a:gd name="T3" fmla="*/ 13 h 22"/>
                <a:gd name="T4" fmla="*/ 31 w 35"/>
                <a:gd name="T5" fmla="*/ 3 h 22"/>
                <a:gd name="T6" fmla="*/ 33 w 35"/>
                <a:gd name="T7" fmla="*/ 3 h 22"/>
                <a:gd name="T8" fmla="*/ 34 w 35"/>
                <a:gd name="T9" fmla="*/ 3 h 22"/>
                <a:gd name="T10" fmla="*/ 35 w 35"/>
                <a:gd name="T11" fmla="*/ 4 h 22"/>
                <a:gd name="T12" fmla="*/ 34 w 35"/>
                <a:gd name="T13" fmla="*/ 5 h 22"/>
                <a:gd name="T14" fmla="*/ 26 w 35"/>
                <a:gd name="T15" fmla="*/ 20 h 22"/>
                <a:gd name="T16" fmla="*/ 17 w 35"/>
                <a:gd name="T17" fmla="*/ 8 h 22"/>
                <a:gd name="T18" fmla="*/ 9 w 35"/>
                <a:gd name="T19" fmla="*/ 22 h 22"/>
                <a:gd name="T20" fmla="*/ 1 w 35"/>
                <a:gd name="T21" fmla="*/ 12 h 22"/>
                <a:gd name="T22" fmla="*/ 0 w 35"/>
                <a:gd name="T23" fmla="*/ 9 h 22"/>
                <a:gd name="T24" fmla="*/ 1 w 35"/>
                <a:gd name="T25" fmla="*/ 9 h 22"/>
                <a:gd name="T26" fmla="*/ 2 w 35"/>
                <a:gd name="T27" fmla="*/ 8 h 22"/>
                <a:gd name="T28" fmla="*/ 4 w 35"/>
                <a:gd name="T29" fmla="*/ 9 h 22"/>
                <a:gd name="T30" fmla="*/ 9 w 35"/>
                <a:gd name="T31" fmla="*/ 16 h 22"/>
                <a:gd name="T32" fmla="*/ 17 w 35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26" y="1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4" y="5"/>
                  </a:lnTo>
                  <a:lnTo>
                    <a:pt x="26" y="20"/>
                  </a:lnTo>
                  <a:lnTo>
                    <a:pt x="17" y="8"/>
                  </a:lnTo>
                  <a:lnTo>
                    <a:pt x="9" y="22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9"/>
                  </a:lnTo>
                  <a:lnTo>
                    <a:pt x="9" y="16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2091"/>
            <p:cNvSpPr>
              <a:spLocks noEditPoints="1"/>
            </p:cNvSpPr>
            <p:nvPr/>
          </p:nvSpPr>
          <p:spPr bwMode="auto">
            <a:xfrm>
              <a:off x="7939088" y="5284788"/>
              <a:ext cx="46038" cy="142875"/>
            </a:xfrm>
            <a:custGeom>
              <a:avLst/>
              <a:gdLst>
                <a:gd name="T0" fmla="*/ 12 w 29"/>
                <a:gd name="T1" fmla="*/ 9 h 90"/>
                <a:gd name="T2" fmla="*/ 4 w 29"/>
                <a:gd name="T3" fmla="*/ 64 h 90"/>
                <a:gd name="T4" fmla="*/ 13 w 29"/>
                <a:gd name="T5" fmla="*/ 82 h 90"/>
                <a:gd name="T6" fmla="*/ 25 w 29"/>
                <a:gd name="T7" fmla="*/ 60 h 90"/>
                <a:gd name="T8" fmla="*/ 12 w 29"/>
                <a:gd name="T9" fmla="*/ 9 h 90"/>
                <a:gd name="T10" fmla="*/ 13 w 29"/>
                <a:gd name="T11" fmla="*/ 0 h 90"/>
                <a:gd name="T12" fmla="*/ 29 w 29"/>
                <a:gd name="T13" fmla="*/ 60 h 90"/>
                <a:gd name="T14" fmla="*/ 13 w 29"/>
                <a:gd name="T15" fmla="*/ 90 h 90"/>
                <a:gd name="T16" fmla="*/ 2 w 29"/>
                <a:gd name="T17" fmla="*/ 69 h 90"/>
                <a:gd name="T18" fmla="*/ 2 w 29"/>
                <a:gd name="T19" fmla="*/ 69 h 90"/>
                <a:gd name="T20" fmla="*/ 0 w 29"/>
                <a:gd name="T21" fmla="*/ 68 h 90"/>
                <a:gd name="T22" fmla="*/ 0 w 29"/>
                <a:gd name="T23" fmla="*/ 67 h 90"/>
                <a:gd name="T24" fmla="*/ 0 w 29"/>
                <a:gd name="T25" fmla="*/ 65 h 90"/>
                <a:gd name="T26" fmla="*/ 0 w 29"/>
                <a:gd name="T27" fmla="*/ 65 h 90"/>
                <a:gd name="T28" fmla="*/ 0 w 29"/>
                <a:gd name="T29" fmla="*/ 64 h 90"/>
                <a:gd name="T30" fmla="*/ 0 w 29"/>
                <a:gd name="T31" fmla="*/ 63 h 90"/>
                <a:gd name="T32" fmla="*/ 9 w 29"/>
                <a:gd name="T33" fmla="*/ 0 h 90"/>
                <a:gd name="T34" fmla="*/ 13 w 29"/>
                <a:gd name="T3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90">
                  <a:moveTo>
                    <a:pt x="12" y="9"/>
                  </a:moveTo>
                  <a:lnTo>
                    <a:pt x="4" y="64"/>
                  </a:lnTo>
                  <a:lnTo>
                    <a:pt x="13" y="82"/>
                  </a:lnTo>
                  <a:lnTo>
                    <a:pt x="25" y="60"/>
                  </a:lnTo>
                  <a:lnTo>
                    <a:pt x="12" y="9"/>
                  </a:lnTo>
                  <a:close/>
                  <a:moveTo>
                    <a:pt x="13" y="0"/>
                  </a:moveTo>
                  <a:lnTo>
                    <a:pt x="29" y="60"/>
                  </a:lnTo>
                  <a:lnTo>
                    <a:pt x="13" y="90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2093"/>
            <p:cNvSpPr/>
            <p:nvPr/>
          </p:nvSpPr>
          <p:spPr bwMode="auto">
            <a:xfrm>
              <a:off x="7856538" y="5311775"/>
              <a:ext cx="52388" cy="93663"/>
            </a:xfrm>
            <a:custGeom>
              <a:avLst/>
              <a:gdLst>
                <a:gd name="T0" fmla="*/ 3 w 33"/>
                <a:gd name="T1" fmla="*/ 0 h 59"/>
                <a:gd name="T2" fmla="*/ 4 w 33"/>
                <a:gd name="T3" fmla="*/ 0 h 59"/>
                <a:gd name="T4" fmla="*/ 10 w 33"/>
                <a:gd name="T5" fmla="*/ 13 h 59"/>
                <a:gd name="T6" fmla="*/ 9 w 33"/>
                <a:gd name="T7" fmla="*/ 21 h 59"/>
                <a:gd name="T8" fmla="*/ 9 w 33"/>
                <a:gd name="T9" fmla="*/ 25 h 59"/>
                <a:gd name="T10" fmla="*/ 9 w 33"/>
                <a:gd name="T11" fmla="*/ 30 h 59"/>
                <a:gd name="T12" fmla="*/ 10 w 33"/>
                <a:gd name="T13" fmla="*/ 37 h 59"/>
                <a:gd name="T14" fmla="*/ 12 w 33"/>
                <a:gd name="T15" fmla="*/ 43 h 59"/>
                <a:gd name="T16" fmla="*/ 13 w 33"/>
                <a:gd name="T17" fmla="*/ 48 h 59"/>
                <a:gd name="T18" fmla="*/ 14 w 33"/>
                <a:gd name="T19" fmla="*/ 52 h 59"/>
                <a:gd name="T20" fmla="*/ 16 w 33"/>
                <a:gd name="T21" fmla="*/ 54 h 59"/>
                <a:gd name="T22" fmla="*/ 17 w 33"/>
                <a:gd name="T23" fmla="*/ 55 h 59"/>
                <a:gd name="T24" fmla="*/ 17 w 33"/>
                <a:gd name="T25" fmla="*/ 55 h 59"/>
                <a:gd name="T26" fmla="*/ 17 w 33"/>
                <a:gd name="T27" fmla="*/ 55 h 59"/>
                <a:gd name="T28" fmla="*/ 18 w 33"/>
                <a:gd name="T29" fmla="*/ 54 h 59"/>
                <a:gd name="T30" fmla="*/ 20 w 33"/>
                <a:gd name="T31" fmla="*/ 52 h 59"/>
                <a:gd name="T32" fmla="*/ 21 w 33"/>
                <a:gd name="T33" fmla="*/ 50 h 59"/>
                <a:gd name="T34" fmla="*/ 24 w 33"/>
                <a:gd name="T35" fmla="*/ 45 h 59"/>
                <a:gd name="T36" fmla="*/ 25 w 33"/>
                <a:gd name="T37" fmla="*/ 37 h 59"/>
                <a:gd name="T38" fmla="*/ 26 w 33"/>
                <a:gd name="T39" fmla="*/ 33 h 59"/>
                <a:gd name="T40" fmla="*/ 27 w 33"/>
                <a:gd name="T41" fmla="*/ 28 h 59"/>
                <a:gd name="T42" fmla="*/ 27 w 33"/>
                <a:gd name="T43" fmla="*/ 24 h 59"/>
                <a:gd name="T44" fmla="*/ 29 w 33"/>
                <a:gd name="T45" fmla="*/ 21 h 59"/>
                <a:gd name="T46" fmla="*/ 29 w 33"/>
                <a:gd name="T47" fmla="*/ 18 h 59"/>
                <a:gd name="T48" fmla="*/ 29 w 33"/>
                <a:gd name="T49" fmla="*/ 17 h 59"/>
                <a:gd name="T50" fmla="*/ 30 w 33"/>
                <a:gd name="T51" fmla="*/ 16 h 59"/>
                <a:gd name="T52" fmla="*/ 31 w 33"/>
                <a:gd name="T53" fmla="*/ 16 h 59"/>
                <a:gd name="T54" fmla="*/ 33 w 33"/>
                <a:gd name="T55" fmla="*/ 17 h 59"/>
                <a:gd name="T56" fmla="*/ 33 w 33"/>
                <a:gd name="T57" fmla="*/ 18 h 59"/>
                <a:gd name="T58" fmla="*/ 33 w 33"/>
                <a:gd name="T59" fmla="*/ 22 h 59"/>
                <a:gd name="T60" fmla="*/ 30 w 33"/>
                <a:gd name="T61" fmla="*/ 30 h 59"/>
                <a:gd name="T62" fmla="*/ 27 w 33"/>
                <a:gd name="T63" fmla="*/ 42 h 59"/>
                <a:gd name="T64" fmla="*/ 24 w 33"/>
                <a:gd name="T65" fmla="*/ 51 h 59"/>
                <a:gd name="T66" fmla="*/ 22 w 33"/>
                <a:gd name="T67" fmla="*/ 54 h 59"/>
                <a:gd name="T68" fmla="*/ 21 w 33"/>
                <a:gd name="T69" fmla="*/ 56 h 59"/>
                <a:gd name="T70" fmla="*/ 20 w 33"/>
                <a:gd name="T71" fmla="*/ 58 h 59"/>
                <a:gd name="T72" fmla="*/ 17 w 33"/>
                <a:gd name="T73" fmla="*/ 59 h 59"/>
                <a:gd name="T74" fmla="*/ 17 w 33"/>
                <a:gd name="T75" fmla="*/ 59 h 59"/>
                <a:gd name="T76" fmla="*/ 14 w 33"/>
                <a:gd name="T77" fmla="*/ 58 h 59"/>
                <a:gd name="T78" fmla="*/ 12 w 33"/>
                <a:gd name="T79" fmla="*/ 55 h 59"/>
                <a:gd name="T80" fmla="*/ 10 w 33"/>
                <a:gd name="T81" fmla="*/ 52 h 59"/>
                <a:gd name="T82" fmla="*/ 9 w 33"/>
                <a:gd name="T83" fmla="*/ 48 h 59"/>
                <a:gd name="T84" fmla="*/ 8 w 33"/>
                <a:gd name="T85" fmla="*/ 45 h 59"/>
                <a:gd name="T86" fmla="*/ 6 w 33"/>
                <a:gd name="T87" fmla="*/ 37 h 59"/>
                <a:gd name="T88" fmla="*/ 6 w 33"/>
                <a:gd name="T89" fmla="*/ 30 h 59"/>
                <a:gd name="T90" fmla="*/ 6 w 33"/>
                <a:gd name="T91" fmla="*/ 25 h 59"/>
                <a:gd name="T92" fmla="*/ 6 w 33"/>
                <a:gd name="T93" fmla="*/ 21 h 59"/>
                <a:gd name="T94" fmla="*/ 6 w 33"/>
                <a:gd name="T95" fmla="*/ 13 h 59"/>
                <a:gd name="T96" fmla="*/ 1 w 33"/>
                <a:gd name="T97" fmla="*/ 3 h 59"/>
                <a:gd name="T98" fmla="*/ 0 w 33"/>
                <a:gd name="T99" fmla="*/ 1 h 59"/>
                <a:gd name="T100" fmla="*/ 1 w 33"/>
                <a:gd name="T101" fmla="*/ 0 h 59"/>
                <a:gd name="T102" fmla="*/ 3 w 33"/>
                <a:gd name="T10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59">
                  <a:moveTo>
                    <a:pt x="3" y="0"/>
                  </a:moveTo>
                  <a:lnTo>
                    <a:pt x="4" y="0"/>
                  </a:lnTo>
                  <a:lnTo>
                    <a:pt x="10" y="13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0" y="37"/>
                  </a:lnTo>
                  <a:lnTo>
                    <a:pt x="12" y="43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0"/>
                  </a:lnTo>
                  <a:lnTo>
                    <a:pt x="24" y="45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7" y="28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0" y="30"/>
                  </a:lnTo>
                  <a:lnTo>
                    <a:pt x="27" y="42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21" y="56"/>
                  </a:lnTo>
                  <a:lnTo>
                    <a:pt x="20" y="58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4" y="58"/>
                  </a:lnTo>
                  <a:lnTo>
                    <a:pt x="12" y="55"/>
                  </a:lnTo>
                  <a:lnTo>
                    <a:pt x="10" y="52"/>
                  </a:lnTo>
                  <a:lnTo>
                    <a:pt x="9" y="48"/>
                  </a:lnTo>
                  <a:lnTo>
                    <a:pt x="8" y="45"/>
                  </a:lnTo>
                  <a:lnTo>
                    <a:pt x="6" y="37"/>
                  </a:lnTo>
                  <a:lnTo>
                    <a:pt x="6" y="30"/>
                  </a:lnTo>
                  <a:lnTo>
                    <a:pt x="6" y="25"/>
                  </a:lnTo>
                  <a:lnTo>
                    <a:pt x="6" y="21"/>
                  </a:lnTo>
                  <a:lnTo>
                    <a:pt x="6" y="1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2095"/>
            <p:cNvSpPr/>
            <p:nvPr/>
          </p:nvSpPr>
          <p:spPr bwMode="auto">
            <a:xfrm>
              <a:off x="7866063" y="5311775"/>
              <a:ext cx="15875" cy="26988"/>
            </a:xfrm>
            <a:custGeom>
              <a:avLst/>
              <a:gdLst>
                <a:gd name="T0" fmla="*/ 8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4 w 10"/>
                <a:gd name="T7" fmla="*/ 16 h 17"/>
                <a:gd name="T8" fmla="*/ 3 w 10"/>
                <a:gd name="T9" fmla="*/ 17 h 17"/>
                <a:gd name="T10" fmla="*/ 3 w 10"/>
                <a:gd name="T11" fmla="*/ 17 h 17"/>
                <a:gd name="T12" fmla="*/ 2 w 10"/>
                <a:gd name="T13" fmla="*/ 17 h 17"/>
                <a:gd name="T14" fmla="*/ 0 w 10"/>
                <a:gd name="T15" fmla="*/ 16 h 17"/>
                <a:gd name="T16" fmla="*/ 0 w 10"/>
                <a:gd name="T17" fmla="*/ 14 h 17"/>
                <a:gd name="T18" fmla="*/ 6 w 10"/>
                <a:gd name="T19" fmla="*/ 1 h 17"/>
                <a:gd name="T20" fmla="*/ 7 w 10"/>
                <a:gd name="T21" fmla="*/ 0 h 17"/>
                <a:gd name="T22" fmla="*/ 8 w 10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2096"/>
            <p:cNvSpPr>
              <a:spLocks noEditPoints="1"/>
            </p:cNvSpPr>
            <p:nvPr/>
          </p:nvSpPr>
          <p:spPr bwMode="auto">
            <a:xfrm>
              <a:off x="7864476" y="5307013"/>
              <a:ext cx="19050" cy="33338"/>
            </a:xfrm>
            <a:custGeom>
              <a:avLst/>
              <a:gdLst>
                <a:gd name="T0" fmla="*/ 8 w 12"/>
                <a:gd name="T1" fmla="*/ 4 h 21"/>
                <a:gd name="T2" fmla="*/ 8 w 12"/>
                <a:gd name="T3" fmla="*/ 4 h 21"/>
                <a:gd name="T4" fmla="*/ 3 w 12"/>
                <a:gd name="T5" fmla="*/ 17 h 21"/>
                <a:gd name="T6" fmla="*/ 3 w 12"/>
                <a:gd name="T7" fmla="*/ 17 h 21"/>
                <a:gd name="T8" fmla="*/ 3 w 12"/>
                <a:gd name="T9" fmla="*/ 19 h 21"/>
                <a:gd name="T10" fmla="*/ 3 w 12"/>
                <a:gd name="T11" fmla="*/ 20 h 21"/>
                <a:gd name="T12" fmla="*/ 4 w 12"/>
                <a:gd name="T13" fmla="*/ 19 h 21"/>
                <a:gd name="T14" fmla="*/ 4 w 12"/>
                <a:gd name="T15" fmla="*/ 19 h 21"/>
                <a:gd name="T16" fmla="*/ 4 w 12"/>
                <a:gd name="T17" fmla="*/ 19 h 21"/>
                <a:gd name="T18" fmla="*/ 9 w 12"/>
                <a:gd name="T19" fmla="*/ 4 h 21"/>
                <a:gd name="T20" fmla="*/ 9 w 12"/>
                <a:gd name="T21" fmla="*/ 4 h 21"/>
                <a:gd name="T22" fmla="*/ 8 w 12"/>
                <a:gd name="T23" fmla="*/ 4 h 21"/>
                <a:gd name="T24" fmla="*/ 8 w 12"/>
                <a:gd name="T25" fmla="*/ 4 h 21"/>
                <a:gd name="T26" fmla="*/ 8 w 12"/>
                <a:gd name="T27" fmla="*/ 0 h 21"/>
                <a:gd name="T28" fmla="*/ 9 w 12"/>
                <a:gd name="T29" fmla="*/ 2 h 21"/>
                <a:gd name="T30" fmla="*/ 11 w 12"/>
                <a:gd name="T31" fmla="*/ 3 h 21"/>
                <a:gd name="T32" fmla="*/ 12 w 12"/>
                <a:gd name="T33" fmla="*/ 4 h 21"/>
                <a:gd name="T34" fmla="*/ 12 w 12"/>
                <a:gd name="T35" fmla="*/ 6 h 21"/>
                <a:gd name="T36" fmla="*/ 7 w 12"/>
                <a:gd name="T37" fmla="*/ 19 h 21"/>
                <a:gd name="T38" fmla="*/ 5 w 12"/>
                <a:gd name="T39" fmla="*/ 21 h 21"/>
                <a:gd name="T40" fmla="*/ 4 w 12"/>
                <a:gd name="T41" fmla="*/ 21 h 21"/>
                <a:gd name="T42" fmla="*/ 3 w 12"/>
                <a:gd name="T43" fmla="*/ 21 h 21"/>
                <a:gd name="T44" fmla="*/ 0 w 12"/>
                <a:gd name="T45" fmla="*/ 20 h 21"/>
                <a:gd name="T46" fmla="*/ 0 w 12"/>
                <a:gd name="T47" fmla="*/ 17 h 21"/>
                <a:gd name="T48" fmla="*/ 0 w 12"/>
                <a:gd name="T49" fmla="*/ 17 h 21"/>
                <a:gd name="T50" fmla="*/ 5 w 12"/>
                <a:gd name="T51" fmla="*/ 3 h 21"/>
                <a:gd name="T52" fmla="*/ 7 w 12"/>
                <a:gd name="T53" fmla="*/ 2 h 21"/>
                <a:gd name="T54" fmla="*/ 8 w 12"/>
                <a:gd name="T5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21">
                  <a:moveTo>
                    <a:pt x="8" y="4"/>
                  </a:moveTo>
                  <a:lnTo>
                    <a:pt x="8" y="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close/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2097"/>
            <p:cNvSpPr/>
            <p:nvPr/>
          </p:nvSpPr>
          <p:spPr bwMode="auto">
            <a:xfrm>
              <a:off x="7866063" y="5305425"/>
              <a:ext cx="9525" cy="26988"/>
            </a:xfrm>
            <a:custGeom>
              <a:avLst/>
              <a:gdLst>
                <a:gd name="T0" fmla="*/ 2 w 6"/>
                <a:gd name="T1" fmla="*/ 0 h 17"/>
                <a:gd name="T2" fmla="*/ 3 w 6"/>
                <a:gd name="T3" fmla="*/ 0 h 17"/>
                <a:gd name="T4" fmla="*/ 4 w 6"/>
                <a:gd name="T5" fmla="*/ 1 h 17"/>
                <a:gd name="T6" fmla="*/ 6 w 6"/>
                <a:gd name="T7" fmla="*/ 15 h 17"/>
                <a:gd name="T8" fmla="*/ 6 w 6"/>
                <a:gd name="T9" fmla="*/ 16 h 17"/>
                <a:gd name="T10" fmla="*/ 4 w 6"/>
                <a:gd name="T11" fmla="*/ 17 h 17"/>
                <a:gd name="T12" fmla="*/ 4 w 6"/>
                <a:gd name="T13" fmla="*/ 17 h 17"/>
                <a:gd name="T14" fmla="*/ 3 w 6"/>
                <a:gd name="T15" fmla="*/ 17 h 17"/>
                <a:gd name="T16" fmla="*/ 2 w 6"/>
                <a:gd name="T17" fmla="*/ 16 h 17"/>
                <a:gd name="T18" fmla="*/ 0 w 6"/>
                <a:gd name="T19" fmla="*/ 3 h 17"/>
                <a:gd name="T20" fmla="*/ 0 w 6"/>
                <a:gd name="T21" fmla="*/ 1 h 17"/>
                <a:gd name="T22" fmla="*/ 2 w 6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7">
                  <a:moveTo>
                    <a:pt x="2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2098"/>
            <p:cNvSpPr>
              <a:spLocks noEditPoints="1"/>
            </p:cNvSpPr>
            <p:nvPr/>
          </p:nvSpPr>
          <p:spPr bwMode="auto">
            <a:xfrm>
              <a:off x="7864476" y="5303838"/>
              <a:ext cx="12700" cy="30163"/>
            </a:xfrm>
            <a:custGeom>
              <a:avLst/>
              <a:gdLst>
                <a:gd name="T0" fmla="*/ 4 w 8"/>
                <a:gd name="T1" fmla="*/ 2 h 19"/>
                <a:gd name="T2" fmla="*/ 4 w 8"/>
                <a:gd name="T3" fmla="*/ 2 h 19"/>
                <a:gd name="T4" fmla="*/ 3 w 8"/>
                <a:gd name="T5" fmla="*/ 2 h 19"/>
                <a:gd name="T6" fmla="*/ 3 w 8"/>
                <a:gd name="T7" fmla="*/ 2 h 19"/>
                <a:gd name="T8" fmla="*/ 4 w 8"/>
                <a:gd name="T9" fmla="*/ 17 h 19"/>
                <a:gd name="T10" fmla="*/ 5 w 8"/>
                <a:gd name="T11" fmla="*/ 17 h 19"/>
                <a:gd name="T12" fmla="*/ 5 w 8"/>
                <a:gd name="T13" fmla="*/ 17 h 19"/>
                <a:gd name="T14" fmla="*/ 5 w 8"/>
                <a:gd name="T15" fmla="*/ 16 h 19"/>
                <a:gd name="T16" fmla="*/ 4 w 8"/>
                <a:gd name="T17" fmla="*/ 2 h 19"/>
                <a:gd name="T18" fmla="*/ 4 w 8"/>
                <a:gd name="T19" fmla="*/ 2 h 19"/>
                <a:gd name="T20" fmla="*/ 4 w 8"/>
                <a:gd name="T21" fmla="*/ 2 h 19"/>
                <a:gd name="T22" fmla="*/ 4 w 8"/>
                <a:gd name="T23" fmla="*/ 0 h 19"/>
                <a:gd name="T24" fmla="*/ 5 w 8"/>
                <a:gd name="T25" fmla="*/ 1 h 19"/>
                <a:gd name="T26" fmla="*/ 7 w 8"/>
                <a:gd name="T27" fmla="*/ 2 h 19"/>
                <a:gd name="T28" fmla="*/ 8 w 8"/>
                <a:gd name="T29" fmla="*/ 16 h 19"/>
                <a:gd name="T30" fmla="*/ 8 w 8"/>
                <a:gd name="T31" fmla="*/ 17 h 19"/>
                <a:gd name="T32" fmla="*/ 8 w 8"/>
                <a:gd name="T33" fmla="*/ 18 h 19"/>
                <a:gd name="T34" fmla="*/ 5 w 8"/>
                <a:gd name="T35" fmla="*/ 19 h 19"/>
                <a:gd name="T36" fmla="*/ 5 w 8"/>
                <a:gd name="T37" fmla="*/ 19 h 19"/>
                <a:gd name="T38" fmla="*/ 3 w 8"/>
                <a:gd name="T39" fmla="*/ 18 h 19"/>
                <a:gd name="T40" fmla="*/ 1 w 8"/>
                <a:gd name="T41" fmla="*/ 17 h 19"/>
                <a:gd name="T42" fmla="*/ 3 w 8"/>
                <a:gd name="T43" fmla="*/ 17 h 19"/>
                <a:gd name="T44" fmla="*/ 1 w 8"/>
                <a:gd name="T45" fmla="*/ 17 h 19"/>
                <a:gd name="T46" fmla="*/ 0 w 8"/>
                <a:gd name="T47" fmla="*/ 4 h 19"/>
                <a:gd name="T48" fmla="*/ 0 w 8"/>
                <a:gd name="T49" fmla="*/ 2 h 19"/>
                <a:gd name="T50" fmla="*/ 1 w 8"/>
                <a:gd name="T51" fmla="*/ 1 h 19"/>
                <a:gd name="T52" fmla="*/ 3 w 8"/>
                <a:gd name="T53" fmla="*/ 0 h 19"/>
                <a:gd name="T54" fmla="*/ 4 w 8"/>
                <a:gd name="T5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9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4" y="0"/>
                  </a:moveTo>
                  <a:lnTo>
                    <a:pt x="5" y="1"/>
                  </a:lnTo>
                  <a:lnTo>
                    <a:pt x="7" y="2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2099"/>
            <p:cNvSpPr/>
            <p:nvPr/>
          </p:nvSpPr>
          <p:spPr bwMode="auto">
            <a:xfrm>
              <a:off x="7993063" y="5102225"/>
              <a:ext cx="120650" cy="184150"/>
            </a:xfrm>
            <a:custGeom>
              <a:avLst/>
              <a:gdLst>
                <a:gd name="T0" fmla="*/ 74 w 76"/>
                <a:gd name="T1" fmla="*/ 0 h 116"/>
                <a:gd name="T2" fmla="*/ 75 w 76"/>
                <a:gd name="T3" fmla="*/ 0 h 116"/>
                <a:gd name="T4" fmla="*/ 76 w 76"/>
                <a:gd name="T5" fmla="*/ 1 h 116"/>
                <a:gd name="T6" fmla="*/ 76 w 76"/>
                <a:gd name="T7" fmla="*/ 2 h 116"/>
                <a:gd name="T8" fmla="*/ 75 w 76"/>
                <a:gd name="T9" fmla="*/ 5 h 116"/>
                <a:gd name="T10" fmla="*/ 71 w 76"/>
                <a:gd name="T11" fmla="*/ 13 h 116"/>
                <a:gd name="T12" fmla="*/ 67 w 76"/>
                <a:gd name="T13" fmla="*/ 22 h 116"/>
                <a:gd name="T14" fmla="*/ 61 w 76"/>
                <a:gd name="T15" fmla="*/ 34 h 116"/>
                <a:gd name="T16" fmla="*/ 55 w 76"/>
                <a:gd name="T17" fmla="*/ 46 h 116"/>
                <a:gd name="T18" fmla="*/ 50 w 76"/>
                <a:gd name="T19" fmla="*/ 56 h 116"/>
                <a:gd name="T20" fmla="*/ 46 w 76"/>
                <a:gd name="T21" fmla="*/ 63 h 116"/>
                <a:gd name="T22" fmla="*/ 41 w 76"/>
                <a:gd name="T23" fmla="*/ 69 h 116"/>
                <a:gd name="T24" fmla="*/ 34 w 76"/>
                <a:gd name="T25" fmla="*/ 78 h 116"/>
                <a:gd name="T26" fmla="*/ 27 w 76"/>
                <a:gd name="T27" fmla="*/ 89 h 116"/>
                <a:gd name="T28" fmla="*/ 17 w 76"/>
                <a:gd name="T29" fmla="*/ 99 h 116"/>
                <a:gd name="T30" fmla="*/ 11 w 76"/>
                <a:gd name="T31" fmla="*/ 107 h 116"/>
                <a:gd name="T32" fmla="*/ 6 w 76"/>
                <a:gd name="T33" fmla="*/ 114 h 116"/>
                <a:gd name="T34" fmla="*/ 3 w 76"/>
                <a:gd name="T35" fmla="*/ 116 h 116"/>
                <a:gd name="T36" fmla="*/ 2 w 76"/>
                <a:gd name="T37" fmla="*/ 116 h 116"/>
                <a:gd name="T38" fmla="*/ 0 w 76"/>
                <a:gd name="T39" fmla="*/ 116 h 116"/>
                <a:gd name="T40" fmla="*/ 0 w 76"/>
                <a:gd name="T41" fmla="*/ 115 h 116"/>
                <a:gd name="T42" fmla="*/ 0 w 76"/>
                <a:gd name="T43" fmla="*/ 114 h 116"/>
                <a:gd name="T44" fmla="*/ 3 w 76"/>
                <a:gd name="T45" fmla="*/ 111 h 116"/>
                <a:gd name="T46" fmla="*/ 8 w 76"/>
                <a:gd name="T47" fmla="*/ 106 h 116"/>
                <a:gd name="T48" fmla="*/ 15 w 76"/>
                <a:gd name="T49" fmla="*/ 97 h 116"/>
                <a:gd name="T50" fmla="*/ 24 w 76"/>
                <a:gd name="T51" fmla="*/ 86 h 116"/>
                <a:gd name="T52" fmla="*/ 32 w 76"/>
                <a:gd name="T53" fmla="*/ 77 h 116"/>
                <a:gd name="T54" fmla="*/ 38 w 76"/>
                <a:gd name="T55" fmla="*/ 68 h 116"/>
                <a:gd name="T56" fmla="*/ 44 w 76"/>
                <a:gd name="T57" fmla="*/ 61 h 116"/>
                <a:gd name="T58" fmla="*/ 47 w 76"/>
                <a:gd name="T59" fmla="*/ 53 h 116"/>
                <a:gd name="T60" fmla="*/ 53 w 76"/>
                <a:gd name="T61" fmla="*/ 44 h 116"/>
                <a:gd name="T62" fmla="*/ 58 w 76"/>
                <a:gd name="T63" fmla="*/ 33 h 116"/>
                <a:gd name="T64" fmla="*/ 63 w 76"/>
                <a:gd name="T65" fmla="*/ 21 h 116"/>
                <a:gd name="T66" fmla="*/ 68 w 76"/>
                <a:gd name="T67" fmla="*/ 10 h 116"/>
                <a:gd name="T68" fmla="*/ 71 w 76"/>
                <a:gd name="T69" fmla="*/ 4 h 116"/>
                <a:gd name="T70" fmla="*/ 72 w 76"/>
                <a:gd name="T71" fmla="*/ 1 h 116"/>
                <a:gd name="T72" fmla="*/ 74 w 76"/>
                <a:gd name="T7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116">
                  <a:moveTo>
                    <a:pt x="74" y="0"/>
                  </a:moveTo>
                  <a:lnTo>
                    <a:pt x="75" y="0"/>
                  </a:lnTo>
                  <a:lnTo>
                    <a:pt x="76" y="1"/>
                  </a:lnTo>
                  <a:lnTo>
                    <a:pt x="76" y="2"/>
                  </a:lnTo>
                  <a:lnTo>
                    <a:pt x="75" y="5"/>
                  </a:lnTo>
                  <a:lnTo>
                    <a:pt x="71" y="13"/>
                  </a:lnTo>
                  <a:lnTo>
                    <a:pt x="67" y="22"/>
                  </a:lnTo>
                  <a:lnTo>
                    <a:pt x="61" y="34"/>
                  </a:lnTo>
                  <a:lnTo>
                    <a:pt x="55" y="46"/>
                  </a:lnTo>
                  <a:lnTo>
                    <a:pt x="50" y="56"/>
                  </a:lnTo>
                  <a:lnTo>
                    <a:pt x="46" y="63"/>
                  </a:lnTo>
                  <a:lnTo>
                    <a:pt x="41" y="69"/>
                  </a:lnTo>
                  <a:lnTo>
                    <a:pt x="34" y="78"/>
                  </a:lnTo>
                  <a:lnTo>
                    <a:pt x="27" y="89"/>
                  </a:lnTo>
                  <a:lnTo>
                    <a:pt x="17" y="99"/>
                  </a:lnTo>
                  <a:lnTo>
                    <a:pt x="11" y="107"/>
                  </a:lnTo>
                  <a:lnTo>
                    <a:pt x="6" y="114"/>
                  </a:lnTo>
                  <a:lnTo>
                    <a:pt x="3" y="116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3" y="111"/>
                  </a:lnTo>
                  <a:lnTo>
                    <a:pt x="8" y="106"/>
                  </a:lnTo>
                  <a:lnTo>
                    <a:pt x="15" y="97"/>
                  </a:lnTo>
                  <a:lnTo>
                    <a:pt x="24" y="86"/>
                  </a:lnTo>
                  <a:lnTo>
                    <a:pt x="32" y="77"/>
                  </a:lnTo>
                  <a:lnTo>
                    <a:pt x="38" y="68"/>
                  </a:lnTo>
                  <a:lnTo>
                    <a:pt x="44" y="61"/>
                  </a:lnTo>
                  <a:lnTo>
                    <a:pt x="47" y="53"/>
                  </a:lnTo>
                  <a:lnTo>
                    <a:pt x="53" y="44"/>
                  </a:lnTo>
                  <a:lnTo>
                    <a:pt x="58" y="33"/>
                  </a:lnTo>
                  <a:lnTo>
                    <a:pt x="63" y="21"/>
                  </a:lnTo>
                  <a:lnTo>
                    <a:pt x="68" y="10"/>
                  </a:lnTo>
                  <a:lnTo>
                    <a:pt x="71" y="4"/>
                  </a:lnTo>
                  <a:lnTo>
                    <a:pt x="72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2101"/>
            <p:cNvSpPr/>
            <p:nvPr/>
          </p:nvSpPr>
          <p:spPr bwMode="auto">
            <a:xfrm>
              <a:off x="8099426" y="5084763"/>
              <a:ext cx="14288" cy="26988"/>
            </a:xfrm>
            <a:custGeom>
              <a:avLst/>
              <a:gdLst>
                <a:gd name="T0" fmla="*/ 1 w 9"/>
                <a:gd name="T1" fmla="*/ 0 h 17"/>
                <a:gd name="T2" fmla="*/ 3 w 9"/>
                <a:gd name="T3" fmla="*/ 0 h 17"/>
                <a:gd name="T4" fmla="*/ 4 w 9"/>
                <a:gd name="T5" fmla="*/ 2 h 17"/>
                <a:gd name="T6" fmla="*/ 9 w 9"/>
                <a:gd name="T7" fmla="*/ 15 h 17"/>
                <a:gd name="T8" fmla="*/ 9 w 9"/>
                <a:gd name="T9" fmla="*/ 16 h 17"/>
                <a:gd name="T10" fmla="*/ 8 w 9"/>
                <a:gd name="T11" fmla="*/ 17 h 17"/>
                <a:gd name="T12" fmla="*/ 8 w 9"/>
                <a:gd name="T13" fmla="*/ 17 h 17"/>
                <a:gd name="T14" fmla="*/ 7 w 9"/>
                <a:gd name="T15" fmla="*/ 17 h 17"/>
                <a:gd name="T16" fmla="*/ 5 w 9"/>
                <a:gd name="T17" fmla="*/ 16 h 17"/>
                <a:gd name="T18" fmla="*/ 0 w 9"/>
                <a:gd name="T19" fmla="*/ 3 h 17"/>
                <a:gd name="T20" fmla="*/ 0 w 9"/>
                <a:gd name="T21" fmla="*/ 2 h 17"/>
                <a:gd name="T22" fmla="*/ 1 w 9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7">
                  <a:moveTo>
                    <a:pt x="1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2102"/>
            <p:cNvSpPr>
              <a:spLocks noEditPoints="1"/>
            </p:cNvSpPr>
            <p:nvPr/>
          </p:nvSpPr>
          <p:spPr bwMode="auto">
            <a:xfrm>
              <a:off x="8097838" y="5083175"/>
              <a:ext cx="19050" cy="31750"/>
            </a:xfrm>
            <a:custGeom>
              <a:avLst/>
              <a:gdLst>
                <a:gd name="T0" fmla="*/ 2 w 12"/>
                <a:gd name="T1" fmla="*/ 3 h 20"/>
                <a:gd name="T2" fmla="*/ 2 w 12"/>
                <a:gd name="T3" fmla="*/ 3 h 20"/>
                <a:gd name="T4" fmla="*/ 2 w 12"/>
                <a:gd name="T5" fmla="*/ 3 h 20"/>
                <a:gd name="T6" fmla="*/ 8 w 12"/>
                <a:gd name="T7" fmla="*/ 17 h 20"/>
                <a:gd name="T8" fmla="*/ 8 w 12"/>
                <a:gd name="T9" fmla="*/ 17 h 20"/>
                <a:gd name="T10" fmla="*/ 9 w 12"/>
                <a:gd name="T11" fmla="*/ 17 h 20"/>
                <a:gd name="T12" fmla="*/ 9 w 12"/>
                <a:gd name="T13" fmla="*/ 17 h 20"/>
                <a:gd name="T14" fmla="*/ 9 w 12"/>
                <a:gd name="T15" fmla="*/ 17 h 20"/>
                <a:gd name="T16" fmla="*/ 9 w 12"/>
                <a:gd name="T17" fmla="*/ 16 h 20"/>
                <a:gd name="T18" fmla="*/ 4 w 12"/>
                <a:gd name="T19" fmla="*/ 3 h 20"/>
                <a:gd name="T20" fmla="*/ 4 w 12"/>
                <a:gd name="T21" fmla="*/ 3 h 20"/>
                <a:gd name="T22" fmla="*/ 2 w 12"/>
                <a:gd name="T23" fmla="*/ 3 h 20"/>
                <a:gd name="T24" fmla="*/ 4 w 12"/>
                <a:gd name="T25" fmla="*/ 0 h 20"/>
                <a:gd name="T26" fmla="*/ 5 w 12"/>
                <a:gd name="T27" fmla="*/ 0 h 20"/>
                <a:gd name="T28" fmla="*/ 6 w 12"/>
                <a:gd name="T29" fmla="*/ 1 h 20"/>
                <a:gd name="T30" fmla="*/ 12 w 12"/>
                <a:gd name="T31" fmla="*/ 16 h 20"/>
                <a:gd name="T32" fmla="*/ 12 w 12"/>
                <a:gd name="T33" fmla="*/ 17 h 20"/>
                <a:gd name="T34" fmla="*/ 12 w 12"/>
                <a:gd name="T35" fmla="*/ 18 h 20"/>
                <a:gd name="T36" fmla="*/ 9 w 12"/>
                <a:gd name="T37" fmla="*/ 20 h 20"/>
                <a:gd name="T38" fmla="*/ 9 w 12"/>
                <a:gd name="T39" fmla="*/ 20 h 20"/>
                <a:gd name="T40" fmla="*/ 6 w 12"/>
                <a:gd name="T41" fmla="*/ 20 h 20"/>
                <a:gd name="T42" fmla="*/ 5 w 12"/>
                <a:gd name="T43" fmla="*/ 17 h 20"/>
                <a:gd name="T44" fmla="*/ 0 w 12"/>
                <a:gd name="T45" fmla="*/ 4 h 20"/>
                <a:gd name="T46" fmla="*/ 0 w 12"/>
                <a:gd name="T47" fmla="*/ 3 h 20"/>
                <a:gd name="T48" fmla="*/ 0 w 12"/>
                <a:gd name="T49" fmla="*/ 1 h 20"/>
                <a:gd name="T50" fmla="*/ 2 w 12"/>
                <a:gd name="T51" fmla="*/ 0 h 20"/>
                <a:gd name="T52" fmla="*/ 4 w 12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0"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1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2103"/>
            <p:cNvSpPr/>
            <p:nvPr/>
          </p:nvSpPr>
          <p:spPr bwMode="auto">
            <a:xfrm>
              <a:off x="8107363" y="5089525"/>
              <a:ext cx="20638" cy="19050"/>
            </a:xfrm>
            <a:custGeom>
              <a:avLst/>
              <a:gdLst>
                <a:gd name="T0" fmla="*/ 12 w 13"/>
                <a:gd name="T1" fmla="*/ 0 h 12"/>
                <a:gd name="T2" fmla="*/ 13 w 13"/>
                <a:gd name="T3" fmla="*/ 1 h 12"/>
                <a:gd name="T4" fmla="*/ 13 w 13"/>
                <a:gd name="T5" fmla="*/ 3 h 12"/>
                <a:gd name="T6" fmla="*/ 13 w 13"/>
                <a:gd name="T7" fmla="*/ 4 h 12"/>
                <a:gd name="T8" fmla="*/ 3 w 13"/>
                <a:gd name="T9" fmla="*/ 10 h 12"/>
                <a:gd name="T10" fmla="*/ 3 w 13"/>
                <a:gd name="T11" fmla="*/ 12 h 12"/>
                <a:gd name="T12" fmla="*/ 0 w 13"/>
                <a:gd name="T13" fmla="*/ 10 h 12"/>
                <a:gd name="T14" fmla="*/ 0 w 13"/>
                <a:gd name="T15" fmla="*/ 9 h 12"/>
                <a:gd name="T16" fmla="*/ 2 w 13"/>
                <a:gd name="T17" fmla="*/ 8 h 12"/>
                <a:gd name="T18" fmla="*/ 11 w 13"/>
                <a:gd name="T19" fmla="*/ 1 h 12"/>
                <a:gd name="T20" fmla="*/ 12 w 1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lnTo>
                    <a:pt x="13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8"/>
                  </a:lnTo>
                  <a:lnTo>
                    <a:pt x="11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2104"/>
            <p:cNvSpPr>
              <a:spLocks noEditPoints="1"/>
            </p:cNvSpPr>
            <p:nvPr/>
          </p:nvSpPr>
          <p:spPr bwMode="auto">
            <a:xfrm>
              <a:off x="8105776" y="5087938"/>
              <a:ext cx="25400" cy="22225"/>
            </a:xfrm>
            <a:custGeom>
              <a:avLst/>
              <a:gdLst>
                <a:gd name="T0" fmla="*/ 13 w 16"/>
                <a:gd name="T1" fmla="*/ 2 h 14"/>
                <a:gd name="T2" fmla="*/ 13 w 16"/>
                <a:gd name="T3" fmla="*/ 2 h 14"/>
                <a:gd name="T4" fmla="*/ 3 w 16"/>
                <a:gd name="T5" fmla="*/ 10 h 14"/>
                <a:gd name="T6" fmla="*/ 3 w 16"/>
                <a:gd name="T7" fmla="*/ 10 h 14"/>
                <a:gd name="T8" fmla="*/ 3 w 16"/>
                <a:gd name="T9" fmla="*/ 11 h 14"/>
                <a:gd name="T10" fmla="*/ 4 w 16"/>
                <a:gd name="T11" fmla="*/ 11 h 14"/>
                <a:gd name="T12" fmla="*/ 4 w 16"/>
                <a:gd name="T13" fmla="*/ 11 h 14"/>
                <a:gd name="T14" fmla="*/ 13 w 16"/>
                <a:gd name="T15" fmla="*/ 4 h 14"/>
                <a:gd name="T16" fmla="*/ 13 w 16"/>
                <a:gd name="T17" fmla="*/ 4 h 14"/>
                <a:gd name="T18" fmla="*/ 13 w 16"/>
                <a:gd name="T19" fmla="*/ 4 h 14"/>
                <a:gd name="T20" fmla="*/ 13 w 16"/>
                <a:gd name="T21" fmla="*/ 2 h 14"/>
                <a:gd name="T22" fmla="*/ 13 w 16"/>
                <a:gd name="T23" fmla="*/ 0 h 14"/>
                <a:gd name="T24" fmla="*/ 14 w 16"/>
                <a:gd name="T25" fmla="*/ 0 h 14"/>
                <a:gd name="T26" fmla="*/ 16 w 16"/>
                <a:gd name="T27" fmla="*/ 1 h 14"/>
                <a:gd name="T28" fmla="*/ 16 w 16"/>
                <a:gd name="T29" fmla="*/ 4 h 14"/>
                <a:gd name="T30" fmla="*/ 16 w 16"/>
                <a:gd name="T31" fmla="*/ 5 h 14"/>
                <a:gd name="T32" fmla="*/ 14 w 16"/>
                <a:gd name="T33" fmla="*/ 6 h 14"/>
                <a:gd name="T34" fmla="*/ 5 w 16"/>
                <a:gd name="T35" fmla="*/ 13 h 14"/>
                <a:gd name="T36" fmla="*/ 4 w 16"/>
                <a:gd name="T37" fmla="*/ 14 h 14"/>
                <a:gd name="T38" fmla="*/ 4 w 16"/>
                <a:gd name="T39" fmla="*/ 14 h 14"/>
                <a:gd name="T40" fmla="*/ 1 w 16"/>
                <a:gd name="T41" fmla="*/ 14 h 14"/>
                <a:gd name="T42" fmla="*/ 0 w 16"/>
                <a:gd name="T43" fmla="*/ 13 h 14"/>
                <a:gd name="T44" fmla="*/ 0 w 16"/>
                <a:gd name="T45" fmla="*/ 10 h 14"/>
                <a:gd name="T46" fmla="*/ 0 w 16"/>
                <a:gd name="T47" fmla="*/ 9 h 14"/>
                <a:gd name="T48" fmla="*/ 1 w 16"/>
                <a:gd name="T49" fmla="*/ 8 h 14"/>
                <a:gd name="T50" fmla="*/ 11 w 16"/>
                <a:gd name="T51" fmla="*/ 1 h 14"/>
                <a:gd name="T52" fmla="*/ 13 w 16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13" y="2"/>
                  </a:moveTo>
                  <a:lnTo>
                    <a:pt x="13" y="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close/>
                  <a:moveTo>
                    <a:pt x="13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2105"/>
            <p:cNvSpPr/>
            <p:nvPr/>
          </p:nvSpPr>
          <p:spPr bwMode="auto">
            <a:xfrm>
              <a:off x="8110538" y="5076825"/>
              <a:ext cx="9525" cy="28575"/>
            </a:xfrm>
            <a:custGeom>
              <a:avLst/>
              <a:gdLst>
                <a:gd name="T0" fmla="*/ 5 w 6"/>
                <a:gd name="T1" fmla="*/ 0 h 18"/>
                <a:gd name="T2" fmla="*/ 6 w 6"/>
                <a:gd name="T3" fmla="*/ 0 h 18"/>
                <a:gd name="T4" fmla="*/ 6 w 6"/>
                <a:gd name="T5" fmla="*/ 1 h 18"/>
                <a:gd name="T6" fmla="*/ 4 w 6"/>
                <a:gd name="T7" fmla="*/ 17 h 18"/>
                <a:gd name="T8" fmla="*/ 4 w 6"/>
                <a:gd name="T9" fmla="*/ 18 h 18"/>
                <a:gd name="T10" fmla="*/ 2 w 6"/>
                <a:gd name="T11" fmla="*/ 18 h 18"/>
                <a:gd name="T12" fmla="*/ 1 w 6"/>
                <a:gd name="T13" fmla="*/ 18 h 18"/>
                <a:gd name="T14" fmla="*/ 0 w 6"/>
                <a:gd name="T15" fmla="*/ 17 h 18"/>
                <a:gd name="T16" fmla="*/ 0 w 6"/>
                <a:gd name="T17" fmla="*/ 16 h 18"/>
                <a:gd name="T18" fmla="*/ 4 w 6"/>
                <a:gd name="T19" fmla="*/ 1 h 18"/>
                <a:gd name="T20" fmla="*/ 4 w 6"/>
                <a:gd name="T21" fmla="*/ 0 h 18"/>
                <a:gd name="T22" fmla="*/ 5 w 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2106"/>
            <p:cNvSpPr>
              <a:spLocks noEditPoints="1"/>
            </p:cNvSpPr>
            <p:nvPr/>
          </p:nvSpPr>
          <p:spPr bwMode="auto">
            <a:xfrm>
              <a:off x="8107363" y="5075238"/>
              <a:ext cx="17463" cy="33338"/>
            </a:xfrm>
            <a:custGeom>
              <a:avLst/>
              <a:gdLst>
                <a:gd name="T0" fmla="*/ 7 w 11"/>
                <a:gd name="T1" fmla="*/ 2 h 21"/>
                <a:gd name="T2" fmla="*/ 7 w 11"/>
                <a:gd name="T3" fmla="*/ 2 h 21"/>
                <a:gd name="T4" fmla="*/ 3 w 11"/>
                <a:gd name="T5" fmla="*/ 18 h 21"/>
                <a:gd name="T6" fmla="*/ 4 w 11"/>
                <a:gd name="T7" fmla="*/ 18 h 21"/>
                <a:gd name="T8" fmla="*/ 4 w 11"/>
                <a:gd name="T9" fmla="*/ 18 h 21"/>
                <a:gd name="T10" fmla="*/ 4 w 11"/>
                <a:gd name="T11" fmla="*/ 18 h 21"/>
                <a:gd name="T12" fmla="*/ 7 w 11"/>
                <a:gd name="T13" fmla="*/ 2 h 21"/>
                <a:gd name="T14" fmla="*/ 7 w 11"/>
                <a:gd name="T15" fmla="*/ 2 h 21"/>
                <a:gd name="T16" fmla="*/ 7 w 11"/>
                <a:gd name="T17" fmla="*/ 2 h 21"/>
                <a:gd name="T18" fmla="*/ 7 w 11"/>
                <a:gd name="T19" fmla="*/ 0 h 21"/>
                <a:gd name="T20" fmla="*/ 8 w 11"/>
                <a:gd name="T21" fmla="*/ 0 h 21"/>
                <a:gd name="T22" fmla="*/ 10 w 11"/>
                <a:gd name="T23" fmla="*/ 1 h 21"/>
                <a:gd name="T24" fmla="*/ 11 w 11"/>
                <a:gd name="T25" fmla="*/ 2 h 21"/>
                <a:gd name="T26" fmla="*/ 11 w 11"/>
                <a:gd name="T27" fmla="*/ 4 h 21"/>
                <a:gd name="T28" fmla="*/ 7 w 11"/>
                <a:gd name="T29" fmla="*/ 18 h 21"/>
                <a:gd name="T30" fmla="*/ 6 w 11"/>
                <a:gd name="T31" fmla="*/ 19 h 21"/>
                <a:gd name="T32" fmla="*/ 4 w 11"/>
                <a:gd name="T33" fmla="*/ 21 h 21"/>
                <a:gd name="T34" fmla="*/ 3 w 11"/>
                <a:gd name="T35" fmla="*/ 21 h 21"/>
                <a:gd name="T36" fmla="*/ 2 w 11"/>
                <a:gd name="T37" fmla="*/ 19 h 21"/>
                <a:gd name="T38" fmla="*/ 0 w 11"/>
                <a:gd name="T39" fmla="*/ 18 h 21"/>
                <a:gd name="T40" fmla="*/ 0 w 11"/>
                <a:gd name="T41" fmla="*/ 17 h 21"/>
                <a:gd name="T42" fmla="*/ 4 w 11"/>
                <a:gd name="T43" fmla="*/ 2 h 21"/>
                <a:gd name="T44" fmla="*/ 4 w 11"/>
                <a:gd name="T45" fmla="*/ 0 h 21"/>
                <a:gd name="T46" fmla="*/ 7 w 11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1">
                  <a:moveTo>
                    <a:pt x="7" y="2"/>
                  </a:moveTo>
                  <a:lnTo>
                    <a:pt x="7" y="2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  <a:moveTo>
                    <a:pt x="7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2107"/>
            <p:cNvSpPr/>
            <p:nvPr/>
          </p:nvSpPr>
          <p:spPr bwMode="auto">
            <a:xfrm>
              <a:off x="7935913" y="5454650"/>
              <a:ext cx="28575" cy="254000"/>
            </a:xfrm>
            <a:custGeom>
              <a:avLst/>
              <a:gdLst>
                <a:gd name="T0" fmla="*/ 8 w 18"/>
                <a:gd name="T1" fmla="*/ 0 h 160"/>
                <a:gd name="T2" fmla="*/ 9 w 18"/>
                <a:gd name="T3" fmla="*/ 0 h 160"/>
                <a:gd name="T4" fmla="*/ 10 w 18"/>
                <a:gd name="T5" fmla="*/ 2 h 160"/>
                <a:gd name="T6" fmla="*/ 18 w 18"/>
                <a:gd name="T7" fmla="*/ 160 h 160"/>
                <a:gd name="T8" fmla="*/ 1 w 18"/>
                <a:gd name="T9" fmla="*/ 160 h 160"/>
                <a:gd name="T10" fmla="*/ 0 w 18"/>
                <a:gd name="T11" fmla="*/ 160 h 160"/>
                <a:gd name="T12" fmla="*/ 0 w 18"/>
                <a:gd name="T13" fmla="*/ 159 h 160"/>
                <a:gd name="T14" fmla="*/ 0 w 18"/>
                <a:gd name="T15" fmla="*/ 157 h 160"/>
                <a:gd name="T16" fmla="*/ 1 w 18"/>
                <a:gd name="T17" fmla="*/ 156 h 160"/>
                <a:gd name="T18" fmla="*/ 14 w 18"/>
                <a:gd name="T19" fmla="*/ 156 h 160"/>
                <a:gd name="T20" fmla="*/ 6 w 18"/>
                <a:gd name="T21" fmla="*/ 2 h 160"/>
                <a:gd name="T22" fmla="*/ 6 w 18"/>
                <a:gd name="T23" fmla="*/ 0 h 160"/>
                <a:gd name="T24" fmla="*/ 8 w 18"/>
                <a:gd name="T2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60">
                  <a:moveTo>
                    <a:pt x="8" y="0"/>
                  </a:moveTo>
                  <a:lnTo>
                    <a:pt x="9" y="0"/>
                  </a:lnTo>
                  <a:lnTo>
                    <a:pt x="10" y="2"/>
                  </a:lnTo>
                  <a:lnTo>
                    <a:pt x="18" y="160"/>
                  </a:lnTo>
                  <a:lnTo>
                    <a:pt x="1" y="160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6"/>
                  </a:lnTo>
                  <a:lnTo>
                    <a:pt x="14" y="156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2108"/>
            <p:cNvSpPr>
              <a:spLocks noEditPoints="1"/>
            </p:cNvSpPr>
            <p:nvPr/>
          </p:nvSpPr>
          <p:spPr bwMode="auto">
            <a:xfrm>
              <a:off x="7932738" y="5451475"/>
              <a:ext cx="33338" cy="258763"/>
            </a:xfrm>
            <a:custGeom>
              <a:avLst/>
              <a:gdLst>
                <a:gd name="T0" fmla="*/ 10 w 21"/>
                <a:gd name="T1" fmla="*/ 4 h 163"/>
                <a:gd name="T2" fmla="*/ 10 w 21"/>
                <a:gd name="T3" fmla="*/ 4 h 163"/>
                <a:gd name="T4" fmla="*/ 10 w 21"/>
                <a:gd name="T5" fmla="*/ 4 h 163"/>
                <a:gd name="T6" fmla="*/ 10 w 21"/>
                <a:gd name="T7" fmla="*/ 8 h 163"/>
                <a:gd name="T8" fmla="*/ 10 w 21"/>
                <a:gd name="T9" fmla="*/ 8 h 163"/>
                <a:gd name="T10" fmla="*/ 17 w 21"/>
                <a:gd name="T11" fmla="*/ 159 h 163"/>
                <a:gd name="T12" fmla="*/ 3 w 21"/>
                <a:gd name="T13" fmla="*/ 159 h 163"/>
                <a:gd name="T14" fmla="*/ 3 w 21"/>
                <a:gd name="T15" fmla="*/ 161 h 163"/>
                <a:gd name="T16" fmla="*/ 3 w 21"/>
                <a:gd name="T17" fmla="*/ 161 h 163"/>
                <a:gd name="T18" fmla="*/ 19 w 21"/>
                <a:gd name="T19" fmla="*/ 161 h 163"/>
                <a:gd name="T20" fmla="*/ 10 w 21"/>
                <a:gd name="T21" fmla="*/ 4 h 163"/>
                <a:gd name="T22" fmla="*/ 10 w 21"/>
                <a:gd name="T23" fmla="*/ 4 h 163"/>
                <a:gd name="T24" fmla="*/ 10 w 21"/>
                <a:gd name="T25" fmla="*/ 4 h 163"/>
                <a:gd name="T26" fmla="*/ 7 w 21"/>
                <a:gd name="T27" fmla="*/ 0 h 163"/>
                <a:gd name="T28" fmla="*/ 8 w 21"/>
                <a:gd name="T29" fmla="*/ 1 h 163"/>
                <a:gd name="T30" fmla="*/ 10 w 21"/>
                <a:gd name="T31" fmla="*/ 1 h 163"/>
                <a:gd name="T32" fmla="*/ 10 w 21"/>
                <a:gd name="T33" fmla="*/ 1 h 163"/>
                <a:gd name="T34" fmla="*/ 12 w 21"/>
                <a:gd name="T35" fmla="*/ 1 h 163"/>
                <a:gd name="T36" fmla="*/ 13 w 21"/>
                <a:gd name="T37" fmla="*/ 4 h 163"/>
                <a:gd name="T38" fmla="*/ 21 w 21"/>
                <a:gd name="T39" fmla="*/ 163 h 163"/>
                <a:gd name="T40" fmla="*/ 3 w 21"/>
                <a:gd name="T41" fmla="*/ 163 h 163"/>
                <a:gd name="T42" fmla="*/ 2 w 21"/>
                <a:gd name="T43" fmla="*/ 163 h 163"/>
                <a:gd name="T44" fmla="*/ 0 w 21"/>
                <a:gd name="T45" fmla="*/ 162 h 163"/>
                <a:gd name="T46" fmla="*/ 0 w 21"/>
                <a:gd name="T47" fmla="*/ 161 h 163"/>
                <a:gd name="T48" fmla="*/ 0 w 21"/>
                <a:gd name="T49" fmla="*/ 158 h 163"/>
                <a:gd name="T50" fmla="*/ 2 w 21"/>
                <a:gd name="T51" fmla="*/ 157 h 163"/>
                <a:gd name="T52" fmla="*/ 3 w 21"/>
                <a:gd name="T53" fmla="*/ 157 h 163"/>
                <a:gd name="T54" fmla="*/ 15 w 21"/>
                <a:gd name="T55" fmla="*/ 157 h 163"/>
                <a:gd name="T56" fmla="*/ 7 w 21"/>
                <a:gd name="T5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63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7" y="159"/>
                  </a:lnTo>
                  <a:lnTo>
                    <a:pt x="3" y="159"/>
                  </a:lnTo>
                  <a:lnTo>
                    <a:pt x="3" y="161"/>
                  </a:lnTo>
                  <a:lnTo>
                    <a:pt x="3" y="161"/>
                  </a:lnTo>
                  <a:lnTo>
                    <a:pt x="19" y="1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21" y="163"/>
                  </a:lnTo>
                  <a:lnTo>
                    <a:pt x="3" y="163"/>
                  </a:lnTo>
                  <a:lnTo>
                    <a:pt x="2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2" y="157"/>
                  </a:lnTo>
                  <a:lnTo>
                    <a:pt x="3" y="157"/>
                  </a:lnTo>
                  <a:lnTo>
                    <a:pt x="15" y="157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2109"/>
            <p:cNvSpPr/>
            <p:nvPr/>
          </p:nvSpPr>
          <p:spPr bwMode="auto">
            <a:xfrm>
              <a:off x="7966076" y="5454650"/>
              <a:ext cx="42863" cy="252413"/>
            </a:xfrm>
            <a:custGeom>
              <a:avLst/>
              <a:gdLst>
                <a:gd name="T0" fmla="*/ 2 w 27"/>
                <a:gd name="T1" fmla="*/ 0 h 159"/>
                <a:gd name="T2" fmla="*/ 3 w 27"/>
                <a:gd name="T3" fmla="*/ 0 h 159"/>
                <a:gd name="T4" fmla="*/ 4 w 27"/>
                <a:gd name="T5" fmla="*/ 2 h 159"/>
                <a:gd name="T6" fmla="*/ 4 w 27"/>
                <a:gd name="T7" fmla="*/ 7 h 159"/>
                <a:gd name="T8" fmla="*/ 4 w 27"/>
                <a:gd name="T9" fmla="*/ 19 h 159"/>
                <a:gd name="T10" fmla="*/ 4 w 27"/>
                <a:gd name="T11" fmla="*/ 37 h 159"/>
                <a:gd name="T12" fmla="*/ 6 w 27"/>
                <a:gd name="T13" fmla="*/ 59 h 159"/>
                <a:gd name="T14" fmla="*/ 7 w 27"/>
                <a:gd name="T15" fmla="*/ 82 h 159"/>
                <a:gd name="T16" fmla="*/ 7 w 27"/>
                <a:gd name="T17" fmla="*/ 105 h 159"/>
                <a:gd name="T18" fmla="*/ 8 w 27"/>
                <a:gd name="T19" fmla="*/ 126 h 159"/>
                <a:gd name="T20" fmla="*/ 10 w 27"/>
                <a:gd name="T21" fmla="*/ 138 h 159"/>
                <a:gd name="T22" fmla="*/ 11 w 27"/>
                <a:gd name="T23" fmla="*/ 147 h 159"/>
                <a:gd name="T24" fmla="*/ 11 w 27"/>
                <a:gd name="T25" fmla="*/ 152 h 159"/>
                <a:gd name="T26" fmla="*/ 13 w 27"/>
                <a:gd name="T27" fmla="*/ 154 h 159"/>
                <a:gd name="T28" fmla="*/ 17 w 27"/>
                <a:gd name="T29" fmla="*/ 154 h 159"/>
                <a:gd name="T30" fmla="*/ 21 w 27"/>
                <a:gd name="T31" fmla="*/ 155 h 159"/>
                <a:gd name="T32" fmla="*/ 24 w 27"/>
                <a:gd name="T33" fmla="*/ 155 h 159"/>
                <a:gd name="T34" fmla="*/ 25 w 27"/>
                <a:gd name="T35" fmla="*/ 155 h 159"/>
                <a:gd name="T36" fmla="*/ 27 w 27"/>
                <a:gd name="T37" fmla="*/ 155 h 159"/>
                <a:gd name="T38" fmla="*/ 27 w 27"/>
                <a:gd name="T39" fmla="*/ 156 h 159"/>
                <a:gd name="T40" fmla="*/ 27 w 27"/>
                <a:gd name="T41" fmla="*/ 157 h 159"/>
                <a:gd name="T42" fmla="*/ 25 w 27"/>
                <a:gd name="T43" fmla="*/ 157 h 159"/>
                <a:gd name="T44" fmla="*/ 24 w 27"/>
                <a:gd name="T45" fmla="*/ 159 h 159"/>
                <a:gd name="T46" fmla="*/ 24 w 27"/>
                <a:gd name="T47" fmla="*/ 159 h 159"/>
                <a:gd name="T48" fmla="*/ 21 w 27"/>
                <a:gd name="T49" fmla="*/ 157 h 159"/>
                <a:gd name="T50" fmla="*/ 19 w 27"/>
                <a:gd name="T51" fmla="*/ 157 h 159"/>
                <a:gd name="T52" fmla="*/ 15 w 27"/>
                <a:gd name="T53" fmla="*/ 157 h 159"/>
                <a:gd name="T54" fmla="*/ 11 w 27"/>
                <a:gd name="T55" fmla="*/ 156 h 159"/>
                <a:gd name="T56" fmla="*/ 8 w 27"/>
                <a:gd name="T57" fmla="*/ 155 h 159"/>
                <a:gd name="T58" fmla="*/ 8 w 27"/>
                <a:gd name="T59" fmla="*/ 152 h 159"/>
                <a:gd name="T60" fmla="*/ 7 w 27"/>
                <a:gd name="T61" fmla="*/ 151 h 159"/>
                <a:gd name="T62" fmla="*/ 7 w 27"/>
                <a:gd name="T63" fmla="*/ 148 h 159"/>
                <a:gd name="T64" fmla="*/ 7 w 27"/>
                <a:gd name="T65" fmla="*/ 146 h 159"/>
                <a:gd name="T66" fmla="*/ 6 w 27"/>
                <a:gd name="T67" fmla="*/ 138 h 159"/>
                <a:gd name="T68" fmla="*/ 6 w 27"/>
                <a:gd name="T69" fmla="*/ 127 h 159"/>
                <a:gd name="T70" fmla="*/ 4 w 27"/>
                <a:gd name="T71" fmla="*/ 104 h 159"/>
                <a:gd name="T72" fmla="*/ 3 w 27"/>
                <a:gd name="T73" fmla="*/ 76 h 159"/>
                <a:gd name="T74" fmla="*/ 2 w 27"/>
                <a:gd name="T75" fmla="*/ 54 h 159"/>
                <a:gd name="T76" fmla="*/ 2 w 27"/>
                <a:gd name="T77" fmla="*/ 34 h 159"/>
                <a:gd name="T78" fmla="*/ 0 w 27"/>
                <a:gd name="T79" fmla="*/ 17 h 159"/>
                <a:gd name="T80" fmla="*/ 0 w 27"/>
                <a:gd name="T81" fmla="*/ 6 h 159"/>
                <a:gd name="T82" fmla="*/ 0 w 27"/>
                <a:gd name="T83" fmla="*/ 2 h 159"/>
                <a:gd name="T84" fmla="*/ 0 w 27"/>
                <a:gd name="T85" fmla="*/ 2 h 159"/>
                <a:gd name="T86" fmla="*/ 0 w 27"/>
                <a:gd name="T87" fmla="*/ 0 h 159"/>
                <a:gd name="T88" fmla="*/ 2 w 27"/>
                <a:gd name="T8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159">
                  <a:moveTo>
                    <a:pt x="2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7"/>
                  </a:lnTo>
                  <a:lnTo>
                    <a:pt x="4" y="19"/>
                  </a:lnTo>
                  <a:lnTo>
                    <a:pt x="4" y="37"/>
                  </a:lnTo>
                  <a:lnTo>
                    <a:pt x="6" y="59"/>
                  </a:lnTo>
                  <a:lnTo>
                    <a:pt x="7" y="82"/>
                  </a:lnTo>
                  <a:lnTo>
                    <a:pt x="7" y="105"/>
                  </a:lnTo>
                  <a:lnTo>
                    <a:pt x="8" y="126"/>
                  </a:lnTo>
                  <a:lnTo>
                    <a:pt x="10" y="138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3" y="154"/>
                  </a:lnTo>
                  <a:lnTo>
                    <a:pt x="17" y="154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5" y="155"/>
                  </a:lnTo>
                  <a:lnTo>
                    <a:pt x="27" y="155"/>
                  </a:lnTo>
                  <a:lnTo>
                    <a:pt x="27" y="156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1" y="157"/>
                  </a:lnTo>
                  <a:lnTo>
                    <a:pt x="19" y="157"/>
                  </a:lnTo>
                  <a:lnTo>
                    <a:pt x="15" y="157"/>
                  </a:lnTo>
                  <a:lnTo>
                    <a:pt x="11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48"/>
                  </a:lnTo>
                  <a:lnTo>
                    <a:pt x="7" y="146"/>
                  </a:lnTo>
                  <a:lnTo>
                    <a:pt x="6" y="138"/>
                  </a:lnTo>
                  <a:lnTo>
                    <a:pt x="6" y="127"/>
                  </a:lnTo>
                  <a:lnTo>
                    <a:pt x="4" y="104"/>
                  </a:lnTo>
                  <a:lnTo>
                    <a:pt x="3" y="76"/>
                  </a:lnTo>
                  <a:lnTo>
                    <a:pt x="2" y="54"/>
                  </a:lnTo>
                  <a:lnTo>
                    <a:pt x="2" y="34"/>
                  </a:lnTo>
                  <a:lnTo>
                    <a:pt x="0" y="17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2110"/>
            <p:cNvSpPr>
              <a:spLocks noEditPoints="1"/>
            </p:cNvSpPr>
            <p:nvPr/>
          </p:nvSpPr>
          <p:spPr bwMode="auto">
            <a:xfrm>
              <a:off x="7964488" y="5453063"/>
              <a:ext cx="46038" cy="255588"/>
            </a:xfrm>
            <a:custGeom>
              <a:avLst/>
              <a:gdLst>
                <a:gd name="T0" fmla="*/ 3 w 29"/>
                <a:gd name="T1" fmla="*/ 3 h 161"/>
                <a:gd name="T2" fmla="*/ 3 w 29"/>
                <a:gd name="T3" fmla="*/ 5 h 161"/>
                <a:gd name="T4" fmla="*/ 4 w 29"/>
                <a:gd name="T5" fmla="*/ 33 h 161"/>
                <a:gd name="T6" fmla="*/ 5 w 29"/>
                <a:gd name="T7" fmla="*/ 77 h 161"/>
                <a:gd name="T8" fmla="*/ 8 w 29"/>
                <a:gd name="T9" fmla="*/ 128 h 161"/>
                <a:gd name="T10" fmla="*/ 9 w 29"/>
                <a:gd name="T11" fmla="*/ 147 h 161"/>
                <a:gd name="T12" fmla="*/ 9 w 29"/>
                <a:gd name="T13" fmla="*/ 152 h 161"/>
                <a:gd name="T14" fmla="*/ 11 w 29"/>
                <a:gd name="T15" fmla="*/ 153 h 161"/>
                <a:gd name="T16" fmla="*/ 14 w 29"/>
                <a:gd name="T17" fmla="*/ 156 h 161"/>
                <a:gd name="T18" fmla="*/ 22 w 29"/>
                <a:gd name="T19" fmla="*/ 157 h 161"/>
                <a:gd name="T20" fmla="*/ 26 w 29"/>
                <a:gd name="T21" fmla="*/ 157 h 161"/>
                <a:gd name="T22" fmla="*/ 26 w 29"/>
                <a:gd name="T23" fmla="*/ 157 h 161"/>
                <a:gd name="T24" fmla="*/ 25 w 29"/>
                <a:gd name="T25" fmla="*/ 157 h 161"/>
                <a:gd name="T26" fmla="*/ 24 w 29"/>
                <a:gd name="T27" fmla="*/ 157 h 161"/>
                <a:gd name="T28" fmla="*/ 17 w 29"/>
                <a:gd name="T29" fmla="*/ 156 h 161"/>
                <a:gd name="T30" fmla="*/ 11 w 29"/>
                <a:gd name="T31" fmla="*/ 155 h 161"/>
                <a:gd name="T32" fmla="*/ 11 w 29"/>
                <a:gd name="T33" fmla="*/ 153 h 161"/>
                <a:gd name="T34" fmla="*/ 9 w 29"/>
                <a:gd name="T35" fmla="*/ 148 h 161"/>
                <a:gd name="T36" fmla="*/ 9 w 29"/>
                <a:gd name="T37" fmla="*/ 136 h 161"/>
                <a:gd name="T38" fmla="*/ 7 w 29"/>
                <a:gd name="T39" fmla="*/ 106 h 161"/>
                <a:gd name="T40" fmla="*/ 5 w 29"/>
                <a:gd name="T41" fmla="*/ 62 h 161"/>
                <a:gd name="T42" fmla="*/ 4 w 29"/>
                <a:gd name="T43" fmla="*/ 21 h 161"/>
                <a:gd name="T44" fmla="*/ 4 w 29"/>
                <a:gd name="T45" fmla="*/ 3 h 161"/>
                <a:gd name="T46" fmla="*/ 4 w 29"/>
                <a:gd name="T47" fmla="*/ 3 h 161"/>
                <a:gd name="T48" fmla="*/ 3 w 29"/>
                <a:gd name="T49" fmla="*/ 3 h 161"/>
                <a:gd name="T50" fmla="*/ 3 w 29"/>
                <a:gd name="T51" fmla="*/ 0 h 161"/>
                <a:gd name="T52" fmla="*/ 5 w 29"/>
                <a:gd name="T53" fmla="*/ 0 h 161"/>
                <a:gd name="T54" fmla="*/ 7 w 29"/>
                <a:gd name="T55" fmla="*/ 3 h 161"/>
                <a:gd name="T56" fmla="*/ 7 w 29"/>
                <a:gd name="T57" fmla="*/ 20 h 161"/>
                <a:gd name="T58" fmla="*/ 8 w 29"/>
                <a:gd name="T59" fmla="*/ 60 h 161"/>
                <a:gd name="T60" fmla="*/ 11 w 29"/>
                <a:gd name="T61" fmla="*/ 106 h 161"/>
                <a:gd name="T62" fmla="*/ 12 w 29"/>
                <a:gd name="T63" fmla="*/ 136 h 161"/>
                <a:gd name="T64" fmla="*/ 13 w 29"/>
                <a:gd name="T65" fmla="*/ 148 h 161"/>
                <a:gd name="T66" fmla="*/ 13 w 29"/>
                <a:gd name="T67" fmla="*/ 152 h 161"/>
                <a:gd name="T68" fmla="*/ 18 w 29"/>
                <a:gd name="T69" fmla="*/ 153 h 161"/>
                <a:gd name="T70" fmla="*/ 24 w 29"/>
                <a:gd name="T71" fmla="*/ 155 h 161"/>
                <a:gd name="T72" fmla="*/ 26 w 29"/>
                <a:gd name="T73" fmla="*/ 155 h 161"/>
                <a:gd name="T74" fmla="*/ 28 w 29"/>
                <a:gd name="T75" fmla="*/ 155 h 161"/>
                <a:gd name="T76" fmla="*/ 29 w 29"/>
                <a:gd name="T77" fmla="*/ 157 h 161"/>
                <a:gd name="T78" fmla="*/ 29 w 29"/>
                <a:gd name="T79" fmla="*/ 158 h 161"/>
                <a:gd name="T80" fmla="*/ 26 w 29"/>
                <a:gd name="T81" fmla="*/ 161 h 161"/>
                <a:gd name="T82" fmla="*/ 25 w 29"/>
                <a:gd name="T83" fmla="*/ 161 h 161"/>
                <a:gd name="T84" fmla="*/ 20 w 29"/>
                <a:gd name="T85" fmla="*/ 160 h 161"/>
                <a:gd name="T86" fmla="*/ 12 w 29"/>
                <a:gd name="T87" fmla="*/ 158 h 161"/>
                <a:gd name="T88" fmla="*/ 9 w 29"/>
                <a:gd name="T89" fmla="*/ 156 h 161"/>
                <a:gd name="T90" fmla="*/ 7 w 29"/>
                <a:gd name="T91" fmla="*/ 155 h 161"/>
                <a:gd name="T92" fmla="*/ 7 w 29"/>
                <a:gd name="T93" fmla="*/ 149 h 161"/>
                <a:gd name="T94" fmla="*/ 5 w 29"/>
                <a:gd name="T95" fmla="*/ 139 h 161"/>
                <a:gd name="T96" fmla="*/ 3 w 29"/>
                <a:gd name="T97" fmla="*/ 105 h 161"/>
                <a:gd name="T98" fmla="*/ 1 w 29"/>
                <a:gd name="T99" fmla="*/ 55 h 161"/>
                <a:gd name="T100" fmla="*/ 0 w 29"/>
                <a:gd name="T101" fmla="*/ 18 h 161"/>
                <a:gd name="T102" fmla="*/ 0 w 29"/>
                <a:gd name="T103" fmla="*/ 3 h 161"/>
                <a:gd name="T104" fmla="*/ 0 w 29"/>
                <a:gd name="T105" fmla="*/ 1 h 161"/>
                <a:gd name="T106" fmla="*/ 3 w 29"/>
                <a:gd name="T10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61">
                  <a:moveTo>
                    <a:pt x="3" y="3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16"/>
                  </a:lnTo>
                  <a:lnTo>
                    <a:pt x="4" y="33"/>
                  </a:lnTo>
                  <a:lnTo>
                    <a:pt x="4" y="54"/>
                  </a:lnTo>
                  <a:lnTo>
                    <a:pt x="5" y="77"/>
                  </a:lnTo>
                  <a:lnTo>
                    <a:pt x="7" y="105"/>
                  </a:lnTo>
                  <a:lnTo>
                    <a:pt x="8" y="128"/>
                  </a:lnTo>
                  <a:lnTo>
                    <a:pt x="8" y="139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4" y="156"/>
                  </a:lnTo>
                  <a:lnTo>
                    <a:pt x="18" y="157"/>
                  </a:lnTo>
                  <a:lnTo>
                    <a:pt x="22" y="157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4" y="157"/>
                  </a:lnTo>
                  <a:lnTo>
                    <a:pt x="21" y="157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1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9" y="148"/>
                  </a:lnTo>
                  <a:lnTo>
                    <a:pt x="9" y="144"/>
                  </a:lnTo>
                  <a:lnTo>
                    <a:pt x="9" y="136"/>
                  </a:lnTo>
                  <a:lnTo>
                    <a:pt x="8" y="127"/>
                  </a:lnTo>
                  <a:lnTo>
                    <a:pt x="7" y="106"/>
                  </a:lnTo>
                  <a:lnTo>
                    <a:pt x="5" y="84"/>
                  </a:lnTo>
                  <a:lnTo>
                    <a:pt x="5" y="62"/>
                  </a:lnTo>
                  <a:lnTo>
                    <a:pt x="4" y="39"/>
                  </a:lnTo>
                  <a:lnTo>
                    <a:pt x="4" y="21"/>
                  </a:lnTo>
                  <a:lnTo>
                    <a:pt x="4" y="9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8"/>
                  </a:lnTo>
                  <a:lnTo>
                    <a:pt x="7" y="20"/>
                  </a:lnTo>
                  <a:lnTo>
                    <a:pt x="8" y="38"/>
                  </a:lnTo>
                  <a:lnTo>
                    <a:pt x="8" y="60"/>
                  </a:lnTo>
                  <a:lnTo>
                    <a:pt x="9" y="83"/>
                  </a:lnTo>
                  <a:lnTo>
                    <a:pt x="11" y="106"/>
                  </a:lnTo>
                  <a:lnTo>
                    <a:pt x="11" y="127"/>
                  </a:lnTo>
                  <a:lnTo>
                    <a:pt x="12" y="136"/>
                  </a:lnTo>
                  <a:lnTo>
                    <a:pt x="12" y="144"/>
                  </a:lnTo>
                  <a:lnTo>
                    <a:pt x="13" y="148"/>
                  </a:lnTo>
                  <a:lnTo>
                    <a:pt x="13" y="151"/>
                  </a:lnTo>
                  <a:lnTo>
                    <a:pt x="13" y="152"/>
                  </a:lnTo>
                  <a:lnTo>
                    <a:pt x="16" y="153"/>
                  </a:lnTo>
                  <a:lnTo>
                    <a:pt x="18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5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9" y="156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29" y="158"/>
                  </a:lnTo>
                  <a:lnTo>
                    <a:pt x="28" y="160"/>
                  </a:lnTo>
                  <a:lnTo>
                    <a:pt x="26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2" y="161"/>
                  </a:lnTo>
                  <a:lnTo>
                    <a:pt x="20" y="160"/>
                  </a:lnTo>
                  <a:lnTo>
                    <a:pt x="16" y="160"/>
                  </a:lnTo>
                  <a:lnTo>
                    <a:pt x="12" y="158"/>
                  </a:lnTo>
                  <a:lnTo>
                    <a:pt x="8" y="157"/>
                  </a:lnTo>
                  <a:lnTo>
                    <a:pt x="9" y="156"/>
                  </a:lnTo>
                  <a:lnTo>
                    <a:pt x="8" y="156"/>
                  </a:lnTo>
                  <a:lnTo>
                    <a:pt x="7" y="155"/>
                  </a:lnTo>
                  <a:lnTo>
                    <a:pt x="7" y="152"/>
                  </a:lnTo>
                  <a:lnTo>
                    <a:pt x="7" y="149"/>
                  </a:lnTo>
                  <a:lnTo>
                    <a:pt x="5" y="147"/>
                  </a:lnTo>
                  <a:lnTo>
                    <a:pt x="5" y="139"/>
                  </a:lnTo>
                  <a:lnTo>
                    <a:pt x="4" y="128"/>
                  </a:lnTo>
                  <a:lnTo>
                    <a:pt x="3" y="105"/>
                  </a:lnTo>
                  <a:lnTo>
                    <a:pt x="1" y="77"/>
                  </a:lnTo>
                  <a:lnTo>
                    <a:pt x="1" y="55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5" name="组合 47"/>
          <p:cNvGrpSpPr/>
          <p:nvPr/>
        </p:nvGrpSpPr>
        <p:grpSpPr>
          <a:xfrm>
            <a:off x="1086385" y="818769"/>
            <a:ext cx="1513890" cy="2492972"/>
            <a:chOff x="6202534" y="114992"/>
            <a:chExt cx="1734828" cy="2855917"/>
          </a:xfrm>
        </p:grpSpPr>
        <p:sp>
          <p:nvSpPr>
            <p:cNvPr id="49" name="任意多边形 48"/>
            <p:cNvSpPr/>
            <p:nvPr/>
          </p:nvSpPr>
          <p:spPr>
            <a:xfrm>
              <a:off x="7049356" y="1357744"/>
              <a:ext cx="888006" cy="1613165"/>
            </a:xfrm>
            <a:custGeom>
              <a:avLst/>
              <a:gdLst>
                <a:gd name="connsiteX0" fmla="*/ 71990 w 842245"/>
                <a:gd name="connsiteY0" fmla="*/ 2937164 h 2937164"/>
                <a:gd name="connsiteX1" fmla="*/ 71990 w 842245"/>
                <a:gd name="connsiteY1" fmla="*/ 2438400 h 2937164"/>
                <a:gd name="connsiteX2" fmla="*/ 820135 w 842245"/>
                <a:gd name="connsiteY2" fmla="*/ 1034473 h 2937164"/>
                <a:gd name="connsiteX3" fmla="*/ 570753 w 842245"/>
                <a:gd name="connsiteY3" fmla="*/ 0 h 2937164"/>
                <a:gd name="connsiteX0-1" fmla="*/ 3882319 w 3882319"/>
                <a:gd name="connsiteY0-2" fmla="*/ 2726966 h 2726966"/>
                <a:gd name="connsiteX1-3" fmla="*/ 124809 w 3882319"/>
                <a:gd name="connsiteY1-4" fmla="*/ 2438400 h 2726966"/>
                <a:gd name="connsiteX2-5" fmla="*/ 872954 w 3882319"/>
                <a:gd name="connsiteY2-6" fmla="*/ 1034473 h 2726966"/>
                <a:gd name="connsiteX3-7" fmla="*/ 623572 w 3882319"/>
                <a:gd name="connsiteY3-8" fmla="*/ 0 h 2726966"/>
                <a:gd name="connsiteX0-9" fmla="*/ 3258746 w 3258746"/>
                <a:gd name="connsiteY0-10" fmla="*/ 2726966 h 2726966"/>
                <a:gd name="connsiteX1-11" fmla="*/ 1010158 w 3258746"/>
                <a:gd name="connsiteY1-12" fmla="*/ 2260541 h 2726966"/>
                <a:gd name="connsiteX2-13" fmla="*/ 249381 w 3258746"/>
                <a:gd name="connsiteY2-14" fmla="*/ 1034473 h 2726966"/>
                <a:gd name="connsiteX3-15" fmla="*/ -1 w 3258746"/>
                <a:gd name="connsiteY3-16" fmla="*/ 0 h 2726966"/>
                <a:gd name="connsiteX0-17" fmla="*/ 2844533 w 2844533"/>
                <a:gd name="connsiteY0-18" fmla="*/ 2823980 h 2823980"/>
                <a:gd name="connsiteX1-19" fmla="*/ 1010158 w 2844533"/>
                <a:gd name="connsiteY1-20" fmla="*/ 2260541 h 2823980"/>
                <a:gd name="connsiteX2-21" fmla="*/ 249381 w 2844533"/>
                <a:gd name="connsiteY2-22" fmla="*/ 1034473 h 2823980"/>
                <a:gd name="connsiteX3-23" fmla="*/ -1 w 2844533"/>
                <a:gd name="connsiteY3-24" fmla="*/ 0 h 28239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844533" h="2823980">
                  <a:moveTo>
                    <a:pt x="2844533" y="2823980"/>
                  </a:moveTo>
                  <a:cubicBezTo>
                    <a:pt x="2782187" y="2733155"/>
                    <a:pt x="1442683" y="2558792"/>
                    <a:pt x="1010158" y="2260541"/>
                  </a:cubicBezTo>
                  <a:cubicBezTo>
                    <a:pt x="577633" y="1962290"/>
                    <a:pt x="417741" y="1411230"/>
                    <a:pt x="249381" y="1034473"/>
                  </a:cubicBezTo>
                  <a:cubicBezTo>
                    <a:pt x="81021" y="657716"/>
                    <a:pt x="166253" y="314036"/>
                    <a:pt x="-1" y="0"/>
                  </a:cubicBez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50" name="椭圆 49"/>
            <p:cNvSpPr/>
            <p:nvPr/>
          </p:nvSpPr>
          <p:spPr>
            <a:xfrm rot="20875152">
              <a:off x="6202534" y="114992"/>
              <a:ext cx="1372734" cy="1612327"/>
            </a:xfrm>
            <a:prstGeom prst="ellipse">
              <a:avLst/>
            </a:prstGeom>
            <a:blipFill>
              <a:blip r:embed="rId3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bright="9000" contrast="20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60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目</a:t>
              </a:r>
            </a:p>
          </p:txBody>
        </p:sp>
      </p:grpSp>
      <p:grpSp>
        <p:nvGrpSpPr>
          <p:cNvPr id="48" name="组合 51"/>
          <p:cNvGrpSpPr/>
          <p:nvPr/>
        </p:nvGrpSpPr>
        <p:grpSpPr>
          <a:xfrm rot="1181140">
            <a:off x="2067000" y="539146"/>
            <a:ext cx="1197911" cy="2769226"/>
            <a:chOff x="6202534" y="114992"/>
            <a:chExt cx="1372734" cy="3172388"/>
          </a:xfrm>
        </p:grpSpPr>
        <p:sp>
          <p:nvSpPr>
            <p:cNvPr id="53" name="任意多边形 52"/>
            <p:cNvSpPr/>
            <p:nvPr/>
          </p:nvSpPr>
          <p:spPr>
            <a:xfrm>
              <a:off x="6932994" y="1357746"/>
              <a:ext cx="437154" cy="1929634"/>
            </a:xfrm>
            <a:custGeom>
              <a:avLst/>
              <a:gdLst>
                <a:gd name="connsiteX0" fmla="*/ 71990 w 842245"/>
                <a:gd name="connsiteY0" fmla="*/ 2937164 h 2937164"/>
                <a:gd name="connsiteX1" fmla="*/ 71990 w 842245"/>
                <a:gd name="connsiteY1" fmla="*/ 2438400 h 2937164"/>
                <a:gd name="connsiteX2" fmla="*/ 820135 w 842245"/>
                <a:gd name="connsiteY2" fmla="*/ 1034473 h 2937164"/>
                <a:gd name="connsiteX3" fmla="*/ 570753 w 842245"/>
                <a:gd name="connsiteY3" fmla="*/ 0 h 2937164"/>
                <a:gd name="connsiteX0-1" fmla="*/ 3882319 w 3882319"/>
                <a:gd name="connsiteY0-2" fmla="*/ 2726966 h 2726966"/>
                <a:gd name="connsiteX1-3" fmla="*/ 124809 w 3882319"/>
                <a:gd name="connsiteY1-4" fmla="*/ 2438400 h 2726966"/>
                <a:gd name="connsiteX2-5" fmla="*/ 872954 w 3882319"/>
                <a:gd name="connsiteY2-6" fmla="*/ 1034473 h 2726966"/>
                <a:gd name="connsiteX3-7" fmla="*/ 623572 w 3882319"/>
                <a:gd name="connsiteY3-8" fmla="*/ 0 h 2726966"/>
                <a:gd name="connsiteX0-9" fmla="*/ 3258746 w 3258746"/>
                <a:gd name="connsiteY0-10" fmla="*/ 2726966 h 2726966"/>
                <a:gd name="connsiteX1-11" fmla="*/ 1010158 w 3258746"/>
                <a:gd name="connsiteY1-12" fmla="*/ 2260541 h 2726966"/>
                <a:gd name="connsiteX2-13" fmla="*/ 249381 w 3258746"/>
                <a:gd name="connsiteY2-14" fmla="*/ 1034473 h 2726966"/>
                <a:gd name="connsiteX3-15" fmla="*/ -1 w 3258746"/>
                <a:gd name="connsiteY3-16" fmla="*/ 0 h 2726966"/>
                <a:gd name="connsiteX0-17" fmla="*/ 2844533 w 2844533"/>
                <a:gd name="connsiteY0-18" fmla="*/ 2823980 h 2823980"/>
                <a:gd name="connsiteX1-19" fmla="*/ 1010158 w 2844533"/>
                <a:gd name="connsiteY1-20" fmla="*/ 2260541 h 2823980"/>
                <a:gd name="connsiteX2-21" fmla="*/ 249381 w 2844533"/>
                <a:gd name="connsiteY2-22" fmla="*/ 1034473 h 2823980"/>
                <a:gd name="connsiteX3-23" fmla="*/ -1 w 2844533"/>
                <a:gd name="connsiteY3-24" fmla="*/ 0 h 28239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844533" h="2823980">
                  <a:moveTo>
                    <a:pt x="2844533" y="2823980"/>
                  </a:moveTo>
                  <a:cubicBezTo>
                    <a:pt x="2782187" y="2733155"/>
                    <a:pt x="1442683" y="2558792"/>
                    <a:pt x="1010158" y="2260541"/>
                  </a:cubicBezTo>
                  <a:cubicBezTo>
                    <a:pt x="577633" y="1962290"/>
                    <a:pt x="417741" y="1411230"/>
                    <a:pt x="249381" y="1034473"/>
                  </a:cubicBezTo>
                  <a:cubicBezTo>
                    <a:pt x="81021" y="657716"/>
                    <a:pt x="166253" y="314036"/>
                    <a:pt x="-1" y="0"/>
                  </a:cubicBezTo>
                </a:path>
              </a:pathLst>
            </a:custGeom>
            <a:noFill/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54" name="椭圆 53"/>
            <p:cNvSpPr/>
            <p:nvPr/>
          </p:nvSpPr>
          <p:spPr>
            <a:xfrm rot="20875152">
              <a:off x="6202534" y="114992"/>
              <a:ext cx="1372734" cy="1612327"/>
            </a:xfrm>
            <a:prstGeom prst="ellipse">
              <a:avLst/>
            </a:prstGeom>
            <a:blipFill>
              <a:blip r:embed="rId3" cstate="print">
                <a:duotone>
                  <a:prstClr val="black"/>
                  <a:schemeClr val="accent4">
                    <a:tint val="45000"/>
                    <a:satMod val="400000"/>
                  </a:schemeClr>
                </a:duotone>
                <a:lum bright="14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60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录</a:t>
              </a:r>
            </a:p>
          </p:txBody>
        </p:sp>
      </p:grpSp>
      <p:sp>
        <p:nvSpPr>
          <p:cNvPr id="61" name="Freeform 5"/>
          <p:cNvSpPr/>
          <p:nvPr/>
        </p:nvSpPr>
        <p:spPr bwMode="auto">
          <a:xfrm>
            <a:off x="5470553" y="2773614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2" name="Freeform 5"/>
          <p:cNvSpPr/>
          <p:nvPr/>
        </p:nvSpPr>
        <p:spPr bwMode="auto">
          <a:xfrm>
            <a:off x="5450882" y="4114169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3" name="Freeform 5"/>
          <p:cNvSpPr/>
          <p:nvPr/>
        </p:nvSpPr>
        <p:spPr bwMode="auto">
          <a:xfrm>
            <a:off x="5450882" y="5326951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5" name="文本框 104"/>
          <p:cNvSpPr txBox="1"/>
          <p:nvPr/>
        </p:nvSpPr>
        <p:spPr>
          <a:xfrm>
            <a:off x="4977627" y="2220665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105"/>
          <p:cNvSpPr txBox="1"/>
          <p:nvPr/>
        </p:nvSpPr>
        <p:spPr>
          <a:xfrm>
            <a:off x="4977627" y="3525199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106"/>
          <p:cNvSpPr txBox="1"/>
          <p:nvPr/>
        </p:nvSpPr>
        <p:spPr>
          <a:xfrm>
            <a:off x="4977627" y="4773029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稻壳儿春秋广告/盗版必究"/>
          <p:cNvSpPr/>
          <p:nvPr/>
        </p:nvSpPr>
        <p:spPr>
          <a:xfrm>
            <a:off x="7055870" y="2373355"/>
            <a:ext cx="1775759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new media</a:t>
            </a:r>
          </a:p>
        </p:txBody>
      </p:sp>
      <p:sp>
        <p:nvSpPr>
          <p:cNvPr id="55" name="稻壳儿春秋广告/盗版必究"/>
          <p:cNvSpPr txBox="1"/>
          <p:nvPr/>
        </p:nvSpPr>
        <p:spPr>
          <a:xfrm>
            <a:off x="5712052" y="1989407"/>
            <a:ext cx="158378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新媒体</a:t>
            </a:r>
            <a:endParaRPr lang="zh-CN" altLang="en-US" sz="2800" dirty="0">
              <a:solidFill>
                <a:srgbClr val="44525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56" name="稻壳儿春秋广告/盗版必究"/>
          <p:cNvSpPr/>
          <p:nvPr/>
        </p:nvSpPr>
        <p:spPr>
          <a:xfrm>
            <a:off x="7103863" y="3752393"/>
            <a:ext cx="1919735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Operational skills</a:t>
            </a:r>
          </a:p>
        </p:txBody>
      </p:sp>
      <p:sp>
        <p:nvSpPr>
          <p:cNvPr id="69" name="稻壳儿春秋广告/盗版必究"/>
          <p:cNvSpPr txBox="1"/>
          <p:nvPr/>
        </p:nvSpPr>
        <p:spPr>
          <a:xfrm>
            <a:off x="5712052" y="3285231"/>
            <a:ext cx="2111713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运营技巧</a:t>
            </a:r>
            <a:endParaRPr lang="en-US" altLang="zh-CN" sz="3200" dirty="0">
              <a:solidFill>
                <a:srgbClr val="44525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70" name="稻壳儿春秋广告/盗版必究"/>
          <p:cNvSpPr/>
          <p:nvPr/>
        </p:nvSpPr>
        <p:spPr>
          <a:xfrm>
            <a:off x="7199850" y="4965003"/>
            <a:ext cx="1727761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user needs</a:t>
            </a:r>
          </a:p>
        </p:txBody>
      </p:sp>
      <p:sp>
        <p:nvSpPr>
          <p:cNvPr id="71" name="稻壳儿春秋广告/盗版必究"/>
          <p:cNvSpPr txBox="1"/>
          <p:nvPr/>
        </p:nvSpPr>
        <p:spPr>
          <a:xfrm>
            <a:off x="5712052" y="4533062"/>
            <a:ext cx="1919739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用户需求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bldLvl="0" animBg="1"/>
      <p:bldP spid="62" grpId="0" bldLvl="0" animBg="1"/>
      <p:bldP spid="63" grpId="0" bldLvl="0" animBg="1"/>
      <p:bldP spid="65" grpId="0" bldLvl="0" animBg="1"/>
      <p:bldP spid="66" grpId="0" bldLvl="0" animBg="1"/>
      <p:bldP spid="67" grpId="0" bldLvl="0" animBg="1"/>
      <p:bldP spid="52" grpId="0"/>
      <p:bldP spid="55" grpId="0"/>
      <p:bldP spid="56" grpId="0"/>
      <p:bldP spid="69" grpId="0"/>
      <p:bldP spid="70" grpId="0"/>
      <p:bldP spid="7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图片 4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1559544" y="1305112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其他平台</a:t>
            </a:r>
          </a:p>
        </p:txBody>
      </p:sp>
      <p:sp>
        <p:nvSpPr>
          <p:cNvPr id="6" name="椭圆 31"/>
          <p:cNvSpPr/>
          <p:nvPr/>
        </p:nvSpPr>
        <p:spPr>
          <a:xfrm>
            <a:off x="2064547" y="2309103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2378794" y="3297047"/>
            <a:ext cx="1079234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rgbClr val="005188"/>
          </a:solidFill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文本框 88"/>
          <p:cNvSpPr txBox="1">
            <a:spLocks noChangeArrowheads="1"/>
          </p:cNvSpPr>
          <p:nvPr/>
        </p:nvSpPr>
        <p:spPr bwMode="auto">
          <a:xfrm>
            <a:off x="2226431" y="3297047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1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3" name="chenying0907 90"/>
          <p:cNvGrpSpPr/>
          <p:nvPr/>
        </p:nvGrpSpPr>
        <p:grpSpPr bwMode="auto">
          <a:xfrm>
            <a:off x="2685106" y="2598504"/>
            <a:ext cx="385667" cy="611225"/>
            <a:chOff x="5844088" y="2600655"/>
            <a:chExt cx="385904" cy="611158"/>
          </a:xfrm>
        </p:grpSpPr>
        <p:grpSp>
          <p:nvGrpSpPr>
            <p:cNvPr id="4" name="chenying0907 91"/>
            <p:cNvGrpSpPr/>
            <p:nvPr/>
          </p:nvGrpSpPr>
          <p:grpSpPr bwMode="auto"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6019303" y="2543519"/>
                <a:ext cx="217230" cy="201123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6011261" y="2721930"/>
                <a:ext cx="242158" cy="444961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100764" y="2573365"/>
                <a:ext cx="64101" cy="60515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5844088" y="2600655"/>
              <a:ext cx="182629" cy="195253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9" y="connsiteY0-10"/>
                </a:cxn>
                <a:cxn ang="0">
                  <a:pos x="connsiteX1-11" y="connsiteY1-12"/>
                </a:cxn>
                <a:cxn ang="0">
                  <a:pos x="connsiteX2-13" y="connsiteY2-14"/>
                </a:cxn>
                <a:cxn ang="0">
                  <a:pos x="connsiteX3-15" y="connsiteY3-16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chenying0907 98"/>
          <p:cNvGrpSpPr/>
          <p:nvPr/>
        </p:nvGrpSpPr>
        <p:grpSpPr bwMode="auto">
          <a:xfrm>
            <a:off x="9093848" y="2695346"/>
            <a:ext cx="474545" cy="431827"/>
            <a:chOff x="7002966" y="4415883"/>
            <a:chExt cx="507443" cy="461687"/>
          </a:xfrm>
        </p:grpSpPr>
        <p:grpSp>
          <p:nvGrpSpPr>
            <p:cNvPr id="9" name="chenying0907 99"/>
            <p:cNvGrpSpPr/>
            <p:nvPr/>
          </p:nvGrpSpPr>
          <p:grpSpPr bwMode="auto"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21" name="任意多边形 20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7396226" y="4776929"/>
                <a:ext cx="201672" cy="165395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1" y="connsiteY0-12"/>
                  </a:cxn>
                  <a:cxn ang="0">
                    <a:pos x="connsiteX1-13" y="connsiteY1-14"/>
                  </a:cxn>
                  <a:cxn ang="0">
                    <a:pos x="connsiteX2-15" y="connsiteY2-16"/>
                  </a:cxn>
                  <a:cxn ang="0">
                    <a:pos x="connsiteX3-17" y="connsiteY3-18"/>
                  </a:cxn>
                  <a:cxn ang="0">
                    <a:pos x="connsiteX4-19" y="connsiteY4-2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任意多边形 16"/>
            <p:cNvSpPr/>
            <p:nvPr/>
          </p:nvSpPr>
          <p:spPr>
            <a:xfrm>
              <a:off x="7077640" y="4605989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7074246" y="4517726"/>
              <a:ext cx="364884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7089519" y="4685767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7081034" y="4767241"/>
              <a:ext cx="246084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chenying0907 110"/>
          <p:cNvGrpSpPr/>
          <p:nvPr/>
        </p:nvGrpSpPr>
        <p:grpSpPr bwMode="auto">
          <a:xfrm>
            <a:off x="5852973" y="2581040"/>
            <a:ext cx="557074" cy="498506"/>
            <a:chOff x="4577745" y="4336117"/>
            <a:chExt cx="557229" cy="497597"/>
          </a:xfrm>
        </p:grpSpPr>
        <p:sp>
          <p:nvSpPr>
            <p:cNvPr id="24" name="任意多边形 23"/>
            <p:cNvSpPr/>
            <p:nvPr/>
          </p:nvSpPr>
          <p:spPr>
            <a:xfrm>
              <a:off x="4577745" y="4393166"/>
              <a:ext cx="557229" cy="440548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5" y="connsiteY0-16"/>
                </a:cxn>
                <a:cxn ang="0">
                  <a:pos x="connsiteX1-17" y="connsiteY1-18"/>
                </a:cxn>
                <a:cxn ang="0">
                  <a:pos x="connsiteX2-19" y="connsiteY2-20"/>
                </a:cxn>
                <a:cxn ang="0">
                  <a:pos x="connsiteX3-21" y="connsiteY3-22"/>
                </a:cxn>
                <a:cxn ang="0">
                  <a:pos x="connsiteX4-23" y="connsiteY4-24"/>
                </a:cxn>
                <a:cxn ang="0">
                  <a:pos x="connsiteX5-25" y="connsiteY5-26"/>
                </a:cxn>
                <a:cxn ang="0">
                  <a:pos x="connsiteX6-27" y="connsiteY6-28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611083" y="4336117"/>
              <a:ext cx="514366" cy="483335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81" y="connsiteY0-82"/>
                </a:cxn>
                <a:cxn ang="0">
                  <a:pos x="connsiteX1-83" y="connsiteY1-84"/>
                </a:cxn>
                <a:cxn ang="0">
                  <a:pos x="connsiteX2-85" y="connsiteY2-86"/>
                </a:cxn>
                <a:cxn ang="0">
                  <a:pos x="connsiteX3-87" y="connsiteY3-88"/>
                </a:cxn>
                <a:cxn ang="0">
                  <a:pos x="connsiteX4-89" y="connsiteY4-9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6" name="椭圆 31"/>
          <p:cNvSpPr/>
          <p:nvPr/>
        </p:nvSpPr>
        <p:spPr>
          <a:xfrm>
            <a:off x="5297486" y="2309103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5611734" y="3297047"/>
            <a:ext cx="1080820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8" name="文本框 145"/>
          <p:cNvSpPr txBox="1">
            <a:spLocks noChangeArrowheads="1"/>
          </p:cNvSpPr>
          <p:nvPr/>
        </p:nvSpPr>
        <p:spPr bwMode="auto">
          <a:xfrm>
            <a:off x="5460164" y="3333561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2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8478051" y="2309103"/>
            <a:ext cx="163294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8790711" y="3297047"/>
            <a:ext cx="1080821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" name="文本框 157"/>
          <p:cNvSpPr txBox="1">
            <a:spLocks noChangeArrowheads="1"/>
          </p:cNvSpPr>
          <p:nvPr/>
        </p:nvSpPr>
        <p:spPr bwMode="auto">
          <a:xfrm>
            <a:off x="8639936" y="3315556"/>
            <a:ext cx="1382371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3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15" name="chenying0907 12"/>
          <p:cNvGrpSpPr/>
          <p:nvPr/>
        </p:nvGrpSpPr>
        <p:grpSpPr bwMode="auto">
          <a:xfrm>
            <a:off x="4242058" y="3036681"/>
            <a:ext cx="565011" cy="482630"/>
            <a:chOff x="4349506" y="3098800"/>
            <a:chExt cx="565617" cy="482600"/>
          </a:xfrm>
        </p:grpSpPr>
        <p:sp>
          <p:nvSpPr>
            <p:cNvPr id="33" name="任意多边形 32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chenying0907 166"/>
          <p:cNvGrpSpPr/>
          <p:nvPr/>
        </p:nvGrpSpPr>
        <p:grpSpPr bwMode="auto">
          <a:xfrm>
            <a:off x="7457540" y="3036681"/>
            <a:ext cx="565011" cy="482630"/>
            <a:chOff x="4349506" y="3098800"/>
            <a:chExt cx="565617" cy="482600"/>
          </a:xfrm>
        </p:grpSpPr>
        <p:sp>
          <p:nvSpPr>
            <p:cNvPr id="37" name="任意多边形 36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43" name="矩形 8"/>
          <p:cNvSpPr/>
          <p:nvPr/>
        </p:nvSpPr>
        <p:spPr>
          <a:xfrm>
            <a:off x="2160534" y="4420816"/>
            <a:ext cx="1334758" cy="829945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今日头条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百度百家</a:t>
            </a:r>
          </a:p>
        </p:txBody>
      </p:sp>
      <p:sp>
        <p:nvSpPr>
          <p:cNvPr id="44" name="矩形 8"/>
          <p:cNvSpPr/>
          <p:nvPr/>
        </p:nvSpPr>
        <p:spPr>
          <a:xfrm>
            <a:off x="5376098" y="4324829"/>
            <a:ext cx="1530209" cy="1568450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知乎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虎嗅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36</a:t>
            </a: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氢</a:t>
            </a:r>
          </a:p>
        </p:txBody>
      </p:sp>
      <p:sp>
        <p:nvSpPr>
          <p:cNvPr id="45" name="矩形 8"/>
          <p:cNvSpPr/>
          <p:nvPr/>
        </p:nvSpPr>
        <p:spPr>
          <a:xfrm>
            <a:off x="8264815" y="4276836"/>
            <a:ext cx="2342572" cy="1198880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兴趣部落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京东</a:t>
            </a:r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天猫粉丝圈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支付宝服务窗</a:t>
            </a:r>
          </a:p>
        </p:txBody>
      </p:sp>
      <p:sp>
        <p:nvSpPr>
          <p:cNvPr id="40" name="Freeform 21"/>
          <p:cNvSpPr/>
          <p:nvPr/>
        </p:nvSpPr>
        <p:spPr bwMode="auto">
          <a:xfrm>
            <a:off x="2160534" y="5252964"/>
            <a:ext cx="1343818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 dirty="0">
              <a:latin typeface="+mj-ea"/>
              <a:ea typeface="+mj-ea"/>
            </a:endParaRPr>
          </a:p>
        </p:txBody>
      </p:sp>
      <p:sp>
        <p:nvSpPr>
          <p:cNvPr id="41" name="Freeform 21"/>
          <p:cNvSpPr/>
          <p:nvPr/>
        </p:nvSpPr>
        <p:spPr bwMode="auto">
          <a:xfrm>
            <a:off x="5376098" y="5924873"/>
            <a:ext cx="153579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2" name="Freeform 21"/>
          <p:cNvSpPr/>
          <p:nvPr/>
        </p:nvSpPr>
        <p:spPr bwMode="auto">
          <a:xfrm>
            <a:off x="8255707" y="5492932"/>
            <a:ext cx="235168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50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3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500"/>
                            </p:stCondLst>
                            <p:childTnLst>
                              <p:par>
                                <p:cTn id="7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3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bldLvl="0" animBg="1"/>
      <p:bldP spid="6" grpId="1" bldLvl="0" animBg="1"/>
      <p:bldP spid="7" grpId="0" bldLvl="0" animBg="1"/>
      <p:bldP spid="8" grpId="0"/>
      <p:bldP spid="26" grpId="0" bldLvl="0" animBg="1"/>
      <p:bldP spid="26" grpId="1" bldLvl="0" animBg="1"/>
      <p:bldP spid="27" grpId="0" bldLvl="0" animBg="1"/>
      <p:bldP spid="28" grpId="0"/>
      <p:bldP spid="29" grpId="0" bldLvl="0" animBg="1"/>
      <p:bldP spid="29" grpId="1" bldLvl="0" animBg="1"/>
      <p:bldP spid="30" grpId="0" bldLvl="0" animBg="1"/>
      <p:bldP spid="31" grpId="0"/>
      <p:bldP spid="43" grpId="0" bldLvl="0" animBg="1"/>
      <p:bldP spid="44" grpId="0" bldLvl="0" animBg="1"/>
      <p:bldP spid="45" grpId="0" bldLvl="0" animBg="1"/>
      <p:bldP spid="40" grpId="0" bldLvl="0" animBg="1"/>
      <p:bldP spid="41" grpId="0" bldLvl="0" animBg="1"/>
      <p:bldP spid="42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" name="图片 268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4" name="Freeform 4211"/>
          <p:cNvSpPr>
            <a:spLocks noEditPoints="1"/>
          </p:cNvSpPr>
          <p:nvPr/>
        </p:nvSpPr>
        <p:spPr bwMode="auto">
          <a:xfrm>
            <a:off x="2160534" y="3694917"/>
            <a:ext cx="1823752" cy="2181963"/>
          </a:xfrm>
          <a:custGeom>
            <a:avLst/>
            <a:gdLst>
              <a:gd name="T0" fmla="*/ 145 w 150"/>
              <a:gd name="T1" fmla="*/ 4 h 215"/>
              <a:gd name="T2" fmla="*/ 4 w 150"/>
              <a:gd name="T3" fmla="*/ 10 h 215"/>
              <a:gd name="T4" fmla="*/ 22 w 150"/>
              <a:gd name="T5" fmla="*/ 212 h 215"/>
              <a:gd name="T6" fmla="*/ 148 w 150"/>
              <a:gd name="T7" fmla="*/ 204 h 215"/>
              <a:gd name="T8" fmla="*/ 145 w 150"/>
              <a:gd name="T9" fmla="*/ 4 h 215"/>
              <a:gd name="T10" fmla="*/ 148 w 150"/>
              <a:gd name="T11" fmla="*/ 0 h 215"/>
              <a:gd name="T12" fmla="*/ 150 w 150"/>
              <a:gd name="T13" fmla="*/ 207 h 215"/>
              <a:gd name="T14" fmla="*/ 18 w 150"/>
              <a:gd name="T15" fmla="*/ 215 h 215"/>
              <a:gd name="T16" fmla="*/ 0 w 150"/>
              <a:gd name="T17" fmla="*/ 9 h 215"/>
              <a:gd name="T18" fmla="*/ 0 w 150"/>
              <a:gd name="T19" fmla="*/ 8 h 215"/>
              <a:gd name="T20" fmla="*/ 148 w 150"/>
              <a:gd name="T21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0" h="215">
                <a:moveTo>
                  <a:pt x="145" y="4"/>
                </a:moveTo>
                <a:lnTo>
                  <a:pt x="4" y="10"/>
                </a:lnTo>
                <a:lnTo>
                  <a:pt x="22" y="212"/>
                </a:lnTo>
                <a:lnTo>
                  <a:pt x="148" y="204"/>
                </a:lnTo>
                <a:lnTo>
                  <a:pt x="145" y="4"/>
                </a:lnTo>
                <a:close/>
                <a:moveTo>
                  <a:pt x="148" y="0"/>
                </a:moveTo>
                <a:lnTo>
                  <a:pt x="150" y="207"/>
                </a:lnTo>
                <a:lnTo>
                  <a:pt x="18" y="215"/>
                </a:lnTo>
                <a:lnTo>
                  <a:pt x="0" y="9"/>
                </a:lnTo>
                <a:lnTo>
                  <a:pt x="0" y="8"/>
                </a:lnTo>
                <a:lnTo>
                  <a:pt x="148" y="0"/>
                </a:lnTo>
                <a:close/>
              </a:path>
            </a:pathLst>
          </a:custGeom>
          <a:solidFill>
            <a:schemeClr val="accent1"/>
          </a:solidFill>
          <a:ln w="0">
            <a:solidFill>
              <a:schemeClr val="accent1">
                <a:lumMod val="20000"/>
                <a:lumOff val="80000"/>
              </a:schemeClr>
            </a:solidFill>
            <a:prstDash val="solid"/>
            <a:round/>
          </a:ln>
        </p:spPr>
        <p:txBody>
          <a:bodyPr vert="horz" wrap="square" lIns="121889" tIns="60944" rIns="121889" bIns="60944" numCol="1" anchor="t" anchorCtr="0" compatLnSpc="1"/>
          <a:lstStyle/>
          <a:p>
            <a:endParaRPr lang="zh-CN" altLang="en-US" sz="2400" dirty="0">
              <a:solidFill>
                <a:schemeClr val="bg2"/>
              </a:solidFill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053320" y="6046278"/>
            <a:ext cx="8645195" cy="3528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矩形 2"/>
          <p:cNvSpPr/>
          <p:nvPr/>
        </p:nvSpPr>
        <p:spPr>
          <a:xfrm rot="21395700">
            <a:off x="2234403" y="4165006"/>
            <a:ext cx="1656243" cy="10788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五、如何做新媒体账号</a:t>
            </a:r>
          </a:p>
        </p:txBody>
      </p:sp>
      <p:sp>
        <p:nvSpPr>
          <p:cNvPr id="47" name="矩形 8"/>
          <p:cNvSpPr/>
          <p:nvPr/>
        </p:nvSpPr>
        <p:spPr>
          <a:xfrm>
            <a:off x="2150113" y="6028136"/>
            <a:ext cx="8553261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做账号前，要把定位考虑清楚，如冷兔、天才小熊猫等，要做到：提起某个账号，就能用关键词概括。</a:t>
            </a:r>
          </a:p>
        </p:txBody>
      </p:sp>
      <p:sp>
        <p:nvSpPr>
          <p:cNvPr id="48" name="矩形 8"/>
          <p:cNvSpPr/>
          <p:nvPr/>
        </p:nvSpPr>
        <p:spPr>
          <a:xfrm>
            <a:off x="4176265" y="3963747"/>
            <a:ext cx="1948515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例：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类类有话说</a:t>
            </a:r>
          </a:p>
        </p:txBody>
      </p:sp>
      <p:sp>
        <p:nvSpPr>
          <p:cNvPr id="49" name="矩形 8"/>
          <p:cNvSpPr/>
          <p:nvPr/>
        </p:nvSpPr>
        <p:spPr>
          <a:xfrm>
            <a:off x="4176261" y="4354177"/>
            <a:ext cx="6894398" cy="6813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是为互联网从业者或感兴趣的人提供经验分享的平台，</a:t>
            </a: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更多把自己以往的心得体会、实操分享，让大家能少走一些弯路。</a:t>
            </a:r>
          </a:p>
        </p:txBody>
      </p:sp>
      <p:sp>
        <p:nvSpPr>
          <p:cNvPr id="50" name="矩形 49"/>
          <p:cNvSpPr/>
          <p:nvPr/>
        </p:nvSpPr>
        <p:spPr>
          <a:xfrm>
            <a:off x="1248658" y="1221512"/>
            <a:ext cx="1984375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、定位是什么？</a:t>
            </a:r>
          </a:p>
        </p:txBody>
      </p:sp>
      <p:sp>
        <p:nvSpPr>
          <p:cNvPr id="61" name="矩形 8"/>
          <p:cNvSpPr/>
          <p:nvPr/>
        </p:nvSpPr>
        <p:spPr>
          <a:xfrm>
            <a:off x="3052377" y="2499374"/>
            <a:ext cx="1218980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出于什么目的而建立？</a:t>
            </a:r>
          </a:p>
        </p:txBody>
      </p:sp>
      <p:sp>
        <p:nvSpPr>
          <p:cNvPr id="62" name="矩形 8"/>
          <p:cNvSpPr/>
          <p:nvPr/>
        </p:nvSpPr>
        <p:spPr>
          <a:xfrm>
            <a:off x="6357447" y="2531663"/>
            <a:ext cx="1075116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为哪些用户服务？</a:t>
            </a:r>
          </a:p>
        </p:txBody>
      </p:sp>
      <p:sp>
        <p:nvSpPr>
          <p:cNvPr id="63" name="矩形 8"/>
          <p:cNvSpPr/>
          <p:nvPr/>
        </p:nvSpPr>
        <p:spPr>
          <a:xfrm>
            <a:off x="9472996" y="2530185"/>
            <a:ext cx="1230379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出于什么目的而建立？</a:t>
            </a:r>
          </a:p>
        </p:txBody>
      </p:sp>
      <p:sp>
        <p:nvSpPr>
          <p:cNvPr id="64" name="矩形 63"/>
          <p:cNvSpPr/>
          <p:nvPr/>
        </p:nvSpPr>
        <p:spPr>
          <a:xfrm>
            <a:off x="3682873" y="1756492"/>
            <a:ext cx="792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思考</a:t>
            </a:r>
          </a:p>
        </p:txBody>
      </p:sp>
      <p:sp>
        <p:nvSpPr>
          <p:cNvPr id="70" name="vertical-rocket_62490"/>
          <p:cNvSpPr>
            <a:spLocks noChangeAspect="1"/>
          </p:cNvSpPr>
          <p:nvPr/>
        </p:nvSpPr>
        <p:spPr bwMode="auto">
          <a:xfrm>
            <a:off x="1632606" y="5988825"/>
            <a:ext cx="330922" cy="410268"/>
          </a:xfrm>
          <a:custGeom>
            <a:avLst/>
            <a:gdLst>
              <a:gd name="T0" fmla="*/ 4275 w 5265"/>
              <a:gd name="T1" fmla="*/ 4094 h 6209"/>
              <a:gd name="T2" fmla="*/ 4349 w 5265"/>
              <a:gd name="T3" fmla="*/ 3406 h 6209"/>
              <a:gd name="T4" fmla="*/ 2632 w 5265"/>
              <a:gd name="T5" fmla="*/ 0 h 6209"/>
              <a:gd name="T6" fmla="*/ 916 w 5265"/>
              <a:gd name="T7" fmla="*/ 3406 h 6209"/>
              <a:gd name="T8" fmla="*/ 990 w 5265"/>
              <a:gd name="T9" fmla="*/ 4094 h 6209"/>
              <a:gd name="T10" fmla="*/ 0 w 5265"/>
              <a:gd name="T11" fmla="*/ 5203 h 6209"/>
              <a:gd name="T12" fmla="*/ 414 w 5265"/>
              <a:gd name="T13" fmla="*/ 6166 h 6209"/>
              <a:gd name="T14" fmla="*/ 1145 w 5265"/>
              <a:gd name="T15" fmla="*/ 6166 h 6209"/>
              <a:gd name="T16" fmla="*/ 1145 w 5265"/>
              <a:gd name="T17" fmla="*/ 6150 h 6209"/>
              <a:gd name="T18" fmla="*/ 1384 w 5265"/>
              <a:gd name="T19" fmla="*/ 5169 h 6209"/>
              <a:gd name="T20" fmla="*/ 2072 w 5265"/>
              <a:gd name="T21" fmla="*/ 6209 h 6209"/>
              <a:gd name="T22" fmla="*/ 3193 w 5265"/>
              <a:gd name="T23" fmla="*/ 6209 h 6209"/>
              <a:gd name="T24" fmla="*/ 3881 w 5265"/>
              <a:gd name="T25" fmla="*/ 5169 h 6209"/>
              <a:gd name="T26" fmla="*/ 4120 w 5265"/>
              <a:gd name="T27" fmla="*/ 6150 h 6209"/>
              <a:gd name="T28" fmla="*/ 4119 w 5265"/>
              <a:gd name="T29" fmla="*/ 6166 h 6209"/>
              <a:gd name="T30" fmla="*/ 4851 w 5265"/>
              <a:gd name="T31" fmla="*/ 6166 h 6209"/>
              <a:gd name="T32" fmla="*/ 5265 w 5265"/>
              <a:gd name="T33" fmla="*/ 5203 h 6209"/>
              <a:gd name="T34" fmla="*/ 4275 w 5265"/>
              <a:gd name="T35" fmla="*/ 4094 h 6209"/>
              <a:gd name="T36" fmla="*/ 2632 w 5265"/>
              <a:gd name="T37" fmla="*/ 1651 h 6209"/>
              <a:gd name="T38" fmla="*/ 3282 w 5265"/>
              <a:gd name="T39" fmla="*/ 2300 h 6209"/>
              <a:gd name="T40" fmla="*/ 2632 w 5265"/>
              <a:gd name="T41" fmla="*/ 2950 h 6209"/>
              <a:gd name="T42" fmla="*/ 1983 w 5265"/>
              <a:gd name="T43" fmla="*/ 2300 h 6209"/>
              <a:gd name="T44" fmla="*/ 2632 w 5265"/>
              <a:gd name="T45" fmla="*/ 1651 h 6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265" h="6209">
                <a:moveTo>
                  <a:pt x="4275" y="4094"/>
                </a:moveTo>
                <a:cubicBezTo>
                  <a:pt x="4322" y="3872"/>
                  <a:pt x="4349" y="3641"/>
                  <a:pt x="4349" y="3406"/>
                </a:cubicBezTo>
                <a:cubicBezTo>
                  <a:pt x="4349" y="1525"/>
                  <a:pt x="2632" y="0"/>
                  <a:pt x="2632" y="0"/>
                </a:cubicBezTo>
                <a:cubicBezTo>
                  <a:pt x="2632" y="0"/>
                  <a:pt x="916" y="1525"/>
                  <a:pt x="916" y="3406"/>
                </a:cubicBezTo>
                <a:cubicBezTo>
                  <a:pt x="916" y="3641"/>
                  <a:pt x="943" y="3872"/>
                  <a:pt x="990" y="4094"/>
                </a:cubicBezTo>
                <a:cubicBezTo>
                  <a:pt x="541" y="4332"/>
                  <a:pt x="187" y="4725"/>
                  <a:pt x="0" y="5203"/>
                </a:cubicBezTo>
                <a:lnTo>
                  <a:pt x="414" y="6166"/>
                </a:lnTo>
                <a:lnTo>
                  <a:pt x="1145" y="6166"/>
                </a:lnTo>
                <a:cubicBezTo>
                  <a:pt x="1145" y="6161"/>
                  <a:pt x="1145" y="6155"/>
                  <a:pt x="1145" y="6150"/>
                </a:cubicBezTo>
                <a:cubicBezTo>
                  <a:pt x="1145" y="5796"/>
                  <a:pt x="1231" y="5463"/>
                  <a:pt x="1384" y="5169"/>
                </a:cubicBezTo>
                <a:cubicBezTo>
                  <a:pt x="1596" y="5581"/>
                  <a:pt x="1850" y="5936"/>
                  <a:pt x="2072" y="6209"/>
                </a:cubicBezTo>
                <a:lnTo>
                  <a:pt x="3193" y="6209"/>
                </a:lnTo>
                <a:cubicBezTo>
                  <a:pt x="3415" y="5936"/>
                  <a:pt x="3668" y="5581"/>
                  <a:pt x="3881" y="5169"/>
                </a:cubicBezTo>
                <a:cubicBezTo>
                  <a:pt x="4033" y="5463"/>
                  <a:pt x="4120" y="5796"/>
                  <a:pt x="4120" y="6150"/>
                </a:cubicBezTo>
                <a:cubicBezTo>
                  <a:pt x="4120" y="6155"/>
                  <a:pt x="4119" y="6161"/>
                  <a:pt x="4119" y="6166"/>
                </a:cubicBezTo>
                <a:lnTo>
                  <a:pt x="4851" y="6166"/>
                </a:lnTo>
                <a:lnTo>
                  <a:pt x="5265" y="5203"/>
                </a:lnTo>
                <a:cubicBezTo>
                  <a:pt x="5078" y="4725"/>
                  <a:pt x="4724" y="4332"/>
                  <a:pt x="4275" y="4094"/>
                </a:cubicBezTo>
                <a:close/>
                <a:moveTo>
                  <a:pt x="2632" y="1651"/>
                </a:moveTo>
                <a:cubicBezTo>
                  <a:pt x="2991" y="1651"/>
                  <a:pt x="3282" y="1942"/>
                  <a:pt x="3282" y="2300"/>
                </a:cubicBezTo>
                <a:cubicBezTo>
                  <a:pt x="3282" y="2659"/>
                  <a:pt x="2991" y="2950"/>
                  <a:pt x="2632" y="2950"/>
                </a:cubicBezTo>
                <a:cubicBezTo>
                  <a:pt x="2274" y="2950"/>
                  <a:pt x="1983" y="2659"/>
                  <a:pt x="1983" y="2300"/>
                </a:cubicBezTo>
                <a:cubicBezTo>
                  <a:pt x="1983" y="1942"/>
                  <a:pt x="2274" y="1651"/>
                  <a:pt x="2632" y="16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71" name="Group 4"/>
          <p:cNvGrpSpPr>
            <a:grpSpLocks noChangeAspect="1"/>
          </p:cNvGrpSpPr>
          <p:nvPr/>
        </p:nvGrpSpPr>
        <p:grpSpPr bwMode="auto">
          <a:xfrm>
            <a:off x="9905761" y="3381218"/>
            <a:ext cx="1901464" cy="2292310"/>
            <a:chOff x="3388" y="1644"/>
            <a:chExt cx="938" cy="1037"/>
          </a:xfrm>
          <a:solidFill>
            <a:schemeClr val="accent2"/>
          </a:solidFill>
        </p:grpSpPr>
        <p:sp>
          <p:nvSpPr>
            <p:cNvPr id="72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" name="组合 69"/>
          <p:cNvGrpSpPr/>
          <p:nvPr/>
        </p:nvGrpSpPr>
        <p:grpSpPr>
          <a:xfrm rot="20175543">
            <a:off x="4591967" y="2454827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97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9" name="组合 79"/>
          <p:cNvGrpSpPr/>
          <p:nvPr/>
        </p:nvGrpSpPr>
        <p:grpSpPr>
          <a:xfrm rot="20175543">
            <a:off x="7807531" y="235884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00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5" name="Group 5241"/>
          <p:cNvGrpSpPr/>
          <p:nvPr/>
        </p:nvGrpSpPr>
        <p:grpSpPr>
          <a:xfrm rot="447261" flipH="1">
            <a:off x="1780056" y="1527935"/>
            <a:ext cx="1823752" cy="912153"/>
            <a:chOff x="103188" y="1049338"/>
            <a:chExt cx="5303837" cy="3192463"/>
          </a:xfrm>
          <a:solidFill>
            <a:schemeClr val="accent1"/>
          </a:solidFill>
        </p:grpSpPr>
        <p:sp>
          <p:nvSpPr>
            <p:cNvPr id="106" name="Freeform 6"/>
            <p:cNvSpPr/>
            <p:nvPr/>
          </p:nvSpPr>
          <p:spPr bwMode="auto">
            <a:xfrm>
              <a:off x="4794250" y="2955925"/>
              <a:ext cx="393700" cy="171450"/>
            </a:xfrm>
            <a:custGeom>
              <a:avLst/>
              <a:gdLst>
                <a:gd name="T0" fmla="*/ 235 w 353"/>
                <a:gd name="T1" fmla="*/ 56 h 153"/>
                <a:gd name="T2" fmla="*/ 132 w 353"/>
                <a:gd name="T3" fmla="*/ 12 h 153"/>
                <a:gd name="T4" fmla="*/ 0 w 353"/>
                <a:gd name="T5" fmla="*/ 7 h 153"/>
                <a:gd name="T6" fmla="*/ 146 w 353"/>
                <a:gd name="T7" fmla="*/ 96 h 153"/>
                <a:gd name="T8" fmla="*/ 197 w 353"/>
                <a:gd name="T9" fmla="*/ 122 h 153"/>
                <a:gd name="T10" fmla="*/ 353 w 353"/>
                <a:gd name="T11" fmla="*/ 153 h 153"/>
                <a:gd name="T12" fmla="*/ 235 w 353"/>
                <a:gd name="T13" fmla="*/ 5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3" h="153">
                  <a:moveTo>
                    <a:pt x="235" y="56"/>
                  </a:moveTo>
                  <a:cubicBezTo>
                    <a:pt x="200" y="35"/>
                    <a:pt x="166" y="20"/>
                    <a:pt x="132" y="12"/>
                  </a:cubicBezTo>
                  <a:cubicBezTo>
                    <a:pt x="87" y="0"/>
                    <a:pt x="42" y="0"/>
                    <a:pt x="0" y="7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63" y="103"/>
                    <a:pt x="179" y="111"/>
                    <a:pt x="197" y="122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13" y="112"/>
                    <a:pt x="274" y="80"/>
                    <a:pt x="23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2994025" y="3873500"/>
              <a:ext cx="198437" cy="120650"/>
            </a:xfrm>
            <a:custGeom>
              <a:avLst/>
              <a:gdLst>
                <a:gd name="T0" fmla="*/ 136 w 178"/>
                <a:gd name="T1" fmla="*/ 76 h 108"/>
                <a:gd name="T2" fmla="*/ 73 w 178"/>
                <a:gd name="T3" fmla="*/ 19 h 108"/>
                <a:gd name="T4" fmla="*/ 70 w 178"/>
                <a:gd name="T5" fmla="*/ 16 h 108"/>
                <a:gd name="T6" fmla="*/ 70 w 178"/>
                <a:gd name="T7" fmla="*/ 16 h 108"/>
                <a:gd name="T8" fmla="*/ 70 w 178"/>
                <a:gd name="T9" fmla="*/ 16 h 108"/>
                <a:gd name="T10" fmla="*/ 16 w 178"/>
                <a:gd name="T11" fmla="*/ 15 h 108"/>
                <a:gd name="T12" fmla="*/ 15 w 178"/>
                <a:gd name="T13" fmla="*/ 69 h 108"/>
                <a:gd name="T14" fmla="*/ 17 w 178"/>
                <a:gd name="T15" fmla="*/ 71 h 108"/>
                <a:gd name="T16" fmla="*/ 178 w 178"/>
                <a:gd name="T17" fmla="*/ 108 h 108"/>
                <a:gd name="T18" fmla="*/ 136 w 178"/>
                <a:gd name="T19" fmla="*/ 7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08">
                  <a:moveTo>
                    <a:pt x="136" y="76"/>
                  </a:moveTo>
                  <a:cubicBezTo>
                    <a:pt x="103" y="49"/>
                    <a:pt x="81" y="27"/>
                    <a:pt x="73" y="19"/>
                  </a:cubicBezTo>
                  <a:cubicBezTo>
                    <a:pt x="71" y="17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55" y="1"/>
                    <a:pt x="31" y="0"/>
                    <a:pt x="16" y="15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15" y="69"/>
                    <a:pt x="16" y="70"/>
                    <a:pt x="17" y="71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63" y="97"/>
                    <a:pt x="149" y="86"/>
                    <a:pt x="13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4705350" y="2963863"/>
              <a:ext cx="250825" cy="122238"/>
            </a:xfrm>
            <a:custGeom>
              <a:avLst/>
              <a:gdLst>
                <a:gd name="T0" fmla="*/ 0 w 225"/>
                <a:gd name="T1" fmla="*/ 110 h 110"/>
                <a:gd name="T2" fmla="*/ 92 w 225"/>
                <a:gd name="T3" fmla="*/ 75 h 110"/>
                <a:gd name="T4" fmla="*/ 206 w 225"/>
                <a:gd name="T5" fmla="*/ 82 h 110"/>
                <a:gd name="T6" fmla="*/ 225 w 225"/>
                <a:gd name="T7" fmla="*/ 89 h 110"/>
                <a:gd name="T8" fmla="*/ 79 w 225"/>
                <a:gd name="T9" fmla="*/ 0 h 110"/>
                <a:gd name="T10" fmla="*/ 0 w 225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110">
                  <a:moveTo>
                    <a:pt x="0" y="110"/>
                  </a:moveTo>
                  <a:cubicBezTo>
                    <a:pt x="30" y="93"/>
                    <a:pt x="61" y="81"/>
                    <a:pt x="92" y="75"/>
                  </a:cubicBezTo>
                  <a:cubicBezTo>
                    <a:pt x="129" y="69"/>
                    <a:pt x="166" y="70"/>
                    <a:pt x="206" y="82"/>
                  </a:cubicBezTo>
                  <a:cubicBezTo>
                    <a:pt x="212" y="84"/>
                    <a:pt x="218" y="86"/>
                    <a:pt x="225" y="89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4481513" y="2963863"/>
              <a:ext cx="312737" cy="203200"/>
            </a:xfrm>
            <a:custGeom>
              <a:avLst/>
              <a:gdLst>
                <a:gd name="T0" fmla="*/ 191 w 280"/>
                <a:gd name="T1" fmla="*/ 30 h 182"/>
                <a:gd name="T2" fmla="*/ 111 w 280"/>
                <a:gd name="T3" fmla="*/ 78 h 182"/>
                <a:gd name="T4" fmla="*/ 0 w 280"/>
                <a:gd name="T5" fmla="*/ 182 h 182"/>
                <a:gd name="T6" fmla="*/ 201 w 280"/>
                <a:gd name="T7" fmla="*/ 110 h 182"/>
                <a:gd name="T8" fmla="*/ 280 w 280"/>
                <a:gd name="T9" fmla="*/ 0 h 182"/>
                <a:gd name="T10" fmla="*/ 191 w 280"/>
                <a:gd name="T11" fmla="*/ 3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182">
                  <a:moveTo>
                    <a:pt x="191" y="30"/>
                  </a:moveTo>
                  <a:cubicBezTo>
                    <a:pt x="163" y="43"/>
                    <a:pt x="136" y="60"/>
                    <a:pt x="111" y="78"/>
                  </a:cubicBezTo>
                  <a:cubicBezTo>
                    <a:pt x="71" y="108"/>
                    <a:pt x="34" y="144"/>
                    <a:pt x="0" y="182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49" y="6"/>
                    <a:pt x="219" y="16"/>
                    <a:pt x="19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5264150" y="3371850"/>
              <a:ext cx="139700" cy="134938"/>
            </a:xfrm>
            <a:custGeom>
              <a:avLst/>
              <a:gdLst>
                <a:gd name="T0" fmla="*/ 0 w 125"/>
                <a:gd name="T1" fmla="*/ 0 h 121"/>
                <a:gd name="T2" fmla="*/ 55 w 125"/>
                <a:gd name="T3" fmla="*/ 96 h 121"/>
                <a:gd name="T4" fmla="*/ 106 w 125"/>
                <a:gd name="T5" fmla="*/ 112 h 121"/>
                <a:gd name="T6" fmla="*/ 125 w 125"/>
                <a:gd name="T7" fmla="*/ 89 h 121"/>
                <a:gd name="T8" fmla="*/ 0 w 12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1">
                  <a:moveTo>
                    <a:pt x="0" y="0"/>
                  </a:moveTo>
                  <a:cubicBezTo>
                    <a:pt x="18" y="30"/>
                    <a:pt x="36" y="61"/>
                    <a:pt x="55" y="96"/>
                  </a:cubicBezTo>
                  <a:cubicBezTo>
                    <a:pt x="65" y="114"/>
                    <a:pt x="88" y="121"/>
                    <a:pt x="106" y="112"/>
                  </a:cubicBezTo>
                  <a:cubicBezTo>
                    <a:pt x="116" y="107"/>
                    <a:pt x="122" y="98"/>
                    <a:pt x="125" y="8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5013325" y="3092450"/>
              <a:ext cx="236537" cy="255588"/>
            </a:xfrm>
            <a:custGeom>
              <a:avLst/>
              <a:gdLst>
                <a:gd name="T0" fmla="*/ 156 w 212"/>
                <a:gd name="T1" fmla="*/ 31 h 229"/>
                <a:gd name="T2" fmla="*/ 0 w 212"/>
                <a:gd name="T3" fmla="*/ 0 h 229"/>
                <a:gd name="T4" fmla="*/ 57 w 212"/>
                <a:gd name="T5" fmla="*/ 42 h 229"/>
                <a:gd name="T6" fmla="*/ 149 w 212"/>
                <a:gd name="T7" fmla="*/ 140 h 229"/>
                <a:gd name="T8" fmla="*/ 212 w 212"/>
                <a:gd name="T9" fmla="*/ 229 h 229"/>
                <a:gd name="T10" fmla="*/ 167 w 212"/>
                <a:gd name="T11" fmla="*/ 44 h 229"/>
                <a:gd name="T12" fmla="*/ 156 w 212"/>
                <a:gd name="T13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29">
                  <a:moveTo>
                    <a:pt x="156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11"/>
                    <a:pt x="37" y="25"/>
                    <a:pt x="57" y="42"/>
                  </a:cubicBezTo>
                  <a:cubicBezTo>
                    <a:pt x="86" y="67"/>
                    <a:pt x="117" y="100"/>
                    <a:pt x="149" y="140"/>
                  </a:cubicBezTo>
                  <a:cubicBezTo>
                    <a:pt x="170" y="167"/>
                    <a:pt x="190" y="196"/>
                    <a:pt x="212" y="229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3" y="39"/>
                    <a:pt x="159" y="35"/>
                    <a:pt x="15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5199063" y="3141663"/>
              <a:ext cx="207962" cy="328613"/>
            </a:xfrm>
            <a:custGeom>
              <a:avLst/>
              <a:gdLst>
                <a:gd name="T0" fmla="*/ 180 w 186"/>
                <a:gd name="T1" fmla="*/ 266 h 295"/>
                <a:gd name="T2" fmla="*/ 25 w 186"/>
                <a:gd name="T3" fmla="*/ 28 h 295"/>
                <a:gd name="T4" fmla="*/ 0 w 186"/>
                <a:gd name="T5" fmla="*/ 0 h 295"/>
                <a:gd name="T6" fmla="*/ 45 w 186"/>
                <a:gd name="T7" fmla="*/ 185 h 295"/>
                <a:gd name="T8" fmla="*/ 58 w 186"/>
                <a:gd name="T9" fmla="*/ 206 h 295"/>
                <a:gd name="T10" fmla="*/ 183 w 186"/>
                <a:gd name="T11" fmla="*/ 295 h 295"/>
                <a:gd name="T12" fmla="*/ 180 w 186"/>
                <a:gd name="T13" fmla="*/ 26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95">
                  <a:moveTo>
                    <a:pt x="180" y="266"/>
                  </a:moveTo>
                  <a:cubicBezTo>
                    <a:pt x="128" y="168"/>
                    <a:pt x="76" y="90"/>
                    <a:pt x="25" y="28"/>
                  </a:cubicBezTo>
                  <a:cubicBezTo>
                    <a:pt x="17" y="18"/>
                    <a:pt x="8" y="9"/>
                    <a:pt x="0" y="0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9" y="192"/>
                    <a:pt x="54" y="199"/>
                    <a:pt x="58" y="206"/>
                  </a:cubicBezTo>
                  <a:cubicBezTo>
                    <a:pt x="183" y="295"/>
                    <a:pt x="183" y="295"/>
                    <a:pt x="183" y="295"/>
                  </a:cubicBezTo>
                  <a:cubicBezTo>
                    <a:pt x="186" y="286"/>
                    <a:pt x="185" y="275"/>
                    <a:pt x="18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3" name="Freeform 13"/>
            <p:cNvSpPr/>
            <p:nvPr/>
          </p:nvSpPr>
          <p:spPr bwMode="auto">
            <a:xfrm>
              <a:off x="4232275" y="3402013"/>
              <a:ext cx="184150" cy="360363"/>
            </a:xfrm>
            <a:custGeom>
              <a:avLst/>
              <a:gdLst>
                <a:gd name="T0" fmla="*/ 4 w 166"/>
                <a:gd name="T1" fmla="*/ 324 h 324"/>
                <a:gd name="T2" fmla="*/ 54 w 166"/>
                <a:gd name="T3" fmla="*/ 216 h 324"/>
                <a:gd name="T4" fmla="*/ 54 w 166"/>
                <a:gd name="T5" fmla="*/ 216 h 324"/>
                <a:gd name="T6" fmla="*/ 55 w 166"/>
                <a:gd name="T7" fmla="*/ 216 h 324"/>
                <a:gd name="T8" fmla="*/ 55 w 166"/>
                <a:gd name="T9" fmla="*/ 215 h 324"/>
                <a:gd name="T10" fmla="*/ 55 w 166"/>
                <a:gd name="T11" fmla="*/ 215 h 324"/>
                <a:gd name="T12" fmla="*/ 55 w 166"/>
                <a:gd name="T13" fmla="*/ 213 h 324"/>
                <a:gd name="T14" fmla="*/ 58 w 166"/>
                <a:gd name="T15" fmla="*/ 207 h 324"/>
                <a:gd name="T16" fmla="*/ 70 w 166"/>
                <a:gd name="T17" fmla="*/ 181 h 324"/>
                <a:gd name="T18" fmla="*/ 114 w 166"/>
                <a:gd name="T19" fmla="*/ 91 h 324"/>
                <a:gd name="T20" fmla="*/ 166 w 166"/>
                <a:gd name="T21" fmla="*/ 0 h 324"/>
                <a:gd name="T22" fmla="*/ 0 w 166"/>
                <a:gd name="T23" fmla="*/ 151 h 324"/>
                <a:gd name="T24" fmla="*/ 4 w 166"/>
                <a:gd name="T2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324">
                  <a:moveTo>
                    <a:pt x="4" y="324"/>
                  </a:moveTo>
                  <a:cubicBezTo>
                    <a:pt x="21" y="291"/>
                    <a:pt x="38" y="255"/>
                    <a:pt x="54" y="216"/>
                  </a:cubicBezTo>
                  <a:cubicBezTo>
                    <a:pt x="54" y="216"/>
                    <a:pt x="54" y="216"/>
                    <a:pt x="54" y="216"/>
                  </a:cubicBezTo>
                  <a:cubicBezTo>
                    <a:pt x="55" y="216"/>
                    <a:pt x="55" y="216"/>
                    <a:pt x="55" y="216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5"/>
                    <a:pt x="55" y="214"/>
                    <a:pt x="55" y="213"/>
                  </a:cubicBezTo>
                  <a:cubicBezTo>
                    <a:pt x="56" y="212"/>
                    <a:pt x="57" y="210"/>
                    <a:pt x="58" y="207"/>
                  </a:cubicBezTo>
                  <a:cubicBezTo>
                    <a:pt x="61" y="201"/>
                    <a:pt x="65" y="192"/>
                    <a:pt x="70" y="181"/>
                  </a:cubicBezTo>
                  <a:cubicBezTo>
                    <a:pt x="80" y="158"/>
                    <a:pt x="95" y="127"/>
                    <a:pt x="114" y="91"/>
                  </a:cubicBezTo>
                  <a:cubicBezTo>
                    <a:pt x="129" y="63"/>
                    <a:pt x="146" y="32"/>
                    <a:pt x="166" y="0"/>
                  </a:cubicBezTo>
                  <a:cubicBezTo>
                    <a:pt x="0" y="151"/>
                    <a:pt x="0" y="151"/>
                    <a:pt x="0" y="151"/>
                  </a:cubicBezTo>
                  <a:lnTo>
                    <a:pt x="4" y="3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3629025" y="4090988"/>
              <a:ext cx="366712" cy="150813"/>
            </a:xfrm>
            <a:custGeom>
              <a:avLst/>
              <a:gdLst>
                <a:gd name="T0" fmla="*/ 97 w 328"/>
                <a:gd name="T1" fmla="*/ 44 h 135"/>
                <a:gd name="T2" fmla="*/ 0 w 328"/>
                <a:gd name="T3" fmla="*/ 135 h 135"/>
                <a:gd name="T4" fmla="*/ 77 w 328"/>
                <a:gd name="T5" fmla="*/ 127 h 135"/>
                <a:gd name="T6" fmla="*/ 283 w 328"/>
                <a:gd name="T7" fmla="*/ 36 h 135"/>
                <a:gd name="T8" fmla="*/ 328 w 328"/>
                <a:gd name="T9" fmla="*/ 0 h 135"/>
                <a:gd name="T10" fmla="*/ 125 w 328"/>
                <a:gd name="T11" fmla="*/ 35 h 135"/>
                <a:gd name="T12" fmla="*/ 97 w 328"/>
                <a:gd name="T13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" h="135">
                  <a:moveTo>
                    <a:pt x="97" y="4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25" y="134"/>
                    <a:pt x="51" y="132"/>
                    <a:pt x="77" y="127"/>
                  </a:cubicBezTo>
                  <a:cubicBezTo>
                    <a:pt x="146" y="114"/>
                    <a:pt x="216" y="86"/>
                    <a:pt x="283" y="36"/>
                  </a:cubicBezTo>
                  <a:cubicBezTo>
                    <a:pt x="298" y="25"/>
                    <a:pt x="313" y="13"/>
                    <a:pt x="328" y="0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16" y="39"/>
                    <a:pt x="107" y="42"/>
                    <a:pt x="9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3768725" y="3900488"/>
              <a:ext cx="285750" cy="228600"/>
            </a:xfrm>
            <a:custGeom>
              <a:avLst/>
              <a:gdLst>
                <a:gd name="T0" fmla="*/ 231 w 256"/>
                <a:gd name="T1" fmla="*/ 32 h 206"/>
                <a:gd name="T2" fmla="*/ 55 w 256"/>
                <a:gd name="T3" fmla="*/ 183 h 206"/>
                <a:gd name="T4" fmla="*/ 0 w 256"/>
                <a:gd name="T5" fmla="*/ 206 h 206"/>
                <a:gd name="T6" fmla="*/ 203 w 256"/>
                <a:gd name="T7" fmla="*/ 171 h 206"/>
                <a:gd name="T8" fmla="*/ 206 w 256"/>
                <a:gd name="T9" fmla="*/ 168 h 206"/>
                <a:gd name="T10" fmla="*/ 256 w 256"/>
                <a:gd name="T11" fmla="*/ 0 h 206"/>
                <a:gd name="T12" fmla="*/ 231 w 256"/>
                <a:gd name="T13" fmla="*/ 3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206">
                  <a:moveTo>
                    <a:pt x="231" y="32"/>
                  </a:moveTo>
                  <a:cubicBezTo>
                    <a:pt x="173" y="104"/>
                    <a:pt x="113" y="152"/>
                    <a:pt x="55" y="183"/>
                  </a:cubicBezTo>
                  <a:cubicBezTo>
                    <a:pt x="36" y="192"/>
                    <a:pt x="18" y="200"/>
                    <a:pt x="0" y="206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204" y="170"/>
                    <a:pt x="205" y="169"/>
                    <a:pt x="206" y="16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1"/>
                    <a:pt x="239" y="22"/>
                    <a:pt x="23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6" name="Freeform 16"/>
            <p:cNvSpPr/>
            <p:nvPr/>
          </p:nvSpPr>
          <p:spPr bwMode="auto">
            <a:xfrm>
              <a:off x="4070350" y="3178175"/>
              <a:ext cx="401637" cy="696913"/>
            </a:xfrm>
            <a:custGeom>
              <a:avLst/>
              <a:gdLst>
                <a:gd name="T0" fmla="*/ 342 w 360"/>
                <a:gd name="T1" fmla="*/ 21 h 625"/>
                <a:gd name="T2" fmla="*/ 165 w 360"/>
                <a:gd name="T3" fmla="*/ 305 h 625"/>
                <a:gd name="T4" fmla="*/ 128 w 360"/>
                <a:gd name="T5" fmla="*/ 387 h 625"/>
                <a:gd name="T6" fmla="*/ 0 w 360"/>
                <a:gd name="T7" fmla="*/ 625 h 625"/>
                <a:gd name="T8" fmla="*/ 148 w 360"/>
                <a:gd name="T9" fmla="*/ 525 h 625"/>
                <a:gd name="T10" fmla="*/ 148 w 360"/>
                <a:gd name="T11" fmla="*/ 524 h 625"/>
                <a:gd name="T12" fmla="*/ 144 w 360"/>
                <a:gd name="T13" fmla="*/ 351 h 625"/>
                <a:gd name="T14" fmla="*/ 310 w 360"/>
                <a:gd name="T15" fmla="*/ 200 h 625"/>
                <a:gd name="T16" fmla="*/ 316 w 360"/>
                <a:gd name="T17" fmla="*/ 190 h 625"/>
                <a:gd name="T18" fmla="*/ 360 w 360"/>
                <a:gd name="T19" fmla="*/ 0 h 625"/>
                <a:gd name="T20" fmla="*/ 342 w 360"/>
                <a:gd name="T21" fmla="*/ 21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" h="625">
                  <a:moveTo>
                    <a:pt x="342" y="21"/>
                  </a:moveTo>
                  <a:cubicBezTo>
                    <a:pt x="261" y="121"/>
                    <a:pt x="201" y="232"/>
                    <a:pt x="165" y="305"/>
                  </a:cubicBezTo>
                  <a:cubicBezTo>
                    <a:pt x="143" y="351"/>
                    <a:pt x="130" y="383"/>
                    <a:pt x="128" y="387"/>
                  </a:cubicBezTo>
                  <a:cubicBezTo>
                    <a:pt x="87" y="483"/>
                    <a:pt x="44" y="561"/>
                    <a:pt x="0" y="625"/>
                  </a:cubicBezTo>
                  <a:cubicBezTo>
                    <a:pt x="148" y="525"/>
                    <a:pt x="148" y="525"/>
                    <a:pt x="148" y="525"/>
                  </a:cubicBezTo>
                  <a:cubicBezTo>
                    <a:pt x="148" y="524"/>
                    <a:pt x="148" y="524"/>
                    <a:pt x="148" y="524"/>
                  </a:cubicBezTo>
                  <a:cubicBezTo>
                    <a:pt x="144" y="351"/>
                    <a:pt x="144" y="351"/>
                    <a:pt x="144" y="351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2" y="196"/>
                    <a:pt x="314" y="193"/>
                    <a:pt x="316" y="19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4" y="7"/>
                    <a:pt x="348" y="14"/>
                    <a:pt x="34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3998913" y="3763963"/>
              <a:ext cx="236537" cy="323850"/>
            </a:xfrm>
            <a:custGeom>
              <a:avLst/>
              <a:gdLst>
                <a:gd name="T0" fmla="*/ 50 w 213"/>
                <a:gd name="T1" fmla="*/ 122 h 290"/>
                <a:gd name="T2" fmla="*/ 0 w 213"/>
                <a:gd name="T3" fmla="*/ 290 h 290"/>
                <a:gd name="T4" fmla="*/ 147 w 213"/>
                <a:gd name="T5" fmla="*/ 115 h 290"/>
                <a:gd name="T6" fmla="*/ 213 w 213"/>
                <a:gd name="T7" fmla="*/ 0 h 290"/>
                <a:gd name="T8" fmla="*/ 65 w 213"/>
                <a:gd name="T9" fmla="*/ 100 h 290"/>
                <a:gd name="T10" fmla="*/ 50 w 213"/>
                <a:gd name="T11" fmla="*/ 12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90">
                  <a:moveTo>
                    <a:pt x="50" y="122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51" y="245"/>
                    <a:pt x="100" y="188"/>
                    <a:pt x="147" y="115"/>
                  </a:cubicBezTo>
                  <a:cubicBezTo>
                    <a:pt x="169" y="80"/>
                    <a:pt x="191" y="42"/>
                    <a:pt x="213" y="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0" y="108"/>
                    <a:pt x="55" y="115"/>
                    <a:pt x="50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3214688" y="4010025"/>
              <a:ext cx="258762" cy="163513"/>
            </a:xfrm>
            <a:custGeom>
              <a:avLst/>
              <a:gdLst>
                <a:gd name="T0" fmla="*/ 149 w 232"/>
                <a:gd name="T1" fmla="*/ 84 h 146"/>
                <a:gd name="T2" fmla="*/ 0 w 232"/>
                <a:gd name="T3" fmla="*/ 0 h 146"/>
                <a:gd name="T4" fmla="*/ 89 w 232"/>
                <a:gd name="T5" fmla="*/ 140 h 146"/>
                <a:gd name="T6" fmla="*/ 101 w 232"/>
                <a:gd name="T7" fmla="*/ 146 h 146"/>
                <a:gd name="T8" fmla="*/ 232 w 232"/>
                <a:gd name="T9" fmla="*/ 113 h 146"/>
                <a:gd name="T10" fmla="*/ 149 w 232"/>
                <a:gd name="T11" fmla="*/ 8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46">
                  <a:moveTo>
                    <a:pt x="149" y="84"/>
                  </a:moveTo>
                  <a:cubicBezTo>
                    <a:pt x="93" y="60"/>
                    <a:pt x="42" y="30"/>
                    <a:pt x="0" y="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3" y="142"/>
                    <a:pt x="97" y="144"/>
                    <a:pt x="101" y="146"/>
                  </a:cubicBezTo>
                  <a:cubicBezTo>
                    <a:pt x="232" y="113"/>
                    <a:pt x="232" y="113"/>
                    <a:pt x="232" y="113"/>
                  </a:cubicBezTo>
                  <a:cubicBezTo>
                    <a:pt x="203" y="105"/>
                    <a:pt x="176" y="95"/>
                    <a:pt x="14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3489325" y="4140200"/>
              <a:ext cx="247650" cy="101600"/>
            </a:xfrm>
            <a:custGeom>
              <a:avLst/>
              <a:gdLst>
                <a:gd name="T0" fmla="*/ 189 w 223"/>
                <a:gd name="T1" fmla="*/ 8 h 91"/>
                <a:gd name="T2" fmla="*/ 42 w 223"/>
                <a:gd name="T3" fmla="*/ 9 h 91"/>
                <a:gd name="T4" fmla="*/ 0 w 223"/>
                <a:gd name="T5" fmla="*/ 0 h 91"/>
                <a:gd name="T6" fmla="*/ 120 w 223"/>
                <a:gd name="T7" fmla="*/ 91 h 91"/>
                <a:gd name="T8" fmla="*/ 126 w 223"/>
                <a:gd name="T9" fmla="*/ 91 h 91"/>
                <a:gd name="T10" fmla="*/ 223 w 223"/>
                <a:gd name="T11" fmla="*/ 0 h 91"/>
                <a:gd name="T12" fmla="*/ 189 w 223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91">
                  <a:moveTo>
                    <a:pt x="189" y="8"/>
                  </a:moveTo>
                  <a:cubicBezTo>
                    <a:pt x="139" y="17"/>
                    <a:pt x="90" y="16"/>
                    <a:pt x="42" y="9"/>
                  </a:cubicBezTo>
                  <a:cubicBezTo>
                    <a:pt x="28" y="7"/>
                    <a:pt x="14" y="4"/>
                    <a:pt x="0" y="0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2" y="91"/>
                    <a:pt x="124" y="91"/>
                    <a:pt x="126" y="9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12" y="3"/>
                    <a:pt x="201" y="6"/>
                    <a:pt x="1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0" name="Freeform 20"/>
            <p:cNvSpPr/>
            <p:nvPr/>
          </p:nvSpPr>
          <p:spPr bwMode="auto">
            <a:xfrm>
              <a:off x="3013075" y="3952875"/>
              <a:ext cx="301625" cy="214313"/>
            </a:xfrm>
            <a:custGeom>
              <a:avLst/>
              <a:gdLst>
                <a:gd name="T0" fmla="*/ 161 w 271"/>
                <a:gd name="T1" fmla="*/ 37 h 192"/>
                <a:gd name="T2" fmla="*/ 0 w 271"/>
                <a:gd name="T3" fmla="*/ 0 h 192"/>
                <a:gd name="T4" fmla="*/ 85 w 271"/>
                <a:gd name="T5" fmla="*/ 75 h 192"/>
                <a:gd name="T6" fmla="*/ 271 w 271"/>
                <a:gd name="T7" fmla="*/ 192 h 192"/>
                <a:gd name="T8" fmla="*/ 182 w 271"/>
                <a:gd name="T9" fmla="*/ 52 h 192"/>
                <a:gd name="T10" fmla="*/ 161 w 271"/>
                <a:gd name="T11" fmla="*/ 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92">
                  <a:moveTo>
                    <a:pt x="161" y="3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9"/>
                    <a:pt x="38" y="38"/>
                    <a:pt x="85" y="75"/>
                  </a:cubicBezTo>
                  <a:cubicBezTo>
                    <a:pt x="132" y="112"/>
                    <a:pt x="195" y="156"/>
                    <a:pt x="271" y="192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75" y="47"/>
                    <a:pt x="168" y="42"/>
                    <a:pt x="16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1" name="Freeform 21"/>
            <p:cNvSpPr/>
            <p:nvPr/>
          </p:nvSpPr>
          <p:spPr bwMode="auto">
            <a:xfrm>
              <a:off x="4422775" y="3086100"/>
              <a:ext cx="282575" cy="304800"/>
            </a:xfrm>
            <a:custGeom>
              <a:avLst/>
              <a:gdLst>
                <a:gd name="T0" fmla="*/ 44 w 253"/>
                <a:gd name="T1" fmla="*/ 82 h 272"/>
                <a:gd name="T2" fmla="*/ 0 w 253"/>
                <a:gd name="T3" fmla="*/ 272 h 272"/>
                <a:gd name="T4" fmla="*/ 104 w 253"/>
                <a:gd name="T5" fmla="*/ 128 h 272"/>
                <a:gd name="T6" fmla="*/ 253 w 253"/>
                <a:gd name="T7" fmla="*/ 0 h 272"/>
                <a:gd name="T8" fmla="*/ 52 w 253"/>
                <a:gd name="T9" fmla="*/ 72 h 272"/>
                <a:gd name="T10" fmla="*/ 44 w 253"/>
                <a:gd name="T11" fmla="*/ 8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72">
                  <a:moveTo>
                    <a:pt x="44" y="82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30" y="223"/>
                    <a:pt x="65" y="173"/>
                    <a:pt x="104" y="128"/>
                  </a:cubicBezTo>
                  <a:cubicBezTo>
                    <a:pt x="149" y="76"/>
                    <a:pt x="200" y="30"/>
                    <a:pt x="253" y="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5"/>
                    <a:pt x="47" y="78"/>
                    <a:pt x="44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2" name="Freeform 22"/>
            <p:cNvSpPr/>
            <p:nvPr/>
          </p:nvSpPr>
          <p:spPr bwMode="auto">
            <a:xfrm>
              <a:off x="3327400" y="4137025"/>
              <a:ext cx="295275" cy="104775"/>
            </a:xfrm>
            <a:custGeom>
              <a:avLst/>
              <a:gdLst>
                <a:gd name="T0" fmla="*/ 131 w 264"/>
                <a:gd name="T1" fmla="*/ 0 h 94"/>
                <a:gd name="T2" fmla="*/ 0 w 264"/>
                <a:gd name="T3" fmla="*/ 33 h 94"/>
                <a:gd name="T4" fmla="*/ 23 w 264"/>
                <a:gd name="T5" fmla="*/ 43 h 94"/>
                <a:gd name="T6" fmla="*/ 222 w 264"/>
                <a:gd name="T7" fmla="*/ 92 h 94"/>
                <a:gd name="T8" fmla="*/ 264 w 264"/>
                <a:gd name="T9" fmla="*/ 94 h 94"/>
                <a:gd name="T10" fmla="*/ 144 w 264"/>
                <a:gd name="T11" fmla="*/ 3 h 94"/>
                <a:gd name="T12" fmla="*/ 131 w 26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94">
                  <a:moveTo>
                    <a:pt x="131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8" y="36"/>
                    <a:pt x="15" y="40"/>
                    <a:pt x="23" y="43"/>
                  </a:cubicBezTo>
                  <a:cubicBezTo>
                    <a:pt x="84" y="68"/>
                    <a:pt x="151" y="87"/>
                    <a:pt x="222" y="92"/>
                  </a:cubicBezTo>
                  <a:cubicBezTo>
                    <a:pt x="236" y="93"/>
                    <a:pt x="250" y="94"/>
                    <a:pt x="264" y="9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0" y="2"/>
                    <a:pt x="135" y="1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200025" y="2462213"/>
              <a:ext cx="230187" cy="119063"/>
            </a:xfrm>
            <a:custGeom>
              <a:avLst/>
              <a:gdLst>
                <a:gd name="T0" fmla="*/ 146 w 206"/>
                <a:gd name="T1" fmla="*/ 0 h 107"/>
                <a:gd name="T2" fmla="*/ 206 w 206"/>
                <a:gd name="T3" fmla="*/ 54 h 107"/>
                <a:gd name="T4" fmla="*/ 145 w 206"/>
                <a:gd name="T5" fmla="*/ 107 h 107"/>
                <a:gd name="T6" fmla="*/ 64 w 206"/>
                <a:gd name="T7" fmla="*/ 107 h 107"/>
                <a:gd name="T8" fmla="*/ 0 w 206"/>
                <a:gd name="T9" fmla="*/ 0 h 107"/>
                <a:gd name="T10" fmla="*/ 146 w 206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07">
                  <a:moveTo>
                    <a:pt x="146" y="0"/>
                  </a:moveTo>
                  <a:cubicBezTo>
                    <a:pt x="179" y="0"/>
                    <a:pt x="206" y="24"/>
                    <a:pt x="206" y="54"/>
                  </a:cubicBezTo>
                  <a:cubicBezTo>
                    <a:pt x="206" y="83"/>
                    <a:pt x="179" y="107"/>
                    <a:pt x="145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103188" y="2462213"/>
              <a:ext cx="168275" cy="119063"/>
            </a:xfrm>
            <a:custGeom>
              <a:avLst/>
              <a:gdLst>
                <a:gd name="T0" fmla="*/ 61 w 151"/>
                <a:gd name="T1" fmla="*/ 0 h 107"/>
                <a:gd name="T2" fmla="*/ 87 w 151"/>
                <a:gd name="T3" fmla="*/ 0 h 107"/>
                <a:gd name="T4" fmla="*/ 151 w 151"/>
                <a:gd name="T5" fmla="*/ 107 h 107"/>
                <a:gd name="T6" fmla="*/ 61 w 151"/>
                <a:gd name="T7" fmla="*/ 107 h 107"/>
                <a:gd name="T8" fmla="*/ 0 w 151"/>
                <a:gd name="T9" fmla="*/ 53 h 107"/>
                <a:gd name="T10" fmla="*/ 61 w 151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7">
                  <a:moveTo>
                    <a:pt x="61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28" y="107"/>
                    <a:pt x="0" y="83"/>
                    <a:pt x="0" y="53"/>
                  </a:cubicBezTo>
                  <a:cubicBezTo>
                    <a:pt x="0" y="24"/>
                    <a:pt x="28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1546225" y="1149350"/>
              <a:ext cx="119062" cy="227013"/>
            </a:xfrm>
            <a:custGeom>
              <a:avLst/>
              <a:gdLst>
                <a:gd name="T0" fmla="*/ 108 w 108"/>
                <a:gd name="T1" fmla="*/ 142 h 203"/>
                <a:gd name="T2" fmla="*/ 54 w 108"/>
                <a:gd name="T3" fmla="*/ 203 h 203"/>
                <a:gd name="T4" fmla="*/ 0 w 108"/>
                <a:gd name="T5" fmla="*/ 142 h 203"/>
                <a:gd name="T6" fmla="*/ 1 w 108"/>
                <a:gd name="T7" fmla="*/ 0 h 203"/>
                <a:gd name="T8" fmla="*/ 108 w 108"/>
                <a:gd name="T9" fmla="*/ 69 h 203"/>
                <a:gd name="T10" fmla="*/ 108 w 108"/>
                <a:gd name="T11" fmla="*/ 14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203">
                  <a:moveTo>
                    <a:pt x="108" y="142"/>
                  </a:moveTo>
                  <a:cubicBezTo>
                    <a:pt x="108" y="176"/>
                    <a:pt x="84" y="203"/>
                    <a:pt x="54" y="203"/>
                  </a:cubicBezTo>
                  <a:cubicBezTo>
                    <a:pt x="25" y="203"/>
                    <a:pt x="0" y="176"/>
                    <a:pt x="0" y="14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8" y="69"/>
                    <a:pt x="108" y="69"/>
                    <a:pt x="108" y="69"/>
                  </a:cubicBezTo>
                  <a:lnTo>
                    <a:pt x="108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6" name="Freeform 26"/>
            <p:cNvSpPr/>
            <p:nvPr/>
          </p:nvSpPr>
          <p:spPr bwMode="auto">
            <a:xfrm>
              <a:off x="1546225" y="1049338"/>
              <a:ext cx="119062" cy="176213"/>
            </a:xfrm>
            <a:custGeom>
              <a:avLst/>
              <a:gdLst>
                <a:gd name="T0" fmla="*/ 107 w 107"/>
                <a:gd name="T1" fmla="*/ 159 h 159"/>
                <a:gd name="T2" fmla="*/ 0 w 107"/>
                <a:gd name="T3" fmla="*/ 90 h 159"/>
                <a:gd name="T4" fmla="*/ 0 w 107"/>
                <a:gd name="T5" fmla="*/ 61 h 159"/>
                <a:gd name="T6" fmla="*/ 53 w 107"/>
                <a:gd name="T7" fmla="*/ 0 h 159"/>
                <a:gd name="T8" fmla="*/ 107 w 107"/>
                <a:gd name="T9" fmla="*/ 61 h 159"/>
                <a:gd name="T10" fmla="*/ 107 w 107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59">
                  <a:moveTo>
                    <a:pt x="107" y="159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8"/>
                    <a:pt x="24" y="0"/>
                    <a:pt x="53" y="0"/>
                  </a:cubicBezTo>
                  <a:cubicBezTo>
                    <a:pt x="83" y="0"/>
                    <a:pt x="107" y="28"/>
                    <a:pt x="107" y="61"/>
                  </a:cubicBezTo>
                  <a:lnTo>
                    <a:pt x="107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7" name="Freeform 27"/>
            <p:cNvSpPr/>
            <p:nvPr/>
          </p:nvSpPr>
          <p:spPr bwMode="auto">
            <a:xfrm>
              <a:off x="1527175" y="3836988"/>
              <a:ext cx="119062" cy="179388"/>
            </a:xfrm>
            <a:custGeom>
              <a:avLst/>
              <a:gdLst>
                <a:gd name="T0" fmla="*/ 0 w 106"/>
                <a:gd name="T1" fmla="*/ 0 h 160"/>
                <a:gd name="T2" fmla="*/ 106 w 106"/>
                <a:gd name="T3" fmla="*/ 112 h 160"/>
                <a:gd name="T4" fmla="*/ 54 w 106"/>
                <a:gd name="T5" fmla="*/ 160 h 160"/>
                <a:gd name="T6" fmla="*/ 0 w 106"/>
                <a:gd name="T7" fmla="*/ 99 h 160"/>
                <a:gd name="T8" fmla="*/ 0 w 106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106" y="112"/>
                    <a:pt x="106" y="112"/>
                    <a:pt x="106" y="112"/>
                  </a:cubicBezTo>
                  <a:cubicBezTo>
                    <a:pt x="101" y="139"/>
                    <a:pt x="79" y="160"/>
                    <a:pt x="54" y="160"/>
                  </a:cubicBezTo>
                  <a:cubicBezTo>
                    <a:pt x="24" y="160"/>
                    <a:pt x="0" y="133"/>
                    <a:pt x="0" y="9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8" name="Freeform 28"/>
            <p:cNvSpPr/>
            <p:nvPr/>
          </p:nvSpPr>
          <p:spPr bwMode="auto">
            <a:xfrm>
              <a:off x="1527175" y="3689350"/>
              <a:ext cx="120650" cy="273050"/>
            </a:xfrm>
            <a:custGeom>
              <a:avLst/>
              <a:gdLst>
                <a:gd name="T0" fmla="*/ 0 w 108"/>
                <a:gd name="T1" fmla="*/ 61 h 245"/>
                <a:gd name="T2" fmla="*/ 54 w 108"/>
                <a:gd name="T3" fmla="*/ 0 h 245"/>
                <a:gd name="T4" fmla="*/ 108 w 108"/>
                <a:gd name="T5" fmla="*/ 61 h 245"/>
                <a:gd name="T6" fmla="*/ 108 w 108"/>
                <a:gd name="T7" fmla="*/ 232 h 245"/>
                <a:gd name="T8" fmla="*/ 106 w 108"/>
                <a:gd name="T9" fmla="*/ 245 h 245"/>
                <a:gd name="T10" fmla="*/ 0 w 108"/>
                <a:gd name="T11" fmla="*/ 133 h 245"/>
                <a:gd name="T12" fmla="*/ 0 w 108"/>
                <a:gd name="T13" fmla="*/ 6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45">
                  <a:moveTo>
                    <a:pt x="0" y="61"/>
                  </a:moveTo>
                  <a:cubicBezTo>
                    <a:pt x="0" y="28"/>
                    <a:pt x="24" y="0"/>
                    <a:pt x="54" y="0"/>
                  </a:cubicBezTo>
                  <a:cubicBezTo>
                    <a:pt x="84" y="0"/>
                    <a:pt x="108" y="28"/>
                    <a:pt x="108" y="61"/>
                  </a:cubicBezTo>
                  <a:cubicBezTo>
                    <a:pt x="108" y="232"/>
                    <a:pt x="108" y="232"/>
                    <a:pt x="108" y="232"/>
                  </a:cubicBezTo>
                  <a:cubicBezTo>
                    <a:pt x="108" y="237"/>
                    <a:pt x="107" y="241"/>
                    <a:pt x="106" y="245"/>
                  </a:cubicBezTo>
                  <a:cubicBezTo>
                    <a:pt x="0" y="133"/>
                    <a:pt x="0" y="133"/>
                    <a:pt x="0" y="133"/>
                  </a:cubicBezTo>
                  <a:lnTo>
                    <a:pt x="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9" name="Freeform 29"/>
            <p:cNvSpPr/>
            <p:nvPr/>
          </p:nvSpPr>
          <p:spPr bwMode="auto">
            <a:xfrm>
              <a:off x="2771775" y="2432050"/>
              <a:ext cx="241300" cy="120650"/>
            </a:xfrm>
            <a:custGeom>
              <a:avLst/>
              <a:gdLst>
                <a:gd name="T0" fmla="*/ 1 w 216"/>
                <a:gd name="T1" fmla="*/ 54 h 108"/>
                <a:gd name="T2" fmla="*/ 62 w 216"/>
                <a:gd name="T3" fmla="*/ 0 h 108"/>
                <a:gd name="T4" fmla="*/ 216 w 216"/>
                <a:gd name="T5" fmla="*/ 1 h 108"/>
                <a:gd name="T6" fmla="*/ 168 w 216"/>
                <a:gd name="T7" fmla="*/ 108 h 108"/>
                <a:gd name="T8" fmla="*/ 61 w 216"/>
                <a:gd name="T9" fmla="*/ 108 h 108"/>
                <a:gd name="T10" fmla="*/ 1 w 216"/>
                <a:gd name="T11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08">
                  <a:moveTo>
                    <a:pt x="1" y="54"/>
                  </a:moveTo>
                  <a:cubicBezTo>
                    <a:pt x="1" y="25"/>
                    <a:pt x="28" y="0"/>
                    <a:pt x="62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28" y="108"/>
                    <a:pt x="0" y="84"/>
                    <a:pt x="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0" name="Freeform 30"/>
            <p:cNvSpPr/>
            <p:nvPr/>
          </p:nvSpPr>
          <p:spPr bwMode="auto">
            <a:xfrm>
              <a:off x="2959100" y="2433638"/>
              <a:ext cx="139700" cy="119063"/>
            </a:xfrm>
            <a:custGeom>
              <a:avLst/>
              <a:gdLst>
                <a:gd name="T0" fmla="*/ 65 w 126"/>
                <a:gd name="T1" fmla="*/ 0 h 107"/>
                <a:gd name="T2" fmla="*/ 126 w 126"/>
                <a:gd name="T3" fmla="*/ 54 h 107"/>
                <a:gd name="T4" fmla="*/ 65 w 126"/>
                <a:gd name="T5" fmla="*/ 107 h 107"/>
                <a:gd name="T6" fmla="*/ 0 w 126"/>
                <a:gd name="T7" fmla="*/ 107 h 107"/>
                <a:gd name="T8" fmla="*/ 48 w 126"/>
                <a:gd name="T9" fmla="*/ 0 h 107"/>
                <a:gd name="T10" fmla="*/ 65 w 126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07">
                  <a:moveTo>
                    <a:pt x="65" y="0"/>
                  </a:moveTo>
                  <a:cubicBezTo>
                    <a:pt x="98" y="0"/>
                    <a:pt x="126" y="24"/>
                    <a:pt x="126" y="54"/>
                  </a:cubicBezTo>
                  <a:cubicBezTo>
                    <a:pt x="126" y="83"/>
                    <a:pt x="98" y="107"/>
                    <a:pt x="65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1" name="Freeform 31"/>
            <p:cNvSpPr/>
            <p:nvPr/>
          </p:nvSpPr>
          <p:spPr bwMode="auto">
            <a:xfrm>
              <a:off x="585788" y="1616075"/>
              <a:ext cx="112712" cy="98425"/>
            </a:xfrm>
            <a:custGeom>
              <a:avLst/>
              <a:gdLst>
                <a:gd name="T0" fmla="*/ 71 w 71"/>
                <a:gd name="T1" fmla="*/ 9 h 62"/>
                <a:gd name="T2" fmla="*/ 63 w 71"/>
                <a:gd name="T3" fmla="*/ 62 h 62"/>
                <a:gd name="T4" fmla="*/ 0 w 71"/>
                <a:gd name="T5" fmla="*/ 0 h 62"/>
                <a:gd name="T6" fmla="*/ 71 w 71"/>
                <a:gd name="T7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62">
                  <a:moveTo>
                    <a:pt x="71" y="9"/>
                  </a:moveTo>
                  <a:lnTo>
                    <a:pt x="63" y="62"/>
                  </a:lnTo>
                  <a:lnTo>
                    <a:pt x="0" y="0"/>
                  </a:lnTo>
                  <a:lnTo>
                    <a:pt x="7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2" name="Freeform 32"/>
            <p:cNvSpPr/>
            <p:nvPr/>
          </p:nvSpPr>
          <p:spPr bwMode="auto">
            <a:xfrm>
              <a:off x="685800" y="1630363"/>
              <a:ext cx="128587" cy="128588"/>
            </a:xfrm>
            <a:custGeom>
              <a:avLst/>
              <a:gdLst>
                <a:gd name="T0" fmla="*/ 87 w 115"/>
                <a:gd name="T1" fmla="*/ 11 h 114"/>
                <a:gd name="T2" fmla="*/ 89 w 115"/>
                <a:gd name="T3" fmla="*/ 12 h 114"/>
                <a:gd name="T4" fmla="*/ 94 w 115"/>
                <a:gd name="T5" fmla="*/ 93 h 114"/>
                <a:gd name="T6" fmla="*/ 12 w 115"/>
                <a:gd name="T7" fmla="*/ 88 h 114"/>
                <a:gd name="T8" fmla="*/ 0 w 115"/>
                <a:gd name="T9" fmla="*/ 75 h 114"/>
                <a:gd name="T10" fmla="*/ 12 w 115"/>
                <a:gd name="T11" fmla="*/ 0 h 114"/>
                <a:gd name="T12" fmla="*/ 87 w 115"/>
                <a:gd name="T13" fmla="*/ 1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4">
                  <a:moveTo>
                    <a:pt x="87" y="11"/>
                  </a:moveTo>
                  <a:cubicBezTo>
                    <a:pt x="89" y="12"/>
                    <a:pt x="89" y="12"/>
                    <a:pt x="89" y="12"/>
                  </a:cubicBezTo>
                  <a:cubicBezTo>
                    <a:pt x="112" y="36"/>
                    <a:pt x="115" y="72"/>
                    <a:pt x="94" y="93"/>
                  </a:cubicBezTo>
                  <a:cubicBezTo>
                    <a:pt x="73" y="114"/>
                    <a:pt x="36" y="112"/>
                    <a:pt x="12" y="88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8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3" name="Freeform 33"/>
            <p:cNvSpPr/>
            <p:nvPr/>
          </p:nvSpPr>
          <p:spPr bwMode="auto">
            <a:xfrm>
              <a:off x="536575" y="1481138"/>
              <a:ext cx="173037" cy="149225"/>
            </a:xfrm>
            <a:custGeom>
              <a:avLst/>
              <a:gdLst>
                <a:gd name="T0" fmla="*/ 45 w 155"/>
                <a:gd name="T1" fmla="*/ 122 h 135"/>
                <a:gd name="T2" fmla="*/ 26 w 155"/>
                <a:gd name="T3" fmla="*/ 102 h 135"/>
                <a:gd name="T4" fmla="*/ 21 w 155"/>
                <a:gd name="T5" fmla="*/ 21 h 135"/>
                <a:gd name="T6" fmla="*/ 102 w 155"/>
                <a:gd name="T7" fmla="*/ 26 h 135"/>
                <a:gd name="T8" fmla="*/ 155 w 155"/>
                <a:gd name="T9" fmla="*/ 79 h 135"/>
                <a:gd name="T10" fmla="*/ 146 w 155"/>
                <a:gd name="T11" fmla="*/ 135 h 135"/>
                <a:gd name="T12" fmla="*/ 45 w 155"/>
                <a:gd name="T13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35">
                  <a:moveTo>
                    <a:pt x="45" y="122"/>
                  </a:moveTo>
                  <a:cubicBezTo>
                    <a:pt x="26" y="102"/>
                    <a:pt x="26" y="102"/>
                    <a:pt x="26" y="102"/>
                  </a:cubicBezTo>
                  <a:cubicBezTo>
                    <a:pt x="2" y="78"/>
                    <a:pt x="0" y="42"/>
                    <a:pt x="21" y="21"/>
                  </a:cubicBezTo>
                  <a:cubicBezTo>
                    <a:pt x="42" y="0"/>
                    <a:pt x="78" y="2"/>
                    <a:pt x="102" y="26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45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698500" y="1568450"/>
              <a:ext cx="84137" cy="74613"/>
            </a:xfrm>
            <a:custGeom>
              <a:avLst/>
              <a:gdLst>
                <a:gd name="T0" fmla="*/ 7 w 53"/>
                <a:gd name="T1" fmla="*/ 0 h 47"/>
                <a:gd name="T2" fmla="*/ 53 w 53"/>
                <a:gd name="T3" fmla="*/ 47 h 47"/>
                <a:gd name="T4" fmla="*/ 0 w 53"/>
                <a:gd name="T5" fmla="*/ 39 h 47"/>
                <a:gd name="T6" fmla="*/ 7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7" y="0"/>
                  </a:moveTo>
                  <a:lnTo>
                    <a:pt x="53" y="47"/>
                  </a:lnTo>
                  <a:lnTo>
                    <a:pt x="0" y="39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2487613" y="1579563"/>
              <a:ext cx="85725" cy="77788"/>
            </a:xfrm>
            <a:custGeom>
              <a:avLst/>
              <a:gdLst>
                <a:gd name="T0" fmla="*/ 0 w 54"/>
                <a:gd name="T1" fmla="*/ 49 h 49"/>
                <a:gd name="T2" fmla="*/ 48 w 54"/>
                <a:gd name="T3" fmla="*/ 0 h 49"/>
                <a:gd name="T4" fmla="*/ 54 w 54"/>
                <a:gd name="T5" fmla="*/ 39 h 49"/>
                <a:gd name="T6" fmla="*/ 0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0" y="49"/>
                  </a:moveTo>
                  <a:lnTo>
                    <a:pt x="48" y="0"/>
                  </a:lnTo>
                  <a:lnTo>
                    <a:pt x="54" y="3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6" name="Freeform 36"/>
            <p:cNvSpPr/>
            <p:nvPr/>
          </p:nvSpPr>
          <p:spPr bwMode="auto">
            <a:xfrm>
              <a:off x="2424113" y="1641475"/>
              <a:ext cx="161925" cy="161925"/>
            </a:xfrm>
            <a:custGeom>
              <a:avLst/>
              <a:gdLst>
                <a:gd name="T0" fmla="*/ 21 w 145"/>
                <a:gd name="T1" fmla="*/ 124 h 145"/>
                <a:gd name="T2" fmla="*/ 26 w 145"/>
                <a:gd name="T3" fmla="*/ 43 h 145"/>
                <a:gd name="T4" fmla="*/ 56 w 145"/>
                <a:gd name="T5" fmla="*/ 13 h 145"/>
                <a:gd name="T6" fmla="*/ 134 w 145"/>
                <a:gd name="T7" fmla="*/ 0 h 145"/>
                <a:gd name="T8" fmla="*/ 145 w 145"/>
                <a:gd name="T9" fmla="*/ 76 h 145"/>
                <a:gd name="T10" fmla="*/ 102 w 145"/>
                <a:gd name="T11" fmla="*/ 119 h 145"/>
                <a:gd name="T12" fmla="*/ 21 w 145"/>
                <a:gd name="T13" fmla="*/ 1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21" y="124"/>
                  </a:moveTo>
                  <a:cubicBezTo>
                    <a:pt x="0" y="103"/>
                    <a:pt x="2" y="66"/>
                    <a:pt x="26" y="4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78" y="143"/>
                    <a:pt x="42" y="145"/>
                    <a:pt x="21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7" name="Freeform 37"/>
            <p:cNvSpPr/>
            <p:nvPr/>
          </p:nvSpPr>
          <p:spPr bwMode="auto">
            <a:xfrm>
              <a:off x="2563813" y="1525588"/>
              <a:ext cx="136525" cy="115888"/>
            </a:xfrm>
            <a:custGeom>
              <a:avLst/>
              <a:gdLst>
                <a:gd name="T0" fmla="*/ 0 w 122"/>
                <a:gd name="T1" fmla="*/ 48 h 104"/>
                <a:gd name="T2" fmla="*/ 22 w 122"/>
                <a:gd name="T3" fmla="*/ 26 h 104"/>
                <a:gd name="T4" fmla="*/ 104 w 122"/>
                <a:gd name="T5" fmla="*/ 21 h 104"/>
                <a:gd name="T6" fmla="*/ 109 w 122"/>
                <a:gd name="T7" fmla="*/ 88 h 104"/>
                <a:gd name="T8" fmla="*/ 9 w 122"/>
                <a:gd name="T9" fmla="*/ 104 h 104"/>
                <a:gd name="T10" fmla="*/ 0 w 122"/>
                <a:gd name="T11" fmla="*/ 4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4">
                  <a:moveTo>
                    <a:pt x="0" y="48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46" y="2"/>
                    <a:pt x="83" y="0"/>
                    <a:pt x="104" y="21"/>
                  </a:cubicBezTo>
                  <a:cubicBezTo>
                    <a:pt x="121" y="38"/>
                    <a:pt x="122" y="65"/>
                    <a:pt x="109" y="88"/>
                  </a:cubicBezTo>
                  <a:cubicBezTo>
                    <a:pt x="9" y="104"/>
                    <a:pt x="9" y="104"/>
                    <a:pt x="9" y="104"/>
                  </a:cubicBez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8" name="Freeform 38"/>
            <p:cNvSpPr/>
            <p:nvPr/>
          </p:nvSpPr>
          <p:spPr bwMode="auto">
            <a:xfrm>
              <a:off x="2573338" y="1624013"/>
              <a:ext cx="112712" cy="103188"/>
            </a:xfrm>
            <a:custGeom>
              <a:avLst/>
              <a:gdLst>
                <a:gd name="T0" fmla="*/ 100 w 100"/>
                <a:gd name="T1" fmla="*/ 0 h 92"/>
                <a:gd name="T2" fmla="*/ 89 w 100"/>
                <a:gd name="T3" fmla="*/ 14 h 92"/>
                <a:gd name="T4" fmla="*/ 11 w 100"/>
                <a:gd name="T5" fmla="*/ 92 h 92"/>
                <a:gd name="T6" fmla="*/ 0 w 100"/>
                <a:gd name="T7" fmla="*/ 16 h 92"/>
                <a:gd name="T8" fmla="*/ 100 w 10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2">
                  <a:moveTo>
                    <a:pt x="100" y="0"/>
                  </a:moveTo>
                  <a:cubicBezTo>
                    <a:pt x="97" y="5"/>
                    <a:pt x="94" y="10"/>
                    <a:pt x="89" y="14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9" name="Freeform 39"/>
            <p:cNvSpPr/>
            <p:nvPr/>
          </p:nvSpPr>
          <p:spPr bwMode="auto">
            <a:xfrm>
              <a:off x="604838" y="3498850"/>
              <a:ext cx="204787" cy="120650"/>
            </a:xfrm>
            <a:custGeom>
              <a:avLst/>
              <a:gdLst>
                <a:gd name="T0" fmla="*/ 27 w 183"/>
                <a:gd name="T1" fmla="*/ 6 h 108"/>
                <a:gd name="T2" fmla="*/ 33 w 183"/>
                <a:gd name="T3" fmla="*/ 0 h 108"/>
                <a:gd name="T4" fmla="*/ 183 w 183"/>
                <a:gd name="T5" fmla="*/ 2 h 108"/>
                <a:gd name="T6" fmla="*/ 103 w 183"/>
                <a:gd name="T7" fmla="*/ 82 h 108"/>
                <a:gd name="T8" fmla="*/ 21 w 183"/>
                <a:gd name="T9" fmla="*/ 87 h 108"/>
                <a:gd name="T10" fmla="*/ 27 w 183"/>
                <a:gd name="T11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08">
                  <a:moveTo>
                    <a:pt x="27" y="6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79" y="106"/>
                    <a:pt x="42" y="108"/>
                    <a:pt x="21" y="87"/>
                  </a:cubicBezTo>
                  <a:cubicBezTo>
                    <a:pt x="0" y="66"/>
                    <a:pt x="3" y="30"/>
                    <a:pt x="2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0" name="Freeform 40"/>
            <p:cNvSpPr/>
            <p:nvPr/>
          </p:nvSpPr>
          <p:spPr bwMode="auto">
            <a:xfrm>
              <a:off x="641350" y="3341688"/>
              <a:ext cx="242887" cy="158750"/>
            </a:xfrm>
            <a:custGeom>
              <a:avLst/>
              <a:gdLst>
                <a:gd name="T0" fmla="*/ 115 w 217"/>
                <a:gd name="T1" fmla="*/ 26 h 143"/>
                <a:gd name="T2" fmla="*/ 196 w 217"/>
                <a:gd name="T3" fmla="*/ 21 h 143"/>
                <a:gd name="T4" fmla="*/ 191 w 217"/>
                <a:gd name="T5" fmla="*/ 102 h 143"/>
                <a:gd name="T6" fmla="*/ 150 w 217"/>
                <a:gd name="T7" fmla="*/ 143 h 143"/>
                <a:gd name="T8" fmla="*/ 0 w 217"/>
                <a:gd name="T9" fmla="*/ 141 h 143"/>
                <a:gd name="T10" fmla="*/ 115 w 217"/>
                <a:gd name="T11" fmla="*/ 2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143">
                  <a:moveTo>
                    <a:pt x="115" y="26"/>
                  </a:moveTo>
                  <a:cubicBezTo>
                    <a:pt x="138" y="2"/>
                    <a:pt x="175" y="0"/>
                    <a:pt x="196" y="21"/>
                  </a:cubicBezTo>
                  <a:cubicBezTo>
                    <a:pt x="217" y="42"/>
                    <a:pt x="214" y="79"/>
                    <a:pt x="191" y="102"/>
                  </a:cubicBezTo>
                  <a:cubicBezTo>
                    <a:pt x="150" y="143"/>
                    <a:pt x="150" y="143"/>
                    <a:pt x="150" y="143"/>
                  </a:cubicBezTo>
                  <a:cubicBezTo>
                    <a:pt x="0" y="141"/>
                    <a:pt x="0" y="141"/>
                    <a:pt x="0" y="141"/>
                  </a:cubicBezTo>
                  <a:lnTo>
                    <a:pt x="11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1" name="Freeform 41"/>
            <p:cNvSpPr/>
            <p:nvPr/>
          </p:nvSpPr>
          <p:spPr bwMode="auto">
            <a:xfrm>
              <a:off x="2303463" y="3405188"/>
              <a:ext cx="225425" cy="260350"/>
            </a:xfrm>
            <a:custGeom>
              <a:avLst/>
              <a:gdLst>
                <a:gd name="T0" fmla="*/ 142 w 142"/>
                <a:gd name="T1" fmla="*/ 5 h 164"/>
                <a:gd name="T2" fmla="*/ 20 w 142"/>
                <a:gd name="T3" fmla="*/ 160 h 164"/>
                <a:gd name="T4" fmla="*/ 17 w 142"/>
                <a:gd name="T5" fmla="*/ 164 h 164"/>
                <a:gd name="T6" fmla="*/ 16 w 142"/>
                <a:gd name="T7" fmla="*/ 164 h 164"/>
                <a:gd name="T8" fmla="*/ 0 w 142"/>
                <a:gd name="T9" fmla="*/ 64 h 164"/>
                <a:gd name="T10" fmla="*/ 64 w 142"/>
                <a:gd name="T11" fmla="*/ 0 h 164"/>
                <a:gd name="T12" fmla="*/ 142 w 142"/>
                <a:gd name="T13" fmla="*/ 3 h 164"/>
                <a:gd name="T14" fmla="*/ 142 w 142"/>
                <a:gd name="T15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64">
                  <a:moveTo>
                    <a:pt x="142" y="5"/>
                  </a:moveTo>
                  <a:lnTo>
                    <a:pt x="20" y="160"/>
                  </a:lnTo>
                  <a:lnTo>
                    <a:pt x="17" y="164"/>
                  </a:lnTo>
                  <a:lnTo>
                    <a:pt x="16" y="164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142" y="3"/>
                  </a:lnTo>
                  <a:lnTo>
                    <a:pt x="14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2" name="Freeform 42"/>
            <p:cNvSpPr/>
            <p:nvPr/>
          </p:nvSpPr>
          <p:spPr bwMode="auto">
            <a:xfrm>
              <a:off x="2405063" y="3124200"/>
              <a:ext cx="292100" cy="285750"/>
            </a:xfrm>
            <a:custGeom>
              <a:avLst/>
              <a:gdLst>
                <a:gd name="T0" fmla="*/ 78 w 184"/>
                <a:gd name="T1" fmla="*/ 180 h 180"/>
                <a:gd name="T2" fmla="*/ 0 w 184"/>
                <a:gd name="T3" fmla="*/ 177 h 180"/>
                <a:gd name="T4" fmla="*/ 175 w 184"/>
                <a:gd name="T5" fmla="*/ 0 h 180"/>
                <a:gd name="T6" fmla="*/ 184 w 184"/>
                <a:gd name="T7" fmla="*/ 25 h 180"/>
                <a:gd name="T8" fmla="*/ 78 w 184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0">
                  <a:moveTo>
                    <a:pt x="78" y="180"/>
                  </a:moveTo>
                  <a:lnTo>
                    <a:pt x="0" y="177"/>
                  </a:lnTo>
                  <a:lnTo>
                    <a:pt x="175" y="0"/>
                  </a:lnTo>
                  <a:lnTo>
                    <a:pt x="184" y="25"/>
                  </a:lnTo>
                  <a:lnTo>
                    <a:pt x="78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3" name="Freeform 43"/>
            <p:cNvSpPr/>
            <p:nvPr/>
          </p:nvSpPr>
          <p:spPr bwMode="auto">
            <a:xfrm>
              <a:off x="2682875" y="3017838"/>
              <a:ext cx="195262" cy="146050"/>
            </a:xfrm>
            <a:custGeom>
              <a:avLst/>
              <a:gdLst>
                <a:gd name="T0" fmla="*/ 13 w 175"/>
                <a:gd name="T1" fmla="*/ 131 h 131"/>
                <a:gd name="T2" fmla="*/ 0 w 175"/>
                <a:gd name="T3" fmla="*/ 96 h 131"/>
                <a:gd name="T4" fmla="*/ 73 w 175"/>
                <a:gd name="T5" fmla="*/ 22 h 131"/>
                <a:gd name="T6" fmla="*/ 156 w 175"/>
                <a:gd name="T7" fmla="*/ 23 h 131"/>
                <a:gd name="T8" fmla="*/ 171 w 175"/>
                <a:gd name="T9" fmla="*/ 74 h 131"/>
                <a:gd name="T10" fmla="*/ 14 w 175"/>
                <a:gd name="T11" fmla="*/ 131 h 131"/>
                <a:gd name="T12" fmla="*/ 13 w 175"/>
                <a:gd name="T1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31">
                  <a:moveTo>
                    <a:pt x="13" y="13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96" y="0"/>
                    <a:pt x="134" y="1"/>
                    <a:pt x="156" y="23"/>
                  </a:cubicBezTo>
                  <a:cubicBezTo>
                    <a:pt x="170" y="37"/>
                    <a:pt x="175" y="56"/>
                    <a:pt x="171" y="74"/>
                  </a:cubicBezTo>
                  <a:cubicBezTo>
                    <a:pt x="14" y="131"/>
                    <a:pt x="14" y="131"/>
                    <a:pt x="14" y="131"/>
                  </a:cubicBezTo>
                  <a:lnTo>
                    <a:pt x="13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4" name="Freeform 44"/>
            <p:cNvSpPr/>
            <p:nvPr/>
          </p:nvSpPr>
          <p:spPr bwMode="auto">
            <a:xfrm>
              <a:off x="2697163" y="3100388"/>
              <a:ext cx="176212" cy="157163"/>
            </a:xfrm>
            <a:custGeom>
              <a:avLst/>
              <a:gdLst>
                <a:gd name="T0" fmla="*/ 32 w 158"/>
                <a:gd name="T1" fmla="*/ 141 h 141"/>
                <a:gd name="T2" fmla="*/ 0 w 158"/>
                <a:gd name="T3" fmla="*/ 57 h 141"/>
                <a:gd name="T4" fmla="*/ 1 w 158"/>
                <a:gd name="T5" fmla="*/ 57 h 141"/>
                <a:gd name="T6" fmla="*/ 158 w 158"/>
                <a:gd name="T7" fmla="*/ 0 h 141"/>
                <a:gd name="T8" fmla="*/ 142 w 158"/>
                <a:gd name="T9" fmla="*/ 30 h 141"/>
                <a:gd name="T10" fmla="*/ 32 w 158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41">
                  <a:moveTo>
                    <a:pt x="32" y="141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6" y="11"/>
                    <a:pt x="151" y="21"/>
                    <a:pt x="142" y="30"/>
                  </a:cubicBezTo>
                  <a:lnTo>
                    <a:pt x="3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5" name="Freeform 45"/>
            <p:cNvSpPr/>
            <p:nvPr/>
          </p:nvSpPr>
          <p:spPr bwMode="auto">
            <a:xfrm>
              <a:off x="2335213" y="3409950"/>
              <a:ext cx="244475" cy="249238"/>
            </a:xfrm>
            <a:custGeom>
              <a:avLst/>
              <a:gdLst>
                <a:gd name="T0" fmla="*/ 122 w 154"/>
                <a:gd name="T1" fmla="*/ 0 h 157"/>
                <a:gd name="T2" fmla="*/ 154 w 154"/>
                <a:gd name="T3" fmla="*/ 2 h 157"/>
                <a:gd name="T4" fmla="*/ 0 w 154"/>
                <a:gd name="T5" fmla="*/ 157 h 157"/>
                <a:gd name="T6" fmla="*/ 122 w 154"/>
                <a:gd name="T7" fmla="*/ 2 h 157"/>
                <a:gd name="T8" fmla="*/ 122 w 154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7">
                  <a:moveTo>
                    <a:pt x="122" y="0"/>
                  </a:moveTo>
                  <a:lnTo>
                    <a:pt x="154" y="2"/>
                  </a:lnTo>
                  <a:lnTo>
                    <a:pt x="0" y="157"/>
                  </a:lnTo>
                  <a:lnTo>
                    <a:pt x="122" y="2"/>
                  </a:lnTo>
                  <a:lnTo>
                    <a:pt x="1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6" name="Freeform 46"/>
            <p:cNvSpPr/>
            <p:nvPr/>
          </p:nvSpPr>
          <p:spPr bwMode="auto">
            <a:xfrm>
              <a:off x="2159000" y="3629025"/>
              <a:ext cx="95250" cy="165100"/>
            </a:xfrm>
            <a:custGeom>
              <a:avLst/>
              <a:gdLst>
                <a:gd name="T0" fmla="*/ 23 w 86"/>
                <a:gd name="T1" fmla="*/ 0 h 148"/>
                <a:gd name="T2" fmla="*/ 86 w 86"/>
                <a:gd name="T3" fmla="*/ 100 h 148"/>
                <a:gd name="T4" fmla="*/ 58 w 86"/>
                <a:gd name="T5" fmla="*/ 128 h 148"/>
                <a:gd name="T6" fmla="*/ 0 w 86"/>
                <a:gd name="T7" fmla="*/ 142 h 148"/>
                <a:gd name="T8" fmla="*/ 22 w 86"/>
                <a:gd name="T9" fmla="*/ 0 h 148"/>
                <a:gd name="T10" fmla="*/ 23 w 86"/>
                <a:gd name="T1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48">
                  <a:moveTo>
                    <a:pt x="23" y="0"/>
                  </a:moveTo>
                  <a:cubicBezTo>
                    <a:pt x="86" y="100"/>
                    <a:pt x="86" y="100"/>
                    <a:pt x="86" y="100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43" y="144"/>
                    <a:pt x="20" y="148"/>
                    <a:pt x="0" y="14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7" name="Freeform 47"/>
            <p:cNvSpPr/>
            <p:nvPr/>
          </p:nvSpPr>
          <p:spPr bwMode="auto">
            <a:xfrm>
              <a:off x="2184400" y="3629025"/>
              <a:ext cx="144462" cy="111125"/>
            </a:xfrm>
            <a:custGeom>
              <a:avLst/>
              <a:gdLst>
                <a:gd name="T0" fmla="*/ 91 w 91"/>
                <a:gd name="T1" fmla="*/ 23 h 70"/>
                <a:gd name="T2" fmla="*/ 91 w 91"/>
                <a:gd name="T3" fmla="*/ 24 h 70"/>
                <a:gd name="T4" fmla="*/ 44 w 91"/>
                <a:gd name="T5" fmla="*/ 70 h 70"/>
                <a:gd name="T6" fmla="*/ 0 w 91"/>
                <a:gd name="T7" fmla="*/ 0 h 70"/>
                <a:gd name="T8" fmla="*/ 91 w 91"/>
                <a:gd name="T9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0">
                  <a:moveTo>
                    <a:pt x="91" y="23"/>
                  </a:moveTo>
                  <a:lnTo>
                    <a:pt x="91" y="24"/>
                  </a:lnTo>
                  <a:lnTo>
                    <a:pt x="44" y="70"/>
                  </a:lnTo>
                  <a:lnTo>
                    <a:pt x="0" y="0"/>
                  </a:lnTo>
                  <a:lnTo>
                    <a:pt x="9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8" name="Freeform 48"/>
            <p:cNvSpPr/>
            <p:nvPr/>
          </p:nvSpPr>
          <p:spPr bwMode="auto">
            <a:xfrm>
              <a:off x="2184400" y="3506788"/>
              <a:ext cx="144462" cy="158750"/>
            </a:xfrm>
            <a:custGeom>
              <a:avLst/>
              <a:gdLst>
                <a:gd name="T0" fmla="*/ 0 w 91"/>
                <a:gd name="T1" fmla="*/ 77 h 100"/>
                <a:gd name="T2" fmla="*/ 0 w 91"/>
                <a:gd name="T3" fmla="*/ 76 h 100"/>
                <a:gd name="T4" fmla="*/ 75 w 91"/>
                <a:gd name="T5" fmla="*/ 0 h 100"/>
                <a:gd name="T6" fmla="*/ 91 w 91"/>
                <a:gd name="T7" fmla="*/ 100 h 100"/>
                <a:gd name="T8" fmla="*/ 0 w 91"/>
                <a:gd name="T9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0">
                  <a:moveTo>
                    <a:pt x="0" y="77"/>
                  </a:moveTo>
                  <a:lnTo>
                    <a:pt x="0" y="76"/>
                  </a:lnTo>
                  <a:lnTo>
                    <a:pt x="75" y="0"/>
                  </a:lnTo>
                  <a:lnTo>
                    <a:pt x="91" y="10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9" name="Freeform 49"/>
            <p:cNvSpPr/>
            <p:nvPr/>
          </p:nvSpPr>
          <p:spPr bwMode="auto">
            <a:xfrm>
              <a:off x="2105025" y="3627438"/>
              <a:ext cx="79375" cy="160338"/>
            </a:xfrm>
            <a:custGeom>
              <a:avLst/>
              <a:gdLst>
                <a:gd name="T0" fmla="*/ 70 w 71"/>
                <a:gd name="T1" fmla="*/ 1 h 143"/>
                <a:gd name="T2" fmla="*/ 48 w 71"/>
                <a:gd name="T3" fmla="*/ 143 h 143"/>
                <a:gd name="T4" fmla="*/ 23 w 71"/>
                <a:gd name="T5" fmla="*/ 128 h 143"/>
                <a:gd name="T6" fmla="*/ 24 w 71"/>
                <a:gd name="T7" fmla="*/ 47 h 143"/>
                <a:gd name="T8" fmla="*/ 71 w 71"/>
                <a:gd name="T9" fmla="*/ 0 h 143"/>
                <a:gd name="T10" fmla="*/ 71 w 71"/>
                <a:gd name="T11" fmla="*/ 1 h 143"/>
                <a:gd name="T12" fmla="*/ 70 w 71"/>
                <a:gd name="T13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43">
                  <a:moveTo>
                    <a:pt x="70" y="1"/>
                  </a:moveTo>
                  <a:cubicBezTo>
                    <a:pt x="48" y="143"/>
                    <a:pt x="48" y="143"/>
                    <a:pt x="48" y="143"/>
                  </a:cubicBezTo>
                  <a:cubicBezTo>
                    <a:pt x="39" y="140"/>
                    <a:pt x="30" y="135"/>
                    <a:pt x="23" y="128"/>
                  </a:cubicBezTo>
                  <a:cubicBezTo>
                    <a:pt x="0" y="106"/>
                    <a:pt x="1" y="70"/>
                    <a:pt x="24" y="47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1"/>
                    <a:pt x="71" y="1"/>
                    <a:pt x="71" y="1"/>
                  </a:cubicBezTo>
                  <a:lnTo>
                    <a:pt x="7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0" name="Freeform 50"/>
            <p:cNvSpPr/>
            <p:nvPr/>
          </p:nvSpPr>
          <p:spPr bwMode="auto">
            <a:xfrm>
              <a:off x="2528888" y="3163888"/>
              <a:ext cx="203200" cy="249238"/>
            </a:xfrm>
            <a:custGeom>
              <a:avLst/>
              <a:gdLst>
                <a:gd name="T0" fmla="*/ 106 w 128"/>
                <a:gd name="T1" fmla="*/ 0 h 157"/>
                <a:gd name="T2" fmla="*/ 128 w 128"/>
                <a:gd name="T3" fmla="*/ 59 h 157"/>
                <a:gd name="T4" fmla="*/ 32 w 128"/>
                <a:gd name="T5" fmla="*/ 157 h 157"/>
                <a:gd name="T6" fmla="*/ 0 w 128"/>
                <a:gd name="T7" fmla="*/ 155 h 157"/>
                <a:gd name="T8" fmla="*/ 106 w 128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57">
                  <a:moveTo>
                    <a:pt x="106" y="0"/>
                  </a:moveTo>
                  <a:lnTo>
                    <a:pt x="128" y="59"/>
                  </a:lnTo>
                  <a:lnTo>
                    <a:pt x="32" y="157"/>
                  </a:lnTo>
                  <a:lnTo>
                    <a:pt x="0" y="155"/>
                  </a:lnTo>
                  <a:lnTo>
                    <a:pt x="1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1" name="Freeform 51"/>
            <p:cNvSpPr/>
            <p:nvPr/>
          </p:nvSpPr>
          <p:spPr bwMode="auto">
            <a:xfrm>
              <a:off x="2514600" y="3371850"/>
              <a:ext cx="193675" cy="198438"/>
            </a:xfrm>
            <a:custGeom>
              <a:avLst/>
              <a:gdLst>
                <a:gd name="T0" fmla="*/ 1 w 122"/>
                <a:gd name="T1" fmla="*/ 125 h 125"/>
                <a:gd name="T2" fmla="*/ 0 w 122"/>
                <a:gd name="T3" fmla="*/ 124 h 125"/>
                <a:gd name="T4" fmla="*/ 122 w 122"/>
                <a:gd name="T5" fmla="*/ 0 h 125"/>
                <a:gd name="T6" fmla="*/ 115 w 122"/>
                <a:gd name="T7" fmla="*/ 66 h 125"/>
                <a:gd name="T8" fmla="*/ 1 w 122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5">
                  <a:moveTo>
                    <a:pt x="1" y="125"/>
                  </a:moveTo>
                  <a:lnTo>
                    <a:pt x="0" y="124"/>
                  </a:lnTo>
                  <a:lnTo>
                    <a:pt x="122" y="0"/>
                  </a:lnTo>
                  <a:lnTo>
                    <a:pt x="115" y="66"/>
                  </a:lnTo>
                  <a:lnTo>
                    <a:pt x="1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2" name="Freeform 52"/>
            <p:cNvSpPr/>
            <p:nvPr/>
          </p:nvSpPr>
          <p:spPr bwMode="auto">
            <a:xfrm>
              <a:off x="2405063" y="3568700"/>
              <a:ext cx="111125" cy="241300"/>
            </a:xfrm>
            <a:custGeom>
              <a:avLst/>
              <a:gdLst>
                <a:gd name="T0" fmla="*/ 70 w 70"/>
                <a:gd name="T1" fmla="*/ 1 h 152"/>
                <a:gd name="T2" fmla="*/ 19 w 70"/>
                <a:gd name="T3" fmla="*/ 152 h 152"/>
                <a:gd name="T4" fmla="*/ 18 w 70"/>
                <a:gd name="T5" fmla="*/ 152 h 152"/>
                <a:gd name="T6" fmla="*/ 0 w 70"/>
                <a:gd name="T7" fmla="*/ 70 h 152"/>
                <a:gd name="T8" fmla="*/ 69 w 70"/>
                <a:gd name="T9" fmla="*/ 0 h 152"/>
                <a:gd name="T10" fmla="*/ 70 w 70"/>
                <a:gd name="T11" fmla="*/ 1 h 152"/>
                <a:gd name="T12" fmla="*/ 70 w 70"/>
                <a:gd name="T13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52">
                  <a:moveTo>
                    <a:pt x="70" y="1"/>
                  </a:moveTo>
                  <a:lnTo>
                    <a:pt x="19" y="152"/>
                  </a:lnTo>
                  <a:lnTo>
                    <a:pt x="18" y="152"/>
                  </a:lnTo>
                  <a:lnTo>
                    <a:pt x="0" y="70"/>
                  </a:lnTo>
                  <a:lnTo>
                    <a:pt x="69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3" name="Freeform 53"/>
            <p:cNvSpPr/>
            <p:nvPr/>
          </p:nvSpPr>
          <p:spPr bwMode="auto">
            <a:xfrm>
              <a:off x="2738438" y="3160713"/>
              <a:ext cx="195262" cy="244475"/>
            </a:xfrm>
            <a:custGeom>
              <a:avLst/>
              <a:gdLst>
                <a:gd name="T0" fmla="*/ 0 w 176"/>
                <a:gd name="T1" fmla="*/ 163 h 219"/>
                <a:gd name="T2" fmla="*/ 146 w 176"/>
                <a:gd name="T3" fmla="*/ 16 h 219"/>
                <a:gd name="T4" fmla="*/ 176 w 176"/>
                <a:gd name="T5" fmla="*/ 0 h 219"/>
                <a:gd name="T6" fmla="*/ 107 w 176"/>
                <a:gd name="T7" fmla="*/ 219 h 219"/>
                <a:gd name="T8" fmla="*/ 0 w 176"/>
                <a:gd name="T9" fmla="*/ 16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19">
                  <a:moveTo>
                    <a:pt x="0" y="163"/>
                  </a:moveTo>
                  <a:cubicBezTo>
                    <a:pt x="146" y="16"/>
                    <a:pt x="146" y="16"/>
                    <a:pt x="146" y="16"/>
                  </a:cubicBezTo>
                  <a:cubicBezTo>
                    <a:pt x="155" y="8"/>
                    <a:pt x="165" y="2"/>
                    <a:pt x="176" y="0"/>
                  </a:cubicBezTo>
                  <a:cubicBezTo>
                    <a:pt x="107" y="219"/>
                    <a:pt x="107" y="219"/>
                    <a:pt x="107" y="219"/>
                  </a:cubicBez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4" name="Freeform 54"/>
            <p:cNvSpPr/>
            <p:nvPr/>
          </p:nvSpPr>
          <p:spPr bwMode="auto">
            <a:xfrm>
              <a:off x="2254250" y="3679825"/>
              <a:ext cx="179387" cy="168275"/>
            </a:xfrm>
            <a:custGeom>
              <a:avLst/>
              <a:gdLst>
                <a:gd name="T0" fmla="*/ 71 w 161"/>
                <a:gd name="T1" fmla="*/ 89 h 150"/>
                <a:gd name="T2" fmla="*/ 63 w 161"/>
                <a:gd name="T3" fmla="*/ 150 h 150"/>
                <a:gd name="T4" fmla="*/ 0 w 161"/>
                <a:gd name="T5" fmla="*/ 144 h 150"/>
                <a:gd name="T6" fmla="*/ 14 w 161"/>
                <a:gd name="T7" fmla="*/ 122 h 150"/>
                <a:gd name="T8" fmla="*/ 135 w 161"/>
                <a:gd name="T9" fmla="*/ 0 h 150"/>
                <a:gd name="T10" fmla="*/ 161 w 161"/>
                <a:gd name="T11" fmla="*/ 117 h 150"/>
                <a:gd name="T12" fmla="*/ 71 w 161"/>
                <a:gd name="T13" fmla="*/ 8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50">
                  <a:moveTo>
                    <a:pt x="71" y="89"/>
                  </a:moveTo>
                  <a:cubicBezTo>
                    <a:pt x="63" y="150"/>
                    <a:pt x="63" y="150"/>
                    <a:pt x="63" y="15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36"/>
                    <a:pt x="7" y="128"/>
                    <a:pt x="14" y="122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61" y="117"/>
                    <a:pt x="161" y="117"/>
                    <a:pt x="161" y="117"/>
                  </a:cubicBezTo>
                  <a:lnTo>
                    <a:pt x="71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5" name="Freeform 55"/>
            <p:cNvSpPr/>
            <p:nvPr/>
          </p:nvSpPr>
          <p:spPr bwMode="auto">
            <a:xfrm>
              <a:off x="2697163" y="3341688"/>
              <a:ext cx="160337" cy="134938"/>
            </a:xfrm>
            <a:custGeom>
              <a:avLst/>
              <a:gdLst>
                <a:gd name="T0" fmla="*/ 101 w 101"/>
                <a:gd name="T1" fmla="*/ 40 h 85"/>
                <a:gd name="T2" fmla="*/ 0 w 101"/>
                <a:gd name="T3" fmla="*/ 85 h 85"/>
                <a:gd name="T4" fmla="*/ 0 w 101"/>
                <a:gd name="T5" fmla="*/ 85 h 85"/>
                <a:gd name="T6" fmla="*/ 7 w 101"/>
                <a:gd name="T7" fmla="*/ 19 h 85"/>
                <a:gd name="T8" fmla="*/ 26 w 101"/>
                <a:gd name="T9" fmla="*/ 0 h 85"/>
                <a:gd name="T10" fmla="*/ 101 w 101"/>
                <a:gd name="T11" fmla="*/ 40 h 85"/>
                <a:gd name="T12" fmla="*/ 101 w 101"/>
                <a:gd name="T13" fmla="*/ 4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85">
                  <a:moveTo>
                    <a:pt x="101" y="4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7" y="19"/>
                  </a:lnTo>
                  <a:lnTo>
                    <a:pt x="26" y="0"/>
                  </a:lnTo>
                  <a:lnTo>
                    <a:pt x="101" y="40"/>
                  </a:lnTo>
                  <a:lnTo>
                    <a:pt x="10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6" name="Freeform 56"/>
            <p:cNvSpPr/>
            <p:nvPr/>
          </p:nvSpPr>
          <p:spPr bwMode="auto">
            <a:xfrm>
              <a:off x="2516188" y="3476625"/>
              <a:ext cx="180975" cy="206375"/>
            </a:xfrm>
            <a:custGeom>
              <a:avLst/>
              <a:gdLst>
                <a:gd name="T0" fmla="*/ 114 w 114"/>
                <a:gd name="T1" fmla="*/ 0 h 130"/>
                <a:gd name="T2" fmla="*/ 107 w 114"/>
                <a:gd name="T3" fmla="*/ 64 h 130"/>
                <a:gd name="T4" fmla="*/ 43 w 114"/>
                <a:gd name="T5" fmla="*/ 130 h 130"/>
                <a:gd name="T6" fmla="*/ 0 w 114"/>
                <a:gd name="T7" fmla="*/ 59 h 130"/>
                <a:gd name="T8" fmla="*/ 114 w 114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0"/>
                  </a:moveTo>
                  <a:lnTo>
                    <a:pt x="107" y="64"/>
                  </a:lnTo>
                  <a:lnTo>
                    <a:pt x="43" y="130"/>
                  </a:lnTo>
                  <a:lnTo>
                    <a:pt x="0" y="5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7" name="Freeform 57"/>
            <p:cNvSpPr/>
            <p:nvPr/>
          </p:nvSpPr>
          <p:spPr bwMode="auto">
            <a:xfrm>
              <a:off x="2857500" y="3157538"/>
              <a:ext cx="161925" cy="247650"/>
            </a:xfrm>
            <a:custGeom>
              <a:avLst/>
              <a:gdLst>
                <a:gd name="T0" fmla="*/ 122 w 145"/>
                <a:gd name="T1" fmla="*/ 20 h 223"/>
                <a:gd name="T2" fmla="*/ 121 w 145"/>
                <a:gd name="T3" fmla="*/ 100 h 223"/>
                <a:gd name="T4" fmla="*/ 0 w 145"/>
                <a:gd name="T5" fmla="*/ 223 h 223"/>
                <a:gd name="T6" fmla="*/ 0 w 145"/>
                <a:gd name="T7" fmla="*/ 222 h 223"/>
                <a:gd name="T8" fmla="*/ 69 w 145"/>
                <a:gd name="T9" fmla="*/ 3 h 223"/>
                <a:gd name="T10" fmla="*/ 122 w 145"/>
                <a:gd name="T11" fmla="*/ 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223">
                  <a:moveTo>
                    <a:pt x="122" y="20"/>
                  </a:moveTo>
                  <a:cubicBezTo>
                    <a:pt x="145" y="42"/>
                    <a:pt x="144" y="78"/>
                    <a:pt x="121" y="10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88" y="0"/>
                    <a:pt x="108" y="5"/>
                    <a:pt x="1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8" name="Freeform 58"/>
            <p:cNvSpPr/>
            <p:nvPr/>
          </p:nvSpPr>
          <p:spPr bwMode="auto">
            <a:xfrm>
              <a:off x="2246313" y="3840163"/>
              <a:ext cx="77787" cy="85725"/>
            </a:xfrm>
            <a:custGeom>
              <a:avLst/>
              <a:gdLst>
                <a:gd name="T0" fmla="*/ 62 w 70"/>
                <a:gd name="T1" fmla="*/ 76 h 76"/>
                <a:gd name="T2" fmla="*/ 20 w 70"/>
                <a:gd name="T3" fmla="*/ 59 h 76"/>
                <a:gd name="T4" fmla="*/ 7 w 70"/>
                <a:gd name="T5" fmla="*/ 0 h 76"/>
                <a:gd name="T6" fmla="*/ 70 w 70"/>
                <a:gd name="T7" fmla="*/ 6 h 76"/>
                <a:gd name="T8" fmla="*/ 62 w 70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62" y="76"/>
                  </a:moveTo>
                  <a:cubicBezTo>
                    <a:pt x="47" y="76"/>
                    <a:pt x="31" y="70"/>
                    <a:pt x="20" y="59"/>
                  </a:cubicBezTo>
                  <a:cubicBezTo>
                    <a:pt x="3" y="43"/>
                    <a:pt x="0" y="20"/>
                    <a:pt x="7" y="0"/>
                  </a:cubicBezTo>
                  <a:cubicBezTo>
                    <a:pt x="70" y="6"/>
                    <a:pt x="70" y="6"/>
                    <a:pt x="70" y="6"/>
                  </a:cubicBezTo>
                  <a:lnTo>
                    <a:pt x="6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9" name="Freeform 59"/>
            <p:cNvSpPr/>
            <p:nvPr/>
          </p:nvSpPr>
          <p:spPr bwMode="auto">
            <a:xfrm>
              <a:off x="2686050" y="3405188"/>
              <a:ext cx="171450" cy="173038"/>
            </a:xfrm>
            <a:custGeom>
              <a:avLst/>
              <a:gdLst>
                <a:gd name="T0" fmla="*/ 7 w 108"/>
                <a:gd name="T1" fmla="*/ 45 h 109"/>
                <a:gd name="T2" fmla="*/ 108 w 108"/>
                <a:gd name="T3" fmla="*/ 0 h 109"/>
                <a:gd name="T4" fmla="*/ 108 w 108"/>
                <a:gd name="T5" fmla="*/ 0 h 109"/>
                <a:gd name="T6" fmla="*/ 108 w 108"/>
                <a:gd name="T7" fmla="*/ 0 h 109"/>
                <a:gd name="T8" fmla="*/ 0 w 108"/>
                <a:gd name="T9" fmla="*/ 109 h 109"/>
                <a:gd name="T10" fmla="*/ 7 w 108"/>
                <a:gd name="T11" fmla="*/ 45 h 109"/>
                <a:gd name="T12" fmla="*/ 7 w 108"/>
                <a:gd name="T13" fmla="*/ 4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9">
                  <a:moveTo>
                    <a:pt x="7" y="45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0" y="109"/>
                  </a:lnTo>
                  <a:lnTo>
                    <a:pt x="7" y="45"/>
                  </a:lnTo>
                  <a:lnTo>
                    <a:pt x="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0" name="Freeform 60"/>
            <p:cNvSpPr/>
            <p:nvPr/>
          </p:nvSpPr>
          <p:spPr bwMode="auto">
            <a:xfrm>
              <a:off x="2314575" y="3848100"/>
              <a:ext cx="98425" cy="77788"/>
            </a:xfrm>
            <a:custGeom>
              <a:avLst/>
              <a:gdLst>
                <a:gd name="T0" fmla="*/ 88 w 88"/>
                <a:gd name="T1" fmla="*/ 7 h 70"/>
                <a:gd name="T2" fmla="*/ 41 w 88"/>
                <a:gd name="T3" fmla="*/ 54 h 70"/>
                <a:gd name="T4" fmla="*/ 0 w 88"/>
                <a:gd name="T5" fmla="*/ 70 h 70"/>
                <a:gd name="T6" fmla="*/ 8 w 88"/>
                <a:gd name="T7" fmla="*/ 0 h 70"/>
                <a:gd name="T8" fmla="*/ 88 w 88"/>
                <a:gd name="T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0">
                  <a:moveTo>
                    <a:pt x="88" y="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0" y="65"/>
                    <a:pt x="15" y="70"/>
                    <a:pt x="0" y="7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1" name="Freeform 61"/>
            <p:cNvSpPr/>
            <p:nvPr/>
          </p:nvSpPr>
          <p:spPr bwMode="auto">
            <a:xfrm>
              <a:off x="2433638" y="3570288"/>
              <a:ext cx="150812" cy="258763"/>
            </a:xfrm>
            <a:custGeom>
              <a:avLst/>
              <a:gdLst>
                <a:gd name="T0" fmla="*/ 1 w 95"/>
                <a:gd name="T1" fmla="*/ 151 h 163"/>
                <a:gd name="T2" fmla="*/ 52 w 95"/>
                <a:gd name="T3" fmla="*/ 0 h 163"/>
                <a:gd name="T4" fmla="*/ 52 w 95"/>
                <a:gd name="T5" fmla="*/ 0 h 163"/>
                <a:gd name="T6" fmla="*/ 95 w 95"/>
                <a:gd name="T7" fmla="*/ 71 h 163"/>
                <a:gd name="T8" fmla="*/ 3 w 95"/>
                <a:gd name="T9" fmla="*/ 163 h 163"/>
                <a:gd name="T10" fmla="*/ 0 w 95"/>
                <a:gd name="T11" fmla="*/ 151 h 163"/>
                <a:gd name="T12" fmla="*/ 1 w 95"/>
                <a:gd name="T13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63">
                  <a:moveTo>
                    <a:pt x="1" y="151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95" y="71"/>
                  </a:lnTo>
                  <a:lnTo>
                    <a:pt x="3" y="163"/>
                  </a:lnTo>
                  <a:lnTo>
                    <a:pt x="0" y="151"/>
                  </a:lnTo>
                  <a:lnTo>
                    <a:pt x="1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2" name="Freeform 62"/>
            <p:cNvSpPr/>
            <p:nvPr/>
          </p:nvSpPr>
          <p:spPr bwMode="auto">
            <a:xfrm>
              <a:off x="2324100" y="3779838"/>
              <a:ext cx="114300" cy="76200"/>
            </a:xfrm>
            <a:custGeom>
              <a:avLst/>
              <a:gdLst>
                <a:gd name="T0" fmla="*/ 6 w 72"/>
                <a:gd name="T1" fmla="*/ 0 h 48"/>
                <a:gd name="T2" fmla="*/ 69 w 72"/>
                <a:gd name="T3" fmla="*/ 19 h 48"/>
                <a:gd name="T4" fmla="*/ 72 w 72"/>
                <a:gd name="T5" fmla="*/ 31 h 48"/>
                <a:gd name="T6" fmla="*/ 56 w 72"/>
                <a:gd name="T7" fmla="*/ 48 h 48"/>
                <a:gd name="T8" fmla="*/ 0 w 72"/>
                <a:gd name="T9" fmla="*/ 43 h 48"/>
                <a:gd name="T10" fmla="*/ 6 w 72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8">
                  <a:moveTo>
                    <a:pt x="6" y="0"/>
                  </a:moveTo>
                  <a:lnTo>
                    <a:pt x="69" y="19"/>
                  </a:lnTo>
                  <a:lnTo>
                    <a:pt x="72" y="31"/>
                  </a:lnTo>
                  <a:lnTo>
                    <a:pt x="56" y="48"/>
                  </a:lnTo>
                  <a:lnTo>
                    <a:pt x="0" y="4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3" name="Freeform 63"/>
            <p:cNvSpPr/>
            <p:nvPr/>
          </p:nvSpPr>
          <p:spPr bwMode="auto">
            <a:xfrm>
              <a:off x="2787650" y="3546475"/>
              <a:ext cx="127000" cy="104775"/>
            </a:xfrm>
            <a:custGeom>
              <a:avLst/>
              <a:gdLst>
                <a:gd name="T0" fmla="*/ 21 w 80"/>
                <a:gd name="T1" fmla="*/ 66 h 66"/>
                <a:gd name="T2" fmla="*/ 20 w 80"/>
                <a:gd name="T3" fmla="*/ 66 h 66"/>
                <a:gd name="T4" fmla="*/ 0 w 80"/>
                <a:gd name="T5" fmla="*/ 13 h 66"/>
                <a:gd name="T6" fmla="*/ 12 w 80"/>
                <a:gd name="T7" fmla="*/ 0 h 66"/>
                <a:gd name="T8" fmla="*/ 80 w 80"/>
                <a:gd name="T9" fmla="*/ 27 h 66"/>
                <a:gd name="T10" fmla="*/ 21 w 80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6">
                  <a:moveTo>
                    <a:pt x="21" y="66"/>
                  </a:moveTo>
                  <a:lnTo>
                    <a:pt x="20" y="66"/>
                  </a:lnTo>
                  <a:lnTo>
                    <a:pt x="0" y="13"/>
                  </a:lnTo>
                  <a:lnTo>
                    <a:pt x="12" y="0"/>
                  </a:lnTo>
                  <a:lnTo>
                    <a:pt x="80" y="27"/>
                  </a:lnTo>
                  <a:lnTo>
                    <a:pt x="2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4" name="Freeform 64"/>
            <p:cNvSpPr/>
            <p:nvPr/>
          </p:nvSpPr>
          <p:spPr bwMode="auto">
            <a:xfrm>
              <a:off x="2620963" y="3697288"/>
              <a:ext cx="119062" cy="222250"/>
            </a:xfrm>
            <a:custGeom>
              <a:avLst/>
              <a:gdLst>
                <a:gd name="T0" fmla="*/ 26 w 75"/>
                <a:gd name="T1" fmla="*/ 0 h 140"/>
                <a:gd name="T2" fmla="*/ 75 w 75"/>
                <a:gd name="T3" fmla="*/ 64 h 140"/>
                <a:gd name="T4" fmla="*/ 0 w 75"/>
                <a:gd name="T5" fmla="*/ 140 h 140"/>
                <a:gd name="T6" fmla="*/ 25 w 75"/>
                <a:gd name="T7" fmla="*/ 0 h 140"/>
                <a:gd name="T8" fmla="*/ 26 w 75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40">
                  <a:moveTo>
                    <a:pt x="26" y="0"/>
                  </a:moveTo>
                  <a:lnTo>
                    <a:pt x="75" y="64"/>
                  </a:lnTo>
                  <a:lnTo>
                    <a:pt x="0" y="14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5" name="Freeform 65"/>
            <p:cNvSpPr/>
            <p:nvPr/>
          </p:nvSpPr>
          <p:spPr bwMode="auto">
            <a:xfrm>
              <a:off x="2660650" y="3567113"/>
              <a:ext cx="158750" cy="130175"/>
            </a:xfrm>
            <a:custGeom>
              <a:avLst/>
              <a:gdLst>
                <a:gd name="T0" fmla="*/ 1 w 100"/>
                <a:gd name="T1" fmla="*/ 82 h 82"/>
                <a:gd name="T2" fmla="*/ 0 w 100"/>
                <a:gd name="T3" fmla="*/ 80 h 82"/>
                <a:gd name="T4" fmla="*/ 80 w 100"/>
                <a:gd name="T5" fmla="*/ 0 h 82"/>
                <a:gd name="T6" fmla="*/ 100 w 100"/>
                <a:gd name="T7" fmla="*/ 53 h 82"/>
                <a:gd name="T8" fmla="*/ 1 w 10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2">
                  <a:moveTo>
                    <a:pt x="1" y="82"/>
                  </a:moveTo>
                  <a:lnTo>
                    <a:pt x="0" y="80"/>
                  </a:lnTo>
                  <a:lnTo>
                    <a:pt x="80" y="0"/>
                  </a:lnTo>
                  <a:lnTo>
                    <a:pt x="100" y="53"/>
                  </a:lnTo>
                  <a:lnTo>
                    <a:pt x="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6" name="Freeform 66"/>
            <p:cNvSpPr/>
            <p:nvPr/>
          </p:nvSpPr>
          <p:spPr bwMode="auto">
            <a:xfrm>
              <a:off x="2387600" y="3886200"/>
              <a:ext cx="84137" cy="107950"/>
            </a:xfrm>
            <a:custGeom>
              <a:avLst/>
              <a:gdLst>
                <a:gd name="T0" fmla="*/ 0 w 75"/>
                <a:gd name="T1" fmla="*/ 95 h 97"/>
                <a:gd name="T2" fmla="*/ 17 w 75"/>
                <a:gd name="T3" fmla="*/ 59 h 97"/>
                <a:gd name="T4" fmla="*/ 75 w 75"/>
                <a:gd name="T5" fmla="*/ 0 h 97"/>
                <a:gd name="T6" fmla="*/ 70 w 75"/>
                <a:gd name="T7" fmla="*/ 97 h 97"/>
                <a:gd name="T8" fmla="*/ 0 w 75"/>
                <a:gd name="T9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97">
                  <a:moveTo>
                    <a:pt x="0" y="95"/>
                  </a:moveTo>
                  <a:cubicBezTo>
                    <a:pt x="1" y="82"/>
                    <a:pt x="7" y="69"/>
                    <a:pt x="17" y="59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0" y="97"/>
                    <a:pt x="70" y="97"/>
                    <a:pt x="70" y="97"/>
                  </a:cubicBez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7" name="Freeform 67"/>
            <p:cNvSpPr/>
            <p:nvPr/>
          </p:nvSpPr>
          <p:spPr bwMode="auto">
            <a:xfrm>
              <a:off x="3106738" y="3298825"/>
              <a:ext cx="49212" cy="119063"/>
            </a:xfrm>
            <a:custGeom>
              <a:avLst/>
              <a:gdLst>
                <a:gd name="T0" fmla="*/ 22 w 45"/>
                <a:gd name="T1" fmla="*/ 14 h 107"/>
                <a:gd name="T2" fmla="*/ 21 w 45"/>
                <a:gd name="T3" fmla="*/ 95 h 107"/>
                <a:gd name="T4" fmla="*/ 9 w 45"/>
                <a:gd name="T5" fmla="*/ 107 h 107"/>
                <a:gd name="T6" fmla="*/ 0 w 45"/>
                <a:gd name="T7" fmla="*/ 0 h 107"/>
                <a:gd name="T8" fmla="*/ 22 w 45"/>
                <a:gd name="T9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07">
                  <a:moveTo>
                    <a:pt x="22" y="14"/>
                  </a:moveTo>
                  <a:cubicBezTo>
                    <a:pt x="45" y="37"/>
                    <a:pt x="44" y="72"/>
                    <a:pt x="21" y="95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3"/>
                    <a:pt x="16" y="8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8" name="Freeform 68"/>
            <p:cNvSpPr/>
            <p:nvPr/>
          </p:nvSpPr>
          <p:spPr bwMode="auto">
            <a:xfrm>
              <a:off x="3030538" y="3290888"/>
              <a:ext cx="85725" cy="128588"/>
            </a:xfrm>
            <a:custGeom>
              <a:avLst/>
              <a:gdLst>
                <a:gd name="T0" fmla="*/ 0 w 77"/>
                <a:gd name="T1" fmla="*/ 27 h 115"/>
                <a:gd name="T2" fmla="*/ 7 w 77"/>
                <a:gd name="T3" fmla="*/ 20 h 115"/>
                <a:gd name="T4" fmla="*/ 68 w 77"/>
                <a:gd name="T5" fmla="*/ 7 h 115"/>
                <a:gd name="T6" fmla="*/ 77 w 77"/>
                <a:gd name="T7" fmla="*/ 114 h 115"/>
                <a:gd name="T8" fmla="*/ 76 w 77"/>
                <a:gd name="T9" fmla="*/ 115 h 115"/>
                <a:gd name="T10" fmla="*/ 0 w 77"/>
                <a:gd name="T11" fmla="*/ 2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15">
                  <a:moveTo>
                    <a:pt x="0" y="27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23" y="4"/>
                    <a:pt x="47" y="0"/>
                    <a:pt x="68" y="7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5"/>
                    <a:pt x="76" y="115"/>
                    <a:pt x="76" y="115"/>
                  </a:cubicBez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9" name="Freeform 69"/>
            <p:cNvSpPr/>
            <p:nvPr/>
          </p:nvSpPr>
          <p:spPr bwMode="auto">
            <a:xfrm>
              <a:off x="2806700" y="3387725"/>
              <a:ext cx="171450" cy="201613"/>
            </a:xfrm>
            <a:custGeom>
              <a:avLst/>
              <a:gdLst>
                <a:gd name="T0" fmla="*/ 69 w 108"/>
                <a:gd name="T1" fmla="*/ 127 h 127"/>
                <a:gd name="T2" fmla="*/ 68 w 108"/>
                <a:gd name="T3" fmla="*/ 127 h 127"/>
                <a:gd name="T4" fmla="*/ 0 w 108"/>
                <a:gd name="T5" fmla="*/ 100 h 127"/>
                <a:gd name="T6" fmla="*/ 99 w 108"/>
                <a:gd name="T7" fmla="*/ 0 h 127"/>
                <a:gd name="T8" fmla="*/ 108 w 108"/>
                <a:gd name="T9" fmla="*/ 32 h 127"/>
                <a:gd name="T10" fmla="*/ 69 w 108"/>
                <a:gd name="T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27">
                  <a:moveTo>
                    <a:pt x="69" y="127"/>
                  </a:moveTo>
                  <a:lnTo>
                    <a:pt x="68" y="127"/>
                  </a:lnTo>
                  <a:lnTo>
                    <a:pt x="0" y="100"/>
                  </a:lnTo>
                  <a:lnTo>
                    <a:pt x="99" y="0"/>
                  </a:lnTo>
                  <a:lnTo>
                    <a:pt x="108" y="32"/>
                  </a:lnTo>
                  <a:lnTo>
                    <a:pt x="69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0" name="Freeform 70"/>
            <p:cNvSpPr/>
            <p:nvPr/>
          </p:nvSpPr>
          <p:spPr bwMode="auto">
            <a:xfrm>
              <a:off x="2465388" y="3873500"/>
              <a:ext cx="31750" cy="122238"/>
            </a:xfrm>
            <a:custGeom>
              <a:avLst/>
              <a:gdLst>
                <a:gd name="T0" fmla="*/ 20 w 20"/>
                <a:gd name="T1" fmla="*/ 77 h 77"/>
                <a:gd name="T2" fmla="*/ 0 w 20"/>
                <a:gd name="T3" fmla="*/ 76 h 77"/>
                <a:gd name="T4" fmla="*/ 4 w 20"/>
                <a:gd name="T5" fmla="*/ 8 h 77"/>
                <a:gd name="T6" fmla="*/ 12 w 20"/>
                <a:gd name="T7" fmla="*/ 0 h 77"/>
                <a:gd name="T8" fmla="*/ 14 w 20"/>
                <a:gd name="T9" fmla="*/ 3 h 77"/>
                <a:gd name="T10" fmla="*/ 20 w 20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7">
                  <a:moveTo>
                    <a:pt x="20" y="77"/>
                  </a:moveTo>
                  <a:lnTo>
                    <a:pt x="0" y="7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2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1" name="Freeform 71"/>
            <p:cNvSpPr/>
            <p:nvPr/>
          </p:nvSpPr>
          <p:spPr bwMode="auto">
            <a:xfrm>
              <a:off x="2560638" y="3694113"/>
              <a:ext cx="101600" cy="225425"/>
            </a:xfrm>
            <a:custGeom>
              <a:avLst/>
              <a:gdLst>
                <a:gd name="T0" fmla="*/ 0 w 64"/>
                <a:gd name="T1" fmla="*/ 64 h 142"/>
                <a:gd name="T2" fmla="*/ 63 w 64"/>
                <a:gd name="T3" fmla="*/ 0 h 142"/>
                <a:gd name="T4" fmla="*/ 64 w 64"/>
                <a:gd name="T5" fmla="*/ 2 h 142"/>
                <a:gd name="T6" fmla="*/ 63 w 64"/>
                <a:gd name="T7" fmla="*/ 2 h 142"/>
                <a:gd name="T8" fmla="*/ 38 w 64"/>
                <a:gd name="T9" fmla="*/ 142 h 142"/>
                <a:gd name="T10" fmla="*/ 37 w 64"/>
                <a:gd name="T11" fmla="*/ 142 h 142"/>
                <a:gd name="T12" fmla="*/ 0 w 64"/>
                <a:gd name="T13" fmla="*/ 6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42">
                  <a:moveTo>
                    <a:pt x="0" y="64"/>
                  </a:moveTo>
                  <a:lnTo>
                    <a:pt x="63" y="0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38" y="142"/>
                  </a:lnTo>
                  <a:lnTo>
                    <a:pt x="37" y="142"/>
                  </a:lnTo>
                  <a:lnTo>
                    <a:pt x="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2" name="Freeform 72"/>
            <p:cNvSpPr/>
            <p:nvPr/>
          </p:nvSpPr>
          <p:spPr bwMode="auto">
            <a:xfrm>
              <a:off x="2484438" y="3795713"/>
              <a:ext cx="134937" cy="125413"/>
            </a:xfrm>
            <a:custGeom>
              <a:avLst/>
              <a:gdLst>
                <a:gd name="T0" fmla="*/ 85 w 85"/>
                <a:gd name="T1" fmla="*/ 79 h 79"/>
                <a:gd name="T2" fmla="*/ 1 w 85"/>
                <a:gd name="T3" fmla="*/ 50 h 79"/>
                <a:gd name="T4" fmla="*/ 2 w 85"/>
                <a:gd name="T5" fmla="*/ 52 h 79"/>
                <a:gd name="T6" fmla="*/ 0 w 85"/>
                <a:gd name="T7" fmla="*/ 49 h 79"/>
                <a:gd name="T8" fmla="*/ 48 w 85"/>
                <a:gd name="T9" fmla="*/ 0 h 79"/>
                <a:gd name="T10" fmla="*/ 85 w 85"/>
                <a:gd name="T11" fmla="*/ 78 h 79"/>
                <a:gd name="T12" fmla="*/ 85 w 85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79">
                  <a:moveTo>
                    <a:pt x="85" y="79"/>
                  </a:moveTo>
                  <a:lnTo>
                    <a:pt x="1" y="50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48" y="0"/>
                  </a:lnTo>
                  <a:lnTo>
                    <a:pt x="85" y="78"/>
                  </a:lnTo>
                  <a:lnTo>
                    <a:pt x="85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3" name="Freeform 73"/>
            <p:cNvSpPr/>
            <p:nvPr/>
          </p:nvSpPr>
          <p:spPr bwMode="auto">
            <a:xfrm>
              <a:off x="2662238" y="3651250"/>
              <a:ext cx="176212" cy="147638"/>
            </a:xfrm>
            <a:custGeom>
              <a:avLst/>
              <a:gdLst>
                <a:gd name="T0" fmla="*/ 99 w 111"/>
                <a:gd name="T1" fmla="*/ 0 h 93"/>
                <a:gd name="T2" fmla="*/ 111 w 111"/>
                <a:gd name="T3" fmla="*/ 30 h 93"/>
                <a:gd name="T4" fmla="*/ 49 w 111"/>
                <a:gd name="T5" fmla="*/ 93 h 93"/>
                <a:gd name="T6" fmla="*/ 0 w 111"/>
                <a:gd name="T7" fmla="*/ 29 h 93"/>
                <a:gd name="T8" fmla="*/ 99 w 11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3">
                  <a:moveTo>
                    <a:pt x="99" y="0"/>
                  </a:moveTo>
                  <a:lnTo>
                    <a:pt x="111" y="30"/>
                  </a:lnTo>
                  <a:lnTo>
                    <a:pt x="49" y="93"/>
                  </a:lnTo>
                  <a:lnTo>
                    <a:pt x="0" y="29"/>
                  </a:lnTo>
                  <a:lnTo>
                    <a:pt x="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4" name="Freeform 74"/>
            <p:cNvSpPr/>
            <p:nvPr/>
          </p:nvSpPr>
          <p:spPr bwMode="auto">
            <a:xfrm>
              <a:off x="2978150" y="3421063"/>
              <a:ext cx="134937" cy="111125"/>
            </a:xfrm>
            <a:custGeom>
              <a:avLst/>
              <a:gdLst>
                <a:gd name="T0" fmla="*/ 0 w 85"/>
                <a:gd name="T1" fmla="*/ 11 h 70"/>
                <a:gd name="T2" fmla="*/ 85 w 85"/>
                <a:gd name="T3" fmla="*/ 0 h 70"/>
                <a:gd name="T4" fmla="*/ 17 w 85"/>
                <a:gd name="T5" fmla="*/ 70 h 70"/>
                <a:gd name="T6" fmla="*/ 0 w 85"/>
                <a:gd name="T7" fmla="*/ 11 h 70"/>
                <a:gd name="T8" fmla="*/ 0 w 85"/>
                <a:gd name="T9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0" y="11"/>
                  </a:moveTo>
                  <a:lnTo>
                    <a:pt x="85" y="0"/>
                  </a:lnTo>
                  <a:lnTo>
                    <a:pt x="17" y="7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5" name="Freeform 75"/>
            <p:cNvSpPr/>
            <p:nvPr/>
          </p:nvSpPr>
          <p:spPr bwMode="auto">
            <a:xfrm>
              <a:off x="2914650" y="3438525"/>
              <a:ext cx="90487" cy="158750"/>
            </a:xfrm>
            <a:custGeom>
              <a:avLst/>
              <a:gdLst>
                <a:gd name="T0" fmla="*/ 1 w 57"/>
                <a:gd name="T1" fmla="*/ 95 h 100"/>
                <a:gd name="T2" fmla="*/ 40 w 57"/>
                <a:gd name="T3" fmla="*/ 0 h 100"/>
                <a:gd name="T4" fmla="*/ 57 w 57"/>
                <a:gd name="T5" fmla="*/ 59 h 100"/>
                <a:gd name="T6" fmla="*/ 15 w 57"/>
                <a:gd name="T7" fmla="*/ 100 h 100"/>
                <a:gd name="T8" fmla="*/ 0 w 57"/>
                <a:gd name="T9" fmla="*/ 95 h 100"/>
                <a:gd name="T10" fmla="*/ 1 w 57"/>
                <a:gd name="T11" fmla="*/ 9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0">
                  <a:moveTo>
                    <a:pt x="1" y="95"/>
                  </a:moveTo>
                  <a:lnTo>
                    <a:pt x="40" y="0"/>
                  </a:lnTo>
                  <a:lnTo>
                    <a:pt x="57" y="59"/>
                  </a:lnTo>
                  <a:lnTo>
                    <a:pt x="15" y="100"/>
                  </a:lnTo>
                  <a:lnTo>
                    <a:pt x="0" y="95"/>
                  </a:lnTo>
                  <a:lnTo>
                    <a:pt x="1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6" name="Freeform 76"/>
            <p:cNvSpPr/>
            <p:nvPr/>
          </p:nvSpPr>
          <p:spPr bwMode="auto">
            <a:xfrm>
              <a:off x="2386013" y="3992563"/>
              <a:ext cx="79375" cy="71438"/>
            </a:xfrm>
            <a:custGeom>
              <a:avLst/>
              <a:gdLst>
                <a:gd name="T0" fmla="*/ 69 w 72"/>
                <a:gd name="T1" fmla="*/ 61 h 64"/>
                <a:gd name="T2" fmla="*/ 18 w 72"/>
                <a:gd name="T3" fmla="*/ 44 h 64"/>
                <a:gd name="T4" fmla="*/ 2 w 72"/>
                <a:gd name="T5" fmla="*/ 0 h 64"/>
                <a:gd name="T6" fmla="*/ 72 w 72"/>
                <a:gd name="T7" fmla="*/ 2 h 64"/>
                <a:gd name="T8" fmla="*/ 69 w 72"/>
                <a:gd name="T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4">
                  <a:moveTo>
                    <a:pt x="69" y="61"/>
                  </a:moveTo>
                  <a:cubicBezTo>
                    <a:pt x="51" y="64"/>
                    <a:pt x="31" y="58"/>
                    <a:pt x="18" y="44"/>
                  </a:cubicBezTo>
                  <a:cubicBezTo>
                    <a:pt x="5" y="32"/>
                    <a:pt x="0" y="16"/>
                    <a:pt x="2" y="0"/>
                  </a:cubicBezTo>
                  <a:cubicBezTo>
                    <a:pt x="72" y="2"/>
                    <a:pt x="72" y="2"/>
                    <a:pt x="72" y="2"/>
                  </a:cubicBezTo>
                  <a:lnTo>
                    <a:pt x="6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7" name="Freeform 77"/>
            <p:cNvSpPr/>
            <p:nvPr/>
          </p:nvSpPr>
          <p:spPr bwMode="auto">
            <a:xfrm>
              <a:off x="2963863" y="3321050"/>
              <a:ext cx="150812" cy="117475"/>
            </a:xfrm>
            <a:custGeom>
              <a:avLst/>
              <a:gdLst>
                <a:gd name="T0" fmla="*/ 9 w 95"/>
                <a:gd name="T1" fmla="*/ 74 h 74"/>
                <a:gd name="T2" fmla="*/ 0 w 95"/>
                <a:gd name="T3" fmla="*/ 42 h 74"/>
                <a:gd name="T4" fmla="*/ 42 w 95"/>
                <a:gd name="T5" fmla="*/ 0 h 74"/>
                <a:gd name="T6" fmla="*/ 95 w 95"/>
                <a:gd name="T7" fmla="*/ 62 h 74"/>
                <a:gd name="T8" fmla="*/ 94 w 95"/>
                <a:gd name="T9" fmla="*/ 63 h 74"/>
                <a:gd name="T10" fmla="*/ 9 w 95"/>
                <a:gd name="T11" fmla="*/ 74 h 74"/>
                <a:gd name="T12" fmla="*/ 9 w 95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74">
                  <a:moveTo>
                    <a:pt x="9" y="74"/>
                  </a:moveTo>
                  <a:lnTo>
                    <a:pt x="0" y="42"/>
                  </a:lnTo>
                  <a:lnTo>
                    <a:pt x="42" y="0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" y="74"/>
                  </a:lnTo>
                  <a:lnTo>
                    <a:pt x="9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8" name="Freeform 78"/>
            <p:cNvSpPr/>
            <p:nvPr/>
          </p:nvSpPr>
          <p:spPr bwMode="auto">
            <a:xfrm>
              <a:off x="2819400" y="3589338"/>
              <a:ext cx="119062" cy="109538"/>
            </a:xfrm>
            <a:custGeom>
              <a:avLst/>
              <a:gdLst>
                <a:gd name="T0" fmla="*/ 1 w 75"/>
                <a:gd name="T1" fmla="*/ 39 h 69"/>
                <a:gd name="T2" fmla="*/ 60 w 75"/>
                <a:gd name="T3" fmla="*/ 0 h 69"/>
                <a:gd name="T4" fmla="*/ 75 w 75"/>
                <a:gd name="T5" fmla="*/ 5 h 69"/>
                <a:gd name="T6" fmla="*/ 12 w 75"/>
                <a:gd name="T7" fmla="*/ 69 h 69"/>
                <a:gd name="T8" fmla="*/ 0 w 75"/>
                <a:gd name="T9" fmla="*/ 39 h 69"/>
                <a:gd name="T10" fmla="*/ 1 w 75"/>
                <a:gd name="T11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9">
                  <a:moveTo>
                    <a:pt x="1" y="39"/>
                  </a:moveTo>
                  <a:lnTo>
                    <a:pt x="60" y="0"/>
                  </a:lnTo>
                  <a:lnTo>
                    <a:pt x="75" y="5"/>
                  </a:lnTo>
                  <a:lnTo>
                    <a:pt x="12" y="69"/>
                  </a:lnTo>
                  <a:lnTo>
                    <a:pt x="0" y="39"/>
                  </a:lnTo>
                  <a:lnTo>
                    <a:pt x="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9" name="Freeform 79"/>
            <p:cNvSpPr/>
            <p:nvPr/>
          </p:nvSpPr>
          <p:spPr bwMode="auto">
            <a:xfrm>
              <a:off x="2486025" y="3875088"/>
              <a:ext cx="133350" cy="122238"/>
            </a:xfrm>
            <a:custGeom>
              <a:avLst/>
              <a:gdLst>
                <a:gd name="T0" fmla="*/ 0 w 84"/>
                <a:gd name="T1" fmla="*/ 0 h 77"/>
                <a:gd name="T2" fmla="*/ 84 w 84"/>
                <a:gd name="T3" fmla="*/ 29 h 77"/>
                <a:gd name="T4" fmla="*/ 36 w 84"/>
                <a:gd name="T5" fmla="*/ 77 h 77"/>
                <a:gd name="T6" fmla="*/ 1 w 84"/>
                <a:gd name="T7" fmla="*/ 2 h 77"/>
                <a:gd name="T8" fmla="*/ 0 w 8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7">
                  <a:moveTo>
                    <a:pt x="0" y="0"/>
                  </a:moveTo>
                  <a:lnTo>
                    <a:pt x="84" y="29"/>
                  </a:lnTo>
                  <a:lnTo>
                    <a:pt x="36" y="77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0" name="Freeform 80"/>
            <p:cNvSpPr/>
            <p:nvPr/>
          </p:nvSpPr>
          <p:spPr bwMode="auto">
            <a:xfrm>
              <a:off x="2462213" y="3878263"/>
              <a:ext cx="80962" cy="182563"/>
            </a:xfrm>
            <a:custGeom>
              <a:avLst/>
              <a:gdLst>
                <a:gd name="T0" fmla="*/ 0 w 73"/>
                <a:gd name="T1" fmla="*/ 164 h 164"/>
                <a:gd name="T2" fmla="*/ 3 w 73"/>
                <a:gd name="T3" fmla="*/ 105 h 164"/>
                <a:gd name="T4" fmla="*/ 31 w 73"/>
                <a:gd name="T5" fmla="*/ 106 h 164"/>
                <a:gd name="T6" fmla="*/ 22 w 73"/>
                <a:gd name="T7" fmla="*/ 0 h 164"/>
                <a:gd name="T8" fmla="*/ 73 w 73"/>
                <a:gd name="T9" fmla="*/ 107 h 164"/>
                <a:gd name="T10" fmla="*/ 32 w 73"/>
                <a:gd name="T11" fmla="*/ 148 h 164"/>
                <a:gd name="T12" fmla="*/ 0 w 73"/>
                <a:gd name="T1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4">
                  <a:moveTo>
                    <a:pt x="0" y="164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23" y="157"/>
                    <a:pt x="12" y="163"/>
                    <a:pt x="0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1" name="Freeform 81"/>
            <p:cNvSpPr/>
            <p:nvPr/>
          </p:nvSpPr>
          <p:spPr bwMode="auto">
            <a:xfrm>
              <a:off x="2913063" y="3635375"/>
              <a:ext cx="141287" cy="268288"/>
            </a:xfrm>
            <a:custGeom>
              <a:avLst/>
              <a:gdLst>
                <a:gd name="T0" fmla="*/ 110 w 127"/>
                <a:gd name="T1" fmla="*/ 38 h 241"/>
                <a:gd name="T2" fmla="*/ 127 w 127"/>
                <a:gd name="T3" fmla="*/ 240 h 241"/>
                <a:gd name="T4" fmla="*/ 126 w 127"/>
                <a:gd name="T5" fmla="*/ 241 h 241"/>
                <a:gd name="T6" fmla="*/ 126 w 127"/>
                <a:gd name="T7" fmla="*/ 241 h 241"/>
                <a:gd name="T8" fmla="*/ 0 w 127"/>
                <a:gd name="T9" fmla="*/ 70 h 241"/>
                <a:gd name="T10" fmla="*/ 69 w 127"/>
                <a:gd name="T11" fmla="*/ 0 h 241"/>
                <a:gd name="T12" fmla="*/ 110 w 127"/>
                <a:gd name="T13" fmla="*/ 3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41">
                  <a:moveTo>
                    <a:pt x="110" y="38"/>
                  </a:moveTo>
                  <a:cubicBezTo>
                    <a:pt x="127" y="240"/>
                    <a:pt x="127" y="240"/>
                    <a:pt x="127" y="240"/>
                  </a:cubicBezTo>
                  <a:cubicBezTo>
                    <a:pt x="127" y="240"/>
                    <a:pt x="127" y="241"/>
                    <a:pt x="126" y="241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1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2" name="Freeform 82"/>
            <p:cNvSpPr/>
            <p:nvPr/>
          </p:nvSpPr>
          <p:spPr bwMode="auto">
            <a:xfrm>
              <a:off x="2832100" y="3713163"/>
              <a:ext cx="222250" cy="190500"/>
            </a:xfrm>
            <a:custGeom>
              <a:avLst/>
              <a:gdLst>
                <a:gd name="T0" fmla="*/ 0 w 140"/>
                <a:gd name="T1" fmla="*/ 52 h 120"/>
                <a:gd name="T2" fmla="*/ 0 w 140"/>
                <a:gd name="T3" fmla="*/ 53 h 120"/>
                <a:gd name="T4" fmla="*/ 0 w 140"/>
                <a:gd name="T5" fmla="*/ 52 h 120"/>
                <a:gd name="T6" fmla="*/ 51 w 140"/>
                <a:gd name="T7" fmla="*/ 0 h 120"/>
                <a:gd name="T8" fmla="*/ 140 w 140"/>
                <a:gd name="T9" fmla="*/ 120 h 120"/>
                <a:gd name="T10" fmla="*/ 0 w 140"/>
                <a:gd name="T11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20">
                  <a:moveTo>
                    <a:pt x="0" y="52"/>
                  </a:moveTo>
                  <a:lnTo>
                    <a:pt x="0" y="53"/>
                  </a:lnTo>
                  <a:lnTo>
                    <a:pt x="0" y="52"/>
                  </a:lnTo>
                  <a:lnTo>
                    <a:pt x="51" y="0"/>
                  </a:lnTo>
                  <a:lnTo>
                    <a:pt x="140" y="120"/>
                  </a:lnTo>
                  <a:lnTo>
                    <a:pt x="0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3" name="Freeform 83"/>
            <p:cNvSpPr/>
            <p:nvPr/>
          </p:nvSpPr>
          <p:spPr bwMode="auto">
            <a:xfrm>
              <a:off x="3038475" y="3533775"/>
              <a:ext cx="93662" cy="131763"/>
            </a:xfrm>
            <a:custGeom>
              <a:avLst/>
              <a:gdLst>
                <a:gd name="T0" fmla="*/ 57 w 84"/>
                <a:gd name="T1" fmla="*/ 118 h 118"/>
                <a:gd name="T2" fmla="*/ 0 w 84"/>
                <a:gd name="T3" fmla="*/ 47 h 118"/>
                <a:gd name="T4" fmla="*/ 27 w 84"/>
                <a:gd name="T5" fmla="*/ 20 h 118"/>
                <a:gd name="T6" fmla="*/ 84 w 84"/>
                <a:gd name="T7" fmla="*/ 6 h 118"/>
                <a:gd name="T8" fmla="*/ 57 w 84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">
                  <a:moveTo>
                    <a:pt x="57" y="118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2" y="4"/>
                    <a:pt x="64" y="0"/>
                    <a:pt x="84" y="6"/>
                  </a:cubicBezTo>
                  <a:cubicBezTo>
                    <a:pt x="73" y="55"/>
                    <a:pt x="57" y="118"/>
                    <a:pt x="57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4" name="Freeform 84"/>
            <p:cNvSpPr/>
            <p:nvPr/>
          </p:nvSpPr>
          <p:spPr bwMode="auto">
            <a:xfrm>
              <a:off x="2832100" y="3795713"/>
              <a:ext cx="222250" cy="173038"/>
            </a:xfrm>
            <a:custGeom>
              <a:avLst/>
              <a:gdLst>
                <a:gd name="T0" fmla="*/ 0 w 198"/>
                <a:gd name="T1" fmla="*/ 0 h 155"/>
                <a:gd name="T2" fmla="*/ 198 w 198"/>
                <a:gd name="T3" fmla="*/ 97 h 155"/>
                <a:gd name="T4" fmla="*/ 198 w 198"/>
                <a:gd name="T5" fmla="*/ 97 h 155"/>
                <a:gd name="T6" fmla="*/ 177 w 198"/>
                <a:gd name="T7" fmla="*/ 125 h 155"/>
                <a:gd name="T8" fmla="*/ 134 w 198"/>
                <a:gd name="T9" fmla="*/ 155 h 155"/>
                <a:gd name="T10" fmla="*/ 0 w 198"/>
                <a:gd name="T11" fmla="*/ 1 h 155"/>
                <a:gd name="T12" fmla="*/ 0 w 198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55">
                  <a:moveTo>
                    <a:pt x="0" y="0"/>
                  </a:moveTo>
                  <a:cubicBezTo>
                    <a:pt x="198" y="97"/>
                    <a:pt x="198" y="97"/>
                    <a:pt x="198" y="97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2" y="107"/>
                    <a:pt x="185" y="116"/>
                    <a:pt x="177" y="125"/>
                  </a:cubicBezTo>
                  <a:cubicBezTo>
                    <a:pt x="164" y="137"/>
                    <a:pt x="150" y="147"/>
                    <a:pt x="134" y="15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5" name="Freeform 85"/>
            <p:cNvSpPr/>
            <p:nvPr/>
          </p:nvSpPr>
          <p:spPr bwMode="auto">
            <a:xfrm>
              <a:off x="3035300" y="3678238"/>
              <a:ext cx="71437" cy="225425"/>
            </a:xfrm>
            <a:custGeom>
              <a:avLst/>
              <a:gdLst>
                <a:gd name="T0" fmla="*/ 64 w 64"/>
                <a:gd name="T1" fmla="*/ 58 h 202"/>
                <a:gd name="T2" fmla="*/ 17 w 64"/>
                <a:gd name="T3" fmla="*/ 202 h 202"/>
                <a:gd name="T4" fmla="*/ 0 w 64"/>
                <a:gd name="T5" fmla="*/ 0 h 202"/>
                <a:gd name="T6" fmla="*/ 64 w 64"/>
                <a:gd name="T7" fmla="*/ 5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202">
                  <a:moveTo>
                    <a:pt x="64" y="58"/>
                  </a:moveTo>
                  <a:cubicBezTo>
                    <a:pt x="54" y="103"/>
                    <a:pt x="44" y="158"/>
                    <a:pt x="17" y="2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4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6" name="Freeform 86"/>
            <p:cNvSpPr/>
            <p:nvPr/>
          </p:nvSpPr>
          <p:spPr bwMode="auto">
            <a:xfrm>
              <a:off x="3035300" y="3665538"/>
              <a:ext cx="85725" cy="77788"/>
            </a:xfrm>
            <a:custGeom>
              <a:avLst/>
              <a:gdLst>
                <a:gd name="T0" fmla="*/ 0 w 76"/>
                <a:gd name="T1" fmla="*/ 10 h 69"/>
                <a:gd name="T2" fmla="*/ 60 w 76"/>
                <a:gd name="T3" fmla="*/ 0 h 69"/>
                <a:gd name="T4" fmla="*/ 76 w 76"/>
                <a:gd name="T5" fmla="*/ 21 h 69"/>
                <a:gd name="T6" fmla="*/ 64 w 76"/>
                <a:gd name="T7" fmla="*/ 69 h 69"/>
                <a:gd name="T8" fmla="*/ 0 w 76"/>
                <a:gd name="T9" fmla="*/ 11 h 69"/>
                <a:gd name="T10" fmla="*/ 0 w 76"/>
                <a:gd name="T1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69">
                  <a:moveTo>
                    <a:pt x="0" y="1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1" y="34"/>
                    <a:pt x="68" y="51"/>
                    <a:pt x="64" y="69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7" name="Freeform 87"/>
            <p:cNvSpPr/>
            <p:nvPr/>
          </p:nvSpPr>
          <p:spPr bwMode="auto">
            <a:xfrm>
              <a:off x="2989263" y="3586163"/>
              <a:ext cx="112712" cy="92075"/>
            </a:xfrm>
            <a:custGeom>
              <a:avLst/>
              <a:gdLst>
                <a:gd name="T0" fmla="*/ 29 w 71"/>
                <a:gd name="T1" fmla="*/ 57 h 58"/>
                <a:gd name="T2" fmla="*/ 29 w 71"/>
                <a:gd name="T3" fmla="*/ 58 h 58"/>
                <a:gd name="T4" fmla="*/ 0 w 71"/>
                <a:gd name="T5" fmla="*/ 31 h 58"/>
                <a:gd name="T6" fmla="*/ 31 w 71"/>
                <a:gd name="T7" fmla="*/ 0 h 58"/>
                <a:gd name="T8" fmla="*/ 71 w 71"/>
                <a:gd name="T9" fmla="*/ 50 h 58"/>
                <a:gd name="T10" fmla="*/ 29 w 71"/>
                <a:gd name="T1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8">
                  <a:moveTo>
                    <a:pt x="29" y="57"/>
                  </a:moveTo>
                  <a:lnTo>
                    <a:pt x="29" y="58"/>
                  </a:lnTo>
                  <a:lnTo>
                    <a:pt x="0" y="31"/>
                  </a:lnTo>
                  <a:lnTo>
                    <a:pt x="31" y="0"/>
                  </a:lnTo>
                  <a:lnTo>
                    <a:pt x="71" y="50"/>
                  </a:lnTo>
                  <a:lnTo>
                    <a:pt x="2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8" name="Freeform 88"/>
            <p:cNvSpPr/>
            <p:nvPr/>
          </p:nvSpPr>
          <p:spPr bwMode="auto">
            <a:xfrm>
              <a:off x="3101975" y="3540125"/>
              <a:ext cx="84137" cy="149225"/>
            </a:xfrm>
            <a:custGeom>
              <a:avLst/>
              <a:gdLst>
                <a:gd name="T0" fmla="*/ 0 w 75"/>
                <a:gd name="T1" fmla="*/ 112 h 133"/>
                <a:gd name="T2" fmla="*/ 27 w 75"/>
                <a:gd name="T3" fmla="*/ 0 h 133"/>
                <a:gd name="T4" fmla="*/ 53 w 75"/>
                <a:gd name="T5" fmla="*/ 15 h 133"/>
                <a:gd name="T6" fmla="*/ 27 w 75"/>
                <a:gd name="T7" fmla="*/ 112 h 133"/>
                <a:gd name="T8" fmla="*/ 16 w 75"/>
                <a:gd name="T9" fmla="*/ 133 h 133"/>
                <a:gd name="T10" fmla="*/ 0 w 75"/>
                <a:gd name="T11" fmla="*/ 1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33">
                  <a:moveTo>
                    <a:pt x="0" y="112"/>
                  </a:moveTo>
                  <a:cubicBezTo>
                    <a:pt x="0" y="112"/>
                    <a:pt x="16" y="49"/>
                    <a:pt x="27" y="0"/>
                  </a:cubicBezTo>
                  <a:cubicBezTo>
                    <a:pt x="37" y="3"/>
                    <a:pt x="45" y="7"/>
                    <a:pt x="53" y="15"/>
                  </a:cubicBezTo>
                  <a:cubicBezTo>
                    <a:pt x="75" y="37"/>
                    <a:pt x="50" y="83"/>
                    <a:pt x="27" y="112"/>
                  </a:cubicBezTo>
                  <a:cubicBezTo>
                    <a:pt x="23" y="117"/>
                    <a:pt x="19" y="124"/>
                    <a:pt x="16" y="133"/>
                  </a:cubicBezTo>
                  <a:cubicBezTo>
                    <a:pt x="0" y="112"/>
                    <a:pt x="0" y="112"/>
                    <a:pt x="0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9" name="Freeform 89"/>
            <p:cNvSpPr/>
            <p:nvPr/>
          </p:nvSpPr>
          <p:spPr bwMode="auto">
            <a:xfrm>
              <a:off x="2665413" y="3970338"/>
              <a:ext cx="122237" cy="115888"/>
            </a:xfrm>
            <a:custGeom>
              <a:avLst/>
              <a:gdLst>
                <a:gd name="T0" fmla="*/ 109 w 109"/>
                <a:gd name="T1" fmla="*/ 51 h 104"/>
                <a:gd name="T2" fmla="*/ 88 w 109"/>
                <a:gd name="T3" fmla="*/ 61 h 104"/>
                <a:gd name="T4" fmla="*/ 0 w 109"/>
                <a:gd name="T5" fmla="*/ 98 h 104"/>
                <a:gd name="T6" fmla="*/ 36 w 109"/>
                <a:gd name="T7" fmla="*/ 0 h 104"/>
                <a:gd name="T8" fmla="*/ 109 w 109"/>
                <a:gd name="T9" fmla="*/ 5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4">
                  <a:moveTo>
                    <a:pt x="109" y="51"/>
                  </a:moveTo>
                  <a:cubicBezTo>
                    <a:pt x="100" y="54"/>
                    <a:pt x="93" y="57"/>
                    <a:pt x="88" y="61"/>
                  </a:cubicBezTo>
                  <a:cubicBezTo>
                    <a:pt x="62" y="84"/>
                    <a:pt x="25" y="104"/>
                    <a:pt x="0" y="98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109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0" name="Freeform 90"/>
            <p:cNvSpPr/>
            <p:nvPr/>
          </p:nvSpPr>
          <p:spPr bwMode="auto">
            <a:xfrm>
              <a:off x="2809875" y="3797300"/>
              <a:ext cx="173037" cy="214313"/>
            </a:xfrm>
            <a:custGeom>
              <a:avLst/>
              <a:gdLst>
                <a:gd name="T0" fmla="*/ 1 w 154"/>
                <a:gd name="T1" fmla="*/ 144 h 192"/>
                <a:gd name="T2" fmla="*/ 20 w 154"/>
                <a:gd name="T3" fmla="*/ 0 h 192"/>
                <a:gd name="T4" fmla="*/ 154 w 154"/>
                <a:gd name="T5" fmla="*/ 154 h 192"/>
                <a:gd name="T6" fmla="*/ 33 w 154"/>
                <a:gd name="T7" fmla="*/ 192 h 192"/>
                <a:gd name="T8" fmla="*/ 0 w 154"/>
                <a:gd name="T9" fmla="*/ 144 h 192"/>
                <a:gd name="T10" fmla="*/ 1 w 154"/>
                <a:gd name="T11" fmla="*/ 14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92">
                  <a:moveTo>
                    <a:pt x="1" y="14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16" y="174"/>
                    <a:pt x="71" y="184"/>
                    <a:pt x="33" y="192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1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1" name="Freeform 91"/>
            <p:cNvSpPr/>
            <p:nvPr/>
          </p:nvSpPr>
          <p:spPr bwMode="auto">
            <a:xfrm>
              <a:off x="2624138" y="3951288"/>
              <a:ext cx="80962" cy="128588"/>
            </a:xfrm>
            <a:custGeom>
              <a:avLst/>
              <a:gdLst>
                <a:gd name="T0" fmla="*/ 37 w 73"/>
                <a:gd name="T1" fmla="*/ 115 h 115"/>
                <a:gd name="T2" fmla="*/ 22 w 73"/>
                <a:gd name="T3" fmla="*/ 107 h 115"/>
                <a:gd name="T4" fmla="*/ 23 w 73"/>
                <a:gd name="T5" fmla="*/ 25 h 115"/>
                <a:gd name="T6" fmla="*/ 48 w 73"/>
                <a:gd name="T7" fmla="*/ 0 h 115"/>
                <a:gd name="T8" fmla="*/ 73 w 73"/>
                <a:gd name="T9" fmla="*/ 17 h 115"/>
                <a:gd name="T10" fmla="*/ 37 w 73"/>
                <a:gd name="T1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15">
                  <a:moveTo>
                    <a:pt x="37" y="115"/>
                  </a:moveTo>
                  <a:cubicBezTo>
                    <a:pt x="31" y="113"/>
                    <a:pt x="26" y="111"/>
                    <a:pt x="22" y="107"/>
                  </a:cubicBezTo>
                  <a:cubicBezTo>
                    <a:pt x="0" y="84"/>
                    <a:pt x="0" y="48"/>
                    <a:pt x="23" y="2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3" y="17"/>
                    <a:pt x="73" y="17"/>
                    <a:pt x="73" y="17"/>
                  </a:cubicBezTo>
                  <a:lnTo>
                    <a:pt x="37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2" name="Freeform 92"/>
            <p:cNvSpPr/>
            <p:nvPr/>
          </p:nvSpPr>
          <p:spPr bwMode="auto">
            <a:xfrm>
              <a:off x="2678113" y="3875088"/>
              <a:ext cx="131762" cy="95250"/>
            </a:xfrm>
            <a:custGeom>
              <a:avLst/>
              <a:gdLst>
                <a:gd name="T0" fmla="*/ 17 w 83"/>
                <a:gd name="T1" fmla="*/ 60 h 60"/>
                <a:gd name="T2" fmla="*/ 17 w 83"/>
                <a:gd name="T3" fmla="*/ 60 h 60"/>
                <a:gd name="T4" fmla="*/ 0 w 83"/>
                <a:gd name="T5" fmla="*/ 48 h 60"/>
                <a:gd name="T6" fmla="*/ 48 w 83"/>
                <a:gd name="T7" fmla="*/ 0 h 60"/>
                <a:gd name="T8" fmla="*/ 83 w 83"/>
                <a:gd name="T9" fmla="*/ 52 h 60"/>
                <a:gd name="T10" fmla="*/ 17 w 83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60">
                  <a:moveTo>
                    <a:pt x="17" y="60"/>
                  </a:moveTo>
                  <a:lnTo>
                    <a:pt x="17" y="60"/>
                  </a:lnTo>
                  <a:lnTo>
                    <a:pt x="0" y="48"/>
                  </a:lnTo>
                  <a:lnTo>
                    <a:pt x="48" y="0"/>
                  </a:lnTo>
                  <a:lnTo>
                    <a:pt x="83" y="52"/>
                  </a:lnTo>
                  <a:lnTo>
                    <a:pt x="17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3" name="Freeform 93"/>
            <p:cNvSpPr/>
            <p:nvPr/>
          </p:nvSpPr>
          <p:spPr bwMode="auto">
            <a:xfrm>
              <a:off x="2705100" y="3957638"/>
              <a:ext cx="142875" cy="69850"/>
            </a:xfrm>
            <a:custGeom>
              <a:avLst/>
              <a:gdLst>
                <a:gd name="T0" fmla="*/ 0 w 127"/>
                <a:gd name="T1" fmla="*/ 11 h 62"/>
                <a:gd name="T2" fmla="*/ 94 w 127"/>
                <a:gd name="T3" fmla="*/ 0 h 62"/>
                <a:gd name="T4" fmla="*/ 127 w 127"/>
                <a:gd name="T5" fmla="*/ 48 h 62"/>
                <a:gd name="T6" fmla="*/ 73 w 127"/>
                <a:gd name="T7" fmla="*/ 62 h 62"/>
                <a:gd name="T8" fmla="*/ 0 w 127"/>
                <a:gd name="T9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62">
                  <a:moveTo>
                    <a:pt x="0" y="11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06" y="53"/>
                    <a:pt x="87" y="57"/>
                    <a:pt x="73" y="62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4" name="Freeform 94"/>
            <p:cNvSpPr/>
            <p:nvPr/>
          </p:nvSpPr>
          <p:spPr bwMode="auto">
            <a:xfrm>
              <a:off x="2754313" y="3795713"/>
              <a:ext cx="77787" cy="161925"/>
            </a:xfrm>
            <a:custGeom>
              <a:avLst/>
              <a:gdLst>
                <a:gd name="T0" fmla="*/ 36 w 49"/>
                <a:gd name="T1" fmla="*/ 102 h 102"/>
                <a:gd name="T2" fmla="*/ 35 w 49"/>
                <a:gd name="T3" fmla="*/ 102 h 102"/>
                <a:gd name="T4" fmla="*/ 0 w 49"/>
                <a:gd name="T5" fmla="*/ 50 h 102"/>
                <a:gd name="T6" fmla="*/ 49 w 49"/>
                <a:gd name="T7" fmla="*/ 0 h 102"/>
                <a:gd name="T8" fmla="*/ 49 w 49"/>
                <a:gd name="T9" fmla="*/ 1 h 102"/>
                <a:gd name="T10" fmla="*/ 36 w 4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02">
                  <a:moveTo>
                    <a:pt x="36" y="102"/>
                  </a:moveTo>
                  <a:lnTo>
                    <a:pt x="35" y="102"/>
                  </a:lnTo>
                  <a:lnTo>
                    <a:pt x="0" y="5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3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5" name="Freeform 95"/>
            <p:cNvSpPr/>
            <p:nvPr/>
          </p:nvSpPr>
          <p:spPr bwMode="auto">
            <a:xfrm>
              <a:off x="2452688" y="3216275"/>
              <a:ext cx="46037" cy="85725"/>
            </a:xfrm>
            <a:custGeom>
              <a:avLst/>
              <a:gdLst>
                <a:gd name="T0" fmla="*/ 22 w 29"/>
                <a:gd name="T1" fmla="*/ 0 h 54"/>
                <a:gd name="T2" fmla="*/ 29 w 29"/>
                <a:gd name="T3" fmla="*/ 25 h 54"/>
                <a:gd name="T4" fmla="*/ 0 w 29"/>
                <a:gd name="T5" fmla="*/ 54 h 54"/>
                <a:gd name="T6" fmla="*/ 22 w 29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2" y="0"/>
                  </a:moveTo>
                  <a:lnTo>
                    <a:pt x="29" y="25"/>
                  </a:lnTo>
                  <a:lnTo>
                    <a:pt x="0" y="54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6" name="Freeform 96"/>
            <p:cNvSpPr/>
            <p:nvPr/>
          </p:nvSpPr>
          <p:spPr bwMode="auto">
            <a:xfrm>
              <a:off x="730250" y="2106613"/>
              <a:ext cx="133350" cy="312738"/>
            </a:xfrm>
            <a:custGeom>
              <a:avLst/>
              <a:gdLst>
                <a:gd name="T0" fmla="*/ 0 w 119"/>
                <a:gd name="T1" fmla="*/ 281 h 281"/>
                <a:gd name="T2" fmla="*/ 37 w 119"/>
                <a:gd name="T3" fmla="*/ 146 h 281"/>
                <a:gd name="T4" fmla="*/ 104 w 119"/>
                <a:gd name="T5" fmla="*/ 0 h 281"/>
                <a:gd name="T6" fmla="*/ 119 w 119"/>
                <a:gd name="T7" fmla="*/ 45 h 281"/>
                <a:gd name="T8" fmla="*/ 0 w 119"/>
                <a:gd name="T9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81">
                  <a:moveTo>
                    <a:pt x="0" y="281"/>
                  </a:moveTo>
                  <a:cubicBezTo>
                    <a:pt x="9" y="235"/>
                    <a:pt x="21" y="190"/>
                    <a:pt x="37" y="146"/>
                  </a:cubicBezTo>
                  <a:cubicBezTo>
                    <a:pt x="55" y="95"/>
                    <a:pt x="78" y="46"/>
                    <a:pt x="104" y="0"/>
                  </a:cubicBezTo>
                  <a:cubicBezTo>
                    <a:pt x="119" y="45"/>
                    <a:pt x="119" y="45"/>
                    <a:pt x="119" y="45"/>
                  </a:cubicBezTo>
                  <a:lnTo>
                    <a:pt x="0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7" name="Freeform 97"/>
            <p:cNvSpPr/>
            <p:nvPr/>
          </p:nvSpPr>
          <p:spPr bwMode="auto">
            <a:xfrm>
              <a:off x="846138" y="1968500"/>
              <a:ext cx="219075" cy="187325"/>
            </a:xfrm>
            <a:custGeom>
              <a:avLst/>
              <a:gdLst>
                <a:gd name="T0" fmla="*/ 197 w 197"/>
                <a:gd name="T1" fmla="*/ 17 h 169"/>
                <a:gd name="T2" fmla="*/ 15 w 197"/>
                <a:gd name="T3" fmla="*/ 169 h 169"/>
                <a:gd name="T4" fmla="*/ 15 w 197"/>
                <a:gd name="T5" fmla="*/ 169 h 169"/>
                <a:gd name="T6" fmla="*/ 0 w 197"/>
                <a:gd name="T7" fmla="*/ 124 h 169"/>
                <a:gd name="T8" fmla="*/ 86 w 197"/>
                <a:gd name="T9" fmla="*/ 0 h 169"/>
                <a:gd name="T10" fmla="*/ 197 w 197"/>
                <a:gd name="T11" fmla="*/ 1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169">
                  <a:moveTo>
                    <a:pt x="197" y="17"/>
                  </a:move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5" y="80"/>
                    <a:pt x="54" y="38"/>
                    <a:pt x="86" y="0"/>
                  </a:cubicBezTo>
                  <a:cubicBezTo>
                    <a:pt x="197" y="17"/>
                    <a:pt x="197" y="17"/>
                    <a:pt x="19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8" name="Freeform 98"/>
            <p:cNvSpPr/>
            <p:nvPr/>
          </p:nvSpPr>
          <p:spPr bwMode="auto">
            <a:xfrm>
              <a:off x="1608138" y="1633538"/>
              <a:ext cx="161925" cy="106363"/>
            </a:xfrm>
            <a:custGeom>
              <a:avLst/>
              <a:gdLst>
                <a:gd name="T0" fmla="*/ 127 w 145"/>
                <a:gd name="T1" fmla="*/ 2 h 95"/>
                <a:gd name="T2" fmla="*/ 145 w 145"/>
                <a:gd name="T3" fmla="*/ 3 h 95"/>
                <a:gd name="T4" fmla="*/ 0 w 145"/>
                <a:gd name="T5" fmla="*/ 95 h 95"/>
                <a:gd name="T6" fmla="*/ 55 w 145"/>
                <a:gd name="T7" fmla="*/ 0 h 95"/>
                <a:gd name="T8" fmla="*/ 127 w 145"/>
                <a:gd name="T9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95">
                  <a:moveTo>
                    <a:pt x="127" y="2"/>
                  </a:moveTo>
                  <a:cubicBezTo>
                    <a:pt x="133" y="2"/>
                    <a:pt x="139" y="3"/>
                    <a:pt x="145" y="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79" y="0"/>
                    <a:pt x="103" y="0"/>
                    <a:pt x="1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9" name="Freeform 99"/>
            <p:cNvSpPr/>
            <p:nvPr/>
          </p:nvSpPr>
          <p:spPr bwMode="auto">
            <a:xfrm>
              <a:off x="741363" y="2838450"/>
              <a:ext cx="77787" cy="117475"/>
            </a:xfrm>
            <a:custGeom>
              <a:avLst/>
              <a:gdLst>
                <a:gd name="T0" fmla="*/ 70 w 70"/>
                <a:gd name="T1" fmla="*/ 44 h 104"/>
                <a:gd name="T2" fmla="*/ 36 w 70"/>
                <a:gd name="T3" fmla="*/ 104 h 104"/>
                <a:gd name="T4" fmla="*/ 0 w 70"/>
                <a:gd name="T5" fmla="*/ 0 h 104"/>
                <a:gd name="T6" fmla="*/ 70 w 70"/>
                <a:gd name="T7" fmla="*/ 43 h 104"/>
                <a:gd name="T8" fmla="*/ 70 w 70"/>
                <a:gd name="T9" fmla="*/ 4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04">
                  <a:moveTo>
                    <a:pt x="70" y="44"/>
                  </a:moveTo>
                  <a:cubicBezTo>
                    <a:pt x="36" y="104"/>
                    <a:pt x="36" y="104"/>
                    <a:pt x="36" y="104"/>
                  </a:cubicBezTo>
                  <a:cubicBezTo>
                    <a:pt x="22" y="70"/>
                    <a:pt x="10" y="36"/>
                    <a:pt x="0" y="0"/>
                  </a:cubicBezTo>
                  <a:cubicBezTo>
                    <a:pt x="70" y="43"/>
                    <a:pt x="70" y="43"/>
                    <a:pt x="70" y="43"/>
                  </a:cubicBezTo>
                  <a:lnTo>
                    <a:pt x="7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0" name="Freeform 100"/>
            <p:cNvSpPr/>
            <p:nvPr/>
          </p:nvSpPr>
          <p:spPr bwMode="auto">
            <a:xfrm>
              <a:off x="711200" y="2573338"/>
              <a:ext cx="106362" cy="261938"/>
            </a:xfrm>
            <a:custGeom>
              <a:avLst/>
              <a:gdLst>
                <a:gd name="T0" fmla="*/ 95 w 95"/>
                <a:gd name="T1" fmla="*/ 51 h 236"/>
                <a:gd name="T2" fmla="*/ 95 w 95"/>
                <a:gd name="T3" fmla="*/ 53 h 236"/>
                <a:gd name="T4" fmla="*/ 27 w 95"/>
                <a:gd name="T5" fmla="*/ 236 h 236"/>
                <a:gd name="T6" fmla="*/ 3 w 95"/>
                <a:gd name="T7" fmla="*/ 96 h 236"/>
                <a:gd name="T8" fmla="*/ 2 w 95"/>
                <a:gd name="T9" fmla="*/ 0 h 236"/>
                <a:gd name="T10" fmla="*/ 95 w 95"/>
                <a:gd name="T11" fmla="*/ 50 h 236"/>
                <a:gd name="T12" fmla="*/ 95 w 95"/>
                <a:gd name="T13" fmla="*/ 5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36">
                  <a:moveTo>
                    <a:pt x="95" y="51"/>
                  </a:moveTo>
                  <a:cubicBezTo>
                    <a:pt x="95" y="52"/>
                    <a:pt x="95" y="52"/>
                    <a:pt x="95" y="53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15" y="191"/>
                    <a:pt x="7" y="144"/>
                    <a:pt x="3" y="96"/>
                  </a:cubicBezTo>
                  <a:cubicBezTo>
                    <a:pt x="1" y="65"/>
                    <a:pt x="0" y="33"/>
                    <a:pt x="2" y="0"/>
                  </a:cubicBezTo>
                  <a:cubicBezTo>
                    <a:pt x="95" y="50"/>
                    <a:pt x="95" y="50"/>
                    <a:pt x="95" y="50"/>
                  </a:cubicBezTo>
                  <a:lnTo>
                    <a:pt x="95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1" name="Freeform 101"/>
            <p:cNvSpPr/>
            <p:nvPr/>
          </p:nvSpPr>
          <p:spPr bwMode="auto">
            <a:xfrm>
              <a:off x="781050" y="2887663"/>
              <a:ext cx="77787" cy="209550"/>
            </a:xfrm>
            <a:custGeom>
              <a:avLst/>
              <a:gdLst>
                <a:gd name="T0" fmla="*/ 70 w 70"/>
                <a:gd name="T1" fmla="*/ 188 h 188"/>
                <a:gd name="T2" fmla="*/ 0 w 70"/>
                <a:gd name="T3" fmla="*/ 60 h 188"/>
                <a:gd name="T4" fmla="*/ 34 w 70"/>
                <a:gd name="T5" fmla="*/ 0 h 188"/>
                <a:gd name="T6" fmla="*/ 70 w 70"/>
                <a:gd name="T7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88">
                  <a:moveTo>
                    <a:pt x="70" y="188"/>
                  </a:moveTo>
                  <a:cubicBezTo>
                    <a:pt x="43" y="148"/>
                    <a:pt x="19" y="105"/>
                    <a:pt x="0" y="6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7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2" name="Freeform 102"/>
            <p:cNvSpPr/>
            <p:nvPr/>
          </p:nvSpPr>
          <p:spPr bwMode="auto">
            <a:xfrm>
              <a:off x="941388" y="1843088"/>
              <a:ext cx="131762" cy="144463"/>
            </a:xfrm>
            <a:custGeom>
              <a:avLst/>
              <a:gdLst>
                <a:gd name="T0" fmla="*/ 0 w 117"/>
                <a:gd name="T1" fmla="*/ 112 h 129"/>
                <a:gd name="T2" fmla="*/ 39 w 117"/>
                <a:gd name="T3" fmla="*/ 69 h 129"/>
                <a:gd name="T4" fmla="*/ 39 w 117"/>
                <a:gd name="T5" fmla="*/ 69 h 129"/>
                <a:gd name="T6" fmla="*/ 45 w 117"/>
                <a:gd name="T7" fmla="*/ 63 h 129"/>
                <a:gd name="T8" fmla="*/ 117 w 117"/>
                <a:gd name="T9" fmla="*/ 0 h 129"/>
                <a:gd name="T10" fmla="*/ 111 w 117"/>
                <a:gd name="T11" fmla="*/ 129 h 129"/>
                <a:gd name="T12" fmla="*/ 0 w 117"/>
                <a:gd name="T13" fmla="*/ 1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29">
                  <a:moveTo>
                    <a:pt x="0" y="112"/>
                  </a:moveTo>
                  <a:cubicBezTo>
                    <a:pt x="13" y="97"/>
                    <a:pt x="25" y="83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67" y="41"/>
                    <a:pt x="91" y="20"/>
                    <a:pt x="117" y="0"/>
                  </a:cubicBezTo>
                  <a:cubicBezTo>
                    <a:pt x="111" y="129"/>
                    <a:pt x="111" y="129"/>
                    <a:pt x="111" y="129"/>
                  </a:cubicBez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3" name="Freeform 103"/>
            <p:cNvSpPr/>
            <p:nvPr/>
          </p:nvSpPr>
          <p:spPr bwMode="auto">
            <a:xfrm>
              <a:off x="1370013" y="1633538"/>
              <a:ext cx="300037" cy="107950"/>
            </a:xfrm>
            <a:custGeom>
              <a:avLst/>
              <a:gdLst>
                <a:gd name="T0" fmla="*/ 212 w 269"/>
                <a:gd name="T1" fmla="*/ 97 h 97"/>
                <a:gd name="T2" fmla="*/ 0 w 269"/>
                <a:gd name="T3" fmla="*/ 46 h 97"/>
                <a:gd name="T4" fmla="*/ 269 w 269"/>
                <a:gd name="T5" fmla="*/ 0 h 97"/>
                <a:gd name="T6" fmla="*/ 214 w 269"/>
                <a:gd name="T7" fmla="*/ 95 h 97"/>
                <a:gd name="T8" fmla="*/ 212 w 269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97">
                  <a:moveTo>
                    <a:pt x="212" y="9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87" y="18"/>
                    <a:pt x="179" y="2"/>
                    <a:pt x="269" y="0"/>
                  </a:cubicBezTo>
                  <a:cubicBezTo>
                    <a:pt x="214" y="95"/>
                    <a:pt x="214" y="95"/>
                    <a:pt x="214" y="95"/>
                  </a:cubicBezTo>
                  <a:lnTo>
                    <a:pt x="212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4" name="Freeform 104"/>
            <p:cNvSpPr/>
            <p:nvPr/>
          </p:nvSpPr>
          <p:spPr bwMode="auto">
            <a:xfrm>
              <a:off x="1227138" y="1687513"/>
              <a:ext cx="138112" cy="176213"/>
            </a:xfrm>
            <a:custGeom>
              <a:avLst/>
              <a:gdLst>
                <a:gd name="T0" fmla="*/ 124 w 124"/>
                <a:gd name="T1" fmla="*/ 0 h 158"/>
                <a:gd name="T2" fmla="*/ 6 w 124"/>
                <a:gd name="T3" fmla="*/ 155 h 158"/>
                <a:gd name="T4" fmla="*/ 1 w 124"/>
                <a:gd name="T5" fmla="*/ 158 h 158"/>
                <a:gd name="T6" fmla="*/ 0 w 124"/>
                <a:gd name="T7" fmla="*/ 158 h 158"/>
                <a:gd name="T8" fmla="*/ 10 w 124"/>
                <a:gd name="T9" fmla="*/ 46 h 158"/>
                <a:gd name="T10" fmla="*/ 99 w 124"/>
                <a:gd name="T11" fmla="*/ 8 h 158"/>
                <a:gd name="T12" fmla="*/ 124 w 124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58">
                  <a:moveTo>
                    <a:pt x="124" y="0"/>
                  </a:moveTo>
                  <a:cubicBezTo>
                    <a:pt x="6" y="155"/>
                    <a:pt x="6" y="155"/>
                    <a:pt x="6" y="155"/>
                  </a:cubicBezTo>
                  <a:cubicBezTo>
                    <a:pt x="4" y="156"/>
                    <a:pt x="3" y="157"/>
                    <a:pt x="1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39" y="32"/>
                    <a:pt x="69" y="19"/>
                    <a:pt x="99" y="8"/>
                  </a:cubicBezTo>
                  <a:cubicBezTo>
                    <a:pt x="108" y="5"/>
                    <a:pt x="116" y="2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5" name="Freeform 105"/>
            <p:cNvSpPr/>
            <p:nvPr/>
          </p:nvSpPr>
          <p:spPr bwMode="auto">
            <a:xfrm>
              <a:off x="1077913" y="1738313"/>
              <a:ext cx="160337" cy="125413"/>
            </a:xfrm>
            <a:custGeom>
              <a:avLst/>
              <a:gdLst>
                <a:gd name="T0" fmla="*/ 0 w 144"/>
                <a:gd name="T1" fmla="*/ 90 h 112"/>
                <a:gd name="T2" fmla="*/ 144 w 144"/>
                <a:gd name="T3" fmla="*/ 0 h 112"/>
                <a:gd name="T4" fmla="*/ 134 w 144"/>
                <a:gd name="T5" fmla="*/ 112 h 112"/>
                <a:gd name="T6" fmla="*/ 0 w 144"/>
                <a:gd name="T7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12">
                  <a:moveTo>
                    <a:pt x="0" y="90"/>
                  </a:moveTo>
                  <a:cubicBezTo>
                    <a:pt x="45" y="56"/>
                    <a:pt x="93" y="26"/>
                    <a:pt x="144" y="0"/>
                  </a:cubicBezTo>
                  <a:cubicBezTo>
                    <a:pt x="134" y="112"/>
                    <a:pt x="134" y="112"/>
                    <a:pt x="134" y="112"/>
                  </a:cubicBez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6" name="Freeform 106"/>
            <p:cNvSpPr/>
            <p:nvPr/>
          </p:nvSpPr>
          <p:spPr bwMode="auto">
            <a:xfrm>
              <a:off x="712788" y="2425700"/>
              <a:ext cx="104775" cy="203200"/>
            </a:xfrm>
            <a:custGeom>
              <a:avLst/>
              <a:gdLst>
                <a:gd name="T0" fmla="*/ 93 w 93"/>
                <a:gd name="T1" fmla="*/ 182 h 182"/>
                <a:gd name="T2" fmla="*/ 0 w 93"/>
                <a:gd name="T3" fmla="*/ 132 h 182"/>
                <a:gd name="T4" fmla="*/ 14 w 93"/>
                <a:gd name="T5" fmla="*/ 0 h 182"/>
                <a:gd name="T6" fmla="*/ 93 w 93"/>
                <a:gd name="T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2">
                  <a:moveTo>
                    <a:pt x="93" y="18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" y="89"/>
                    <a:pt x="6" y="44"/>
                    <a:pt x="14" y="0"/>
                  </a:cubicBezTo>
                  <a:lnTo>
                    <a:pt x="93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7" name="Freeform 107"/>
            <p:cNvSpPr/>
            <p:nvPr/>
          </p:nvSpPr>
          <p:spPr bwMode="auto">
            <a:xfrm>
              <a:off x="1846263" y="3500438"/>
              <a:ext cx="134937" cy="100013"/>
            </a:xfrm>
            <a:custGeom>
              <a:avLst/>
              <a:gdLst>
                <a:gd name="T0" fmla="*/ 120 w 120"/>
                <a:gd name="T1" fmla="*/ 0 h 90"/>
                <a:gd name="T2" fmla="*/ 120 w 120"/>
                <a:gd name="T3" fmla="*/ 0 h 90"/>
                <a:gd name="T4" fmla="*/ 92 w 120"/>
                <a:gd name="T5" fmla="*/ 90 h 90"/>
                <a:gd name="T6" fmla="*/ 1 w 120"/>
                <a:gd name="T7" fmla="*/ 57 h 90"/>
                <a:gd name="T8" fmla="*/ 0 w 120"/>
                <a:gd name="T9" fmla="*/ 55 h 90"/>
                <a:gd name="T10" fmla="*/ 120 w 12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0"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64" y="76"/>
                    <a:pt x="34" y="66"/>
                    <a:pt x="1" y="57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8" name="Freeform 108"/>
            <p:cNvSpPr/>
            <p:nvPr/>
          </p:nvSpPr>
          <p:spPr bwMode="auto">
            <a:xfrm>
              <a:off x="1844675" y="3562350"/>
              <a:ext cx="3175" cy="158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2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9" name="Freeform 109"/>
            <p:cNvSpPr/>
            <p:nvPr/>
          </p:nvSpPr>
          <p:spPr bwMode="auto">
            <a:xfrm>
              <a:off x="1525588" y="3414713"/>
              <a:ext cx="319087" cy="147638"/>
            </a:xfrm>
            <a:custGeom>
              <a:avLst/>
              <a:gdLst>
                <a:gd name="T0" fmla="*/ 95 w 286"/>
                <a:gd name="T1" fmla="*/ 1 h 133"/>
                <a:gd name="T2" fmla="*/ 286 w 286"/>
                <a:gd name="T3" fmla="*/ 133 h 133"/>
                <a:gd name="T4" fmla="*/ 134 w 286"/>
                <a:gd name="T5" fmla="*/ 103 h 133"/>
                <a:gd name="T6" fmla="*/ 0 w 286"/>
                <a:gd name="T7" fmla="*/ 78 h 133"/>
                <a:gd name="T8" fmla="*/ 90 w 286"/>
                <a:gd name="T9" fmla="*/ 0 h 133"/>
                <a:gd name="T10" fmla="*/ 95 w 286"/>
                <a:gd name="T1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133">
                  <a:moveTo>
                    <a:pt x="95" y="1"/>
                  </a:moveTo>
                  <a:cubicBezTo>
                    <a:pt x="286" y="133"/>
                    <a:pt x="286" y="133"/>
                    <a:pt x="286" y="133"/>
                  </a:cubicBezTo>
                  <a:cubicBezTo>
                    <a:pt x="239" y="121"/>
                    <a:pt x="188" y="113"/>
                    <a:pt x="134" y="103"/>
                  </a:cubicBezTo>
                  <a:cubicBezTo>
                    <a:pt x="92" y="96"/>
                    <a:pt x="47" y="88"/>
                    <a:pt x="0" y="78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3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0" name="Freeform 110"/>
            <p:cNvSpPr/>
            <p:nvPr/>
          </p:nvSpPr>
          <p:spPr bwMode="auto">
            <a:xfrm>
              <a:off x="1401763" y="3414713"/>
              <a:ext cx="223837" cy="87313"/>
            </a:xfrm>
            <a:custGeom>
              <a:avLst/>
              <a:gdLst>
                <a:gd name="T0" fmla="*/ 200 w 201"/>
                <a:gd name="T1" fmla="*/ 0 h 78"/>
                <a:gd name="T2" fmla="*/ 201 w 201"/>
                <a:gd name="T3" fmla="*/ 0 h 78"/>
                <a:gd name="T4" fmla="*/ 111 w 201"/>
                <a:gd name="T5" fmla="*/ 78 h 78"/>
                <a:gd name="T6" fmla="*/ 0 w 201"/>
                <a:gd name="T7" fmla="*/ 50 h 78"/>
                <a:gd name="T8" fmla="*/ 0 w 201"/>
                <a:gd name="T9" fmla="*/ 49 h 78"/>
                <a:gd name="T10" fmla="*/ 200 w 201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78">
                  <a:moveTo>
                    <a:pt x="200" y="0"/>
                  </a:moveTo>
                  <a:cubicBezTo>
                    <a:pt x="200" y="0"/>
                    <a:pt x="200" y="0"/>
                    <a:pt x="201" y="0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75" y="70"/>
                    <a:pt x="38" y="61"/>
                    <a:pt x="0" y="50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1" name="Freeform 111"/>
            <p:cNvSpPr/>
            <p:nvPr/>
          </p:nvSpPr>
          <p:spPr bwMode="auto">
            <a:xfrm>
              <a:off x="1193800" y="3319463"/>
              <a:ext cx="207962" cy="150813"/>
            </a:xfrm>
            <a:custGeom>
              <a:avLst/>
              <a:gdLst>
                <a:gd name="T0" fmla="*/ 87 w 187"/>
                <a:gd name="T1" fmla="*/ 0 h 136"/>
                <a:gd name="T2" fmla="*/ 87 w 187"/>
                <a:gd name="T3" fmla="*/ 0 h 136"/>
                <a:gd name="T4" fmla="*/ 186 w 187"/>
                <a:gd name="T5" fmla="*/ 135 h 136"/>
                <a:gd name="T6" fmla="*/ 187 w 187"/>
                <a:gd name="T7" fmla="*/ 135 h 136"/>
                <a:gd name="T8" fmla="*/ 187 w 187"/>
                <a:gd name="T9" fmla="*/ 136 h 136"/>
                <a:gd name="T10" fmla="*/ 0 w 187"/>
                <a:gd name="T11" fmla="*/ 60 h 136"/>
                <a:gd name="T12" fmla="*/ 87 w 187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136">
                  <a:moveTo>
                    <a:pt x="87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6"/>
                    <a:pt x="187" y="136"/>
                    <a:pt x="187" y="136"/>
                  </a:cubicBezTo>
                  <a:cubicBezTo>
                    <a:pt x="126" y="117"/>
                    <a:pt x="63" y="93"/>
                    <a:pt x="0" y="60"/>
                  </a:cubicBez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2" name="Freeform 112"/>
            <p:cNvSpPr/>
            <p:nvPr/>
          </p:nvSpPr>
          <p:spPr bwMode="auto">
            <a:xfrm>
              <a:off x="863600" y="3101975"/>
              <a:ext cx="217487" cy="215900"/>
            </a:xfrm>
            <a:custGeom>
              <a:avLst/>
              <a:gdLst>
                <a:gd name="T0" fmla="*/ 196 w 196"/>
                <a:gd name="T1" fmla="*/ 159 h 193"/>
                <a:gd name="T2" fmla="*/ 196 w 196"/>
                <a:gd name="T3" fmla="*/ 193 h 193"/>
                <a:gd name="T4" fmla="*/ 164 w 196"/>
                <a:gd name="T5" fmla="*/ 170 h 193"/>
                <a:gd name="T6" fmla="*/ 0 w 196"/>
                <a:gd name="T7" fmla="*/ 0 h 193"/>
                <a:gd name="T8" fmla="*/ 194 w 196"/>
                <a:gd name="T9" fmla="*/ 159 h 193"/>
                <a:gd name="T10" fmla="*/ 196 w 196"/>
                <a:gd name="T11" fmla="*/ 15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193">
                  <a:moveTo>
                    <a:pt x="196" y="159"/>
                  </a:moveTo>
                  <a:cubicBezTo>
                    <a:pt x="196" y="193"/>
                    <a:pt x="196" y="193"/>
                    <a:pt x="196" y="193"/>
                  </a:cubicBezTo>
                  <a:cubicBezTo>
                    <a:pt x="186" y="186"/>
                    <a:pt x="175" y="178"/>
                    <a:pt x="164" y="170"/>
                  </a:cubicBezTo>
                  <a:cubicBezTo>
                    <a:pt x="100" y="122"/>
                    <a:pt x="45" y="64"/>
                    <a:pt x="0" y="0"/>
                  </a:cubicBezTo>
                  <a:cubicBezTo>
                    <a:pt x="194" y="159"/>
                    <a:pt x="194" y="159"/>
                    <a:pt x="194" y="159"/>
                  </a:cubicBezTo>
                  <a:lnTo>
                    <a:pt x="196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3" name="Freeform 113"/>
            <p:cNvSpPr/>
            <p:nvPr/>
          </p:nvSpPr>
          <p:spPr bwMode="auto">
            <a:xfrm>
              <a:off x="2241550" y="3309938"/>
              <a:ext cx="203200" cy="188913"/>
            </a:xfrm>
            <a:custGeom>
              <a:avLst/>
              <a:gdLst>
                <a:gd name="T0" fmla="*/ 128 w 128"/>
                <a:gd name="T1" fmla="*/ 0 h 119"/>
                <a:gd name="T2" fmla="*/ 10 w 128"/>
                <a:gd name="T3" fmla="*/ 119 h 119"/>
                <a:gd name="T4" fmla="*/ 0 w 128"/>
                <a:gd name="T5" fmla="*/ 67 h 119"/>
                <a:gd name="T6" fmla="*/ 128 w 128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119">
                  <a:moveTo>
                    <a:pt x="128" y="0"/>
                  </a:moveTo>
                  <a:lnTo>
                    <a:pt x="10" y="119"/>
                  </a:lnTo>
                  <a:lnTo>
                    <a:pt x="0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4" name="Freeform 114"/>
            <p:cNvSpPr/>
            <p:nvPr/>
          </p:nvSpPr>
          <p:spPr bwMode="auto">
            <a:xfrm>
              <a:off x="1081088" y="3279775"/>
              <a:ext cx="209550" cy="106363"/>
            </a:xfrm>
            <a:custGeom>
              <a:avLst/>
              <a:gdLst>
                <a:gd name="T0" fmla="*/ 187 w 187"/>
                <a:gd name="T1" fmla="*/ 35 h 95"/>
                <a:gd name="T2" fmla="*/ 100 w 187"/>
                <a:gd name="T3" fmla="*/ 95 h 95"/>
                <a:gd name="T4" fmla="*/ 0 w 187"/>
                <a:gd name="T5" fmla="*/ 34 h 95"/>
                <a:gd name="T6" fmla="*/ 0 w 187"/>
                <a:gd name="T7" fmla="*/ 0 h 95"/>
                <a:gd name="T8" fmla="*/ 187 w 187"/>
                <a:gd name="T9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95">
                  <a:moveTo>
                    <a:pt x="187" y="35"/>
                  </a:moveTo>
                  <a:cubicBezTo>
                    <a:pt x="100" y="95"/>
                    <a:pt x="100" y="95"/>
                    <a:pt x="100" y="95"/>
                  </a:cubicBezTo>
                  <a:cubicBezTo>
                    <a:pt x="66" y="77"/>
                    <a:pt x="33" y="57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5" name="Freeform 115"/>
            <p:cNvSpPr/>
            <p:nvPr/>
          </p:nvSpPr>
          <p:spPr bwMode="auto">
            <a:xfrm>
              <a:off x="2649538" y="2774950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6" name="Freeform 116"/>
            <p:cNvSpPr/>
            <p:nvPr/>
          </p:nvSpPr>
          <p:spPr bwMode="auto">
            <a:xfrm>
              <a:off x="2130425" y="3416300"/>
              <a:ext cx="127000" cy="123825"/>
            </a:xfrm>
            <a:custGeom>
              <a:avLst/>
              <a:gdLst>
                <a:gd name="T0" fmla="*/ 4 w 80"/>
                <a:gd name="T1" fmla="*/ 35 h 78"/>
                <a:gd name="T2" fmla="*/ 70 w 80"/>
                <a:gd name="T3" fmla="*/ 0 h 78"/>
                <a:gd name="T4" fmla="*/ 80 w 80"/>
                <a:gd name="T5" fmla="*/ 52 h 78"/>
                <a:gd name="T6" fmla="*/ 54 w 80"/>
                <a:gd name="T7" fmla="*/ 78 h 78"/>
                <a:gd name="T8" fmla="*/ 0 w 80"/>
                <a:gd name="T9" fmla="*/ 38 h 78"/>
                <a:gd name="T10" fmla="*/ 4 w 80"/>
                <a:gd name="T11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8">
                  <a:moveTo>
                    <a:pt x="4" y="35"/>
                  </a:moveTo>
                  <a:lnTo>
                    <a:pt x="70" y="0"/>
                  </a:lnTo>
                  <a:lnTo>
                    <a:pt x="80" y="52"/>
                  </a:lnTo>
                  <a:lnTo>
                    <a:pt x="54" y="78"/>
                  </a:lnTo>
                  <a:lnTo>
                    <a:pt x="0" y="38"/>
                  </a:lnTo>
                  <a:lnTo>
                    <a:pt x="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7" name="Freeform 117"/>
            <p:cNvSpPr/>
            <p:nvPr/>
          </p:nvSpPr>
          <p:spPr bwMode="auto">
            <a:xfrm>
              <a:off x="2066925" y="3476625"/>
              <a:ext cx="149225" cy="214313"/>
            </a:xfrm>
            <a:custGeom>
              <a:avLst/>
              <a:gdLst>
                <a:gd name="T0" fmla="*/ 40 w 94"/>
                <a:gd name="T1" fmla="*/ 0 h 135"/>
                <a:gd name="T2" fmla="*/ 94 w 94"/>
                <a:gd name="T3" fmla="*/ 40 h 135"/>
                <a:gd name="T4" fmla="*/ 0 w 94"/>
                <a:gd name="T5" fmla="*/ 135 h 135"/>
                <a:gd name="T6" fmla="*/ 38 w 94"/>
                <a:gd name="T7" fmla="*/ 2 h 135"/>
                <a:gd name="T8" fmla="*/ 40 w 9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5">
                  <a:moveTo>
                    <a:pt x="40" y="0"/>
                  </a:moveTo>
                  <a:lnTo>
                    <a:pt x="94" y="40"/>
                  </a:lnTo>
                  <a:lnTo>
                    <a:pt x="0" y="135"/>
                  </a:lnTo>
                  <a:lnTo>
                    <a:pt x="38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8" name="Freeform 118"/>
            <p:cNvSpPr/>
            <p:nvPr/>
          </p:nvSpPr>
          <p:spPr bwMode="auto">
            <a:xfrm>
              <a:off x="1949450" y="3500438"/>
              <a:ext cx="117475" cy="190500"/>
            </a:xfrm>
            <a:custGeom>
              <a:avLst/>
              <a:gdLst>
                <a:gd name="T0" fmla="*/ 106 w 106"/>
                <a:gd name="T1" fmla="*/ 170 h 170"/>
                <a:gd name="T2" fmla="*/ 73 w 106"/>
                <a:gd name="T3" fmla="*/ 139 h 170"/>
                <a:gd name="T4" fmla="*/ 0 w 106"/>
                <a:gd name="T5" fmla="*/ 90 h 170"/>
                <a:gd name="T6" fmla="*/ 28 w 106"/>
                <a:gd name="T7" fmla="*/ 0 h 170"/>
                <a:gd name="T8" fmla="*/ 106 w 106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70">
                  <a:moveTo>
                    <a:pt x="106" y="170"/>
                  </a:moveTo>
                  <a:cubicBezTo>
                    <a:pt x="73" y="139"/>
                    <a:pt x="73" y="139"/>
                    <a:pt x="73" y="139"/>
                  </a:cubicBezTo>
                  <a:cubicBezTo>
                    <a:pt x="52" y="118"/>
                    <a:pt x="27" y="103"/>
                    <a:pt x="0" y="9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106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9" name="Freeform 119"/>
            <p:cNvSpPr/>
            <p:nvPr/>
          </p:nvSpPr>
          <p:spPr bwMode="auto">
            <a:xfrm>
              <a:off x="2565400" y="238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0" name="Freeform 120"/>
            <p:cNvSpPr/>
            <p:nvPr/>
          </p:nvSpPr>
          <p:spPr bwMode="auto">
            <a:xfrm>
              <a:off x="2120900" y="1747838"/>
              <a:ext cx="204787" cy="204788"/>
            </a:xfrm>
            <a:custGeom>
              <a:avLst/>
              <a:gdLst>
                <a:gd name="T0" fmla="*/ 90 w 183"/>
                <a:gd name="T1" fmla="*/ 184 h 184"/>
                <a:gd name="T2" fmla="*/ 0 w 183"/>
                <a:gd name="T3" fmla="*/ 0 h 184"/>
                <a:gd name="T4" fmla="*/ 183 w 183"/>
                <a:gd name="T5" fmla="*/ 149 h 184"/>
                <a:gd name="T6" fmla="*/ 91 w 183"/>
                <a:gd name="T7" fmla="*/ 184 h 184"/>
                <a:gd name="T8" fmla="*/ 90 w 183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84">
                  <a:moveTo>
                    <a:pt x="90" y="18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8" y="39"/>
                    <a:pt x="130" y="89"/>
                    <a:pt x="183" y="149"/>
                  </a:cubicBezTo>
                  <a:cubicBezTo>
                    <a:pt x="91" y="184"/>
                    <a:pt x="91" y="184"/>
                    <a:pt x="91" y="184"/>
                  </a:cubicBezTo>
                  <a:lnTo>
                    <a:pt x="90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1" name="Freeform 121"/>
            <p:cNvSpPr/>
            <p:nvPr/>
          </p:nvSpPr>
          <p:spPr bwMode="auto">
            <a:xfrm>
              <a:off x="2501900" y="2389188"/>
              <a:ext cx="103187" cy="185738"/>
            </a:xfrm>
            <a:custGeom>
              <a:avLst/>
              <a:gdLst>
                <a:gd name="T0" fmla="*/ 59 w 93"/>
                <a:gd name="T1" fmla="*/ 0 h 167"/>
                <a:gd name="T2" fmla="*/ 93 w 93"/>
                <a:gd name="T3" fmla="*/ 164 h 167"/>
                <a:gd name="T4" fmla="*/ 0 w 93"/>
                <a:gd name="T5" fmla="*/ 167 h 167"/>
                <a:gd name="T6" fmla="*/ 59 w 93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67">
                  <a:moveTo>
                    <a:pt x="59" y="0"/>
                  </a:moveTo>
                  <a:cubicBezTo>
                    <a:pt x="73" y="58"/>
                    <a:pt x="84" y="113"/>
                    <a:pt x="93" y="164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2" name="Freeform 122"/>
            <p:cNvSpPr/>
            <p:nvPr/>
          </p:nvSpPr>
          <p:spPr bwMode="auto">
            <a:xfrm>
              <a:off x="2565400" y="2978150"/>
              <a:ext cx="206375" cy="90488"/>
            </a:xfrm>
            <a:custGeom>
              <a:avLst/>
              <a:gdLst>
                <a:gd name="T0" fmla="*/ 130 w 130"/>
                <a:gd name="T1" fmla="*/ 0 h 57"/>
                <a:gd name="T2" fmla="*/ 74 w 130"/>
                <a:gd name="T3" fmla="*/ 57 h 57"/>
                <a:gd name="T4" fmla="*/ 0 w 130"/>
                <a:gd name="T5" fmla="*/ 40 h 57"/>
                <a:gd name="T6" fmla="*/ 130 w 130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74" y="57"/>
                  </a:lnTo>
                  <a:lnTo>
                    <a:pt x="0" y="4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3" name="Freeform 123"/>
            <p:cNvSpPr/>
            <p:nvPr/>
          </p:nvSpPr>
          <p:spPr bwMode="auto">
            <a:xfrm>
              <a:off x="2413000" y="2238375"/>
              <a:ext cx="152400" cy="146050"/>
            </a:xfrm>
            <a:custGeom>
              <a:avLst/>
              <a:gdLst>
                <a:gd name="T0" fmla="*/ 0 w 138"/>
                <a:gd name="T1" fmla="*/ 0 h 131"/>
                <a:gd name="T2" fmla="*/ 98 w 138"/>
                <a:gd name="T3" fmla="*/ 3 h 131"/>
                <a:gd name="T4" fmla="*/ 138 w 138"/>
                <a:gd name="T5" fmla="*/ 131 h 131"/>
                <a:gd name="T6" fmla="*/ 138 w 138"/>
                <a:gd name="T7" fmla="*/ 131 h 131"/>
                <a:gd name="T8" fmla="*/ 0 w 138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31">
                  <a:moveTo>
                    <a:pt x="0" y="0"/>
                  </a:moveTo>
                  <a:cubicBezTo>
                    <a:pt x="98" y="3"/>
                    <a:pt x="98" y="3"/>
                    <a:pt x="98" y="3"/>
                  </a:cubicBezTo>
                  <a:cubicBezTo>
                    <a:pt x="114" y="46"/>
                    <a:pt x="127" y="89"/>
                    <a:pt x="138" y="131"/>
                  </a:cubicBezTo>
                  <a:cubicBezTo>
                    <a:pt x="138" y="131"/>
                    <a:pt x="138" y="131"/>
                    <a:pt x="138" y="13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4" name="Freeform 124"/>
            <p:cNvSpPr/>
            <p:nvPr/>
          </p:nvSpPr>
          <p:spPr bwMode="auto">
            <a:xfrm>
              <a:off x="1955800" y="1704975"/>
              <a:ext cx="155575" cy="77788"/>
            </a:xfrm>
            <a:custGeom>
              <a:avLst/>
              <a:gdLst>
                <a:gd name="T0" fmla="*/ 0 w 140"/>
                <a:gd name="T1" fmla="*/ 70 h 70"/>
                <a:gd name="T2" fmla="*/ 73 w 140"/>
                <a:gd name="T3" fmla="*/ 0 h 70"/>
                <a:gd name="T4" fmla="*/ 140 w 140"/>
                <a:gd name="T5" fmla="*/ 33 h 70"/>
                <a:gd name="T6" fmla="*/ 0 w 140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70">
                  <a:moveTo>
                    <a:pt x="0" y="7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96" y="10"/>
                    <a:pt x="118" y="21"/>
                    <a:pt x="140" y="33"/>
                  </a:cubicBezTo>
                  <a:lnTo>
                    <a:pt x="0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5" name="Freeform 125"/>
            <p:cNvSpPr/>
            <p:nvPr/>
          </p:nvSpPr>
          <p:spPr bwMode="auto">
            <a:xfrm>
              <a:off x="2411413" y="2101850"/>
              <a:ext cx="109537" cy="141288"/>
            </a:xfrm>
            <a:custGeom>
              <a:avLst/>
              <a:gdLst>
                <a:gd name="T0" fmla="*/ 0 w 99"/>
                <a:gd name="T1" fmla="*/ 122 h 126"/>
                <a:gd name="T2" fmla="*/ 41 w 99"/>
                <a:gd name="T3" fmla="*/ 0 h 126"/>
                <a:gd name="T4" fmla="*/ 99 w 99"/>
                <a:gd name="T5" fmla="*/ 126 h 126"/>
                <a:gd name="T6" fmla="*/ 1 w 99"/>
                <a:gd name="T7" fmla="*/ 123 h 126"/>
                <a:gd name="T8" fmla="*/ 0 w 99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26">
                  <a:moveTo>
                    <a:pt x="0" y="122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64" y="42"/>
                    <a:pt x="83" y="84"/>
                    <a:pt x="99" y="126"/>
                  </a:cubicBezTo>
                  <a:cubicBezTo>
                    <a:pt x="1" y="123"/>
                    <a:pt x="1" y="123"/>
                    <a:pt x="1" y="123"/>
                  </a:cubicBezTo>
                  <a:lnTo>
                    <a:pt x="0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6" name="Freeform 126"/>
            <p:cNvSpPr/>
            <p:nvPr/>
          </p:nvSpPr>
          <p:spPr bwMode="auto">
            <a:xfrm>
              <a:off x="2363788" y="1985963"/>
              <a:ext cx="88900" cy="106363"/>
            </a:xfrm>
            <a:custGeom>
              <a:avLst/>
              <a:gdLst>
                <a:gd name="T0" fmla="*/ 17 w 79"/>
                <a:gd name="T1" fmla="*/ 0 h 96"/>
                <a:gd name="T2" fmla="*/ 79 w 79"/>
                <a:gd name="T3" fmla="*/ 96 h 96"/>
                <a:gd name="T4" fmla="*/ 0 w 79"/>
                <a:gd name="T5" fmla="*/ 48 h 96"/>
                <a:gd name="T6" fmla="*/ 17 w 79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6">
                  <a:moveTo>
                    <a:pt x="17" y="0"/>
                  </a:moveTo>
                  <a:cubicBezTo>
                    <a:pt x="40" y="32"/>
                    <a:pt x="61" y="64"/>
                    <a:pt x="79" y="96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7" name="Freeform 127"/>
            <p:cNvSpPr/>
            <p:nvPr/>
          </p:nvSpPr>
          <p:spPr bwMode="auto">
            <a:xfrm>
              <a:off x="2222500" y="1912938"/>
              <a:ext cx="160337" cy="127000"/>
            </a:xfrm>
            <a:custGeom>
              <a:avLst/>
              <a:gdLst>
                <a:gd name="T0" fmla="*/ 0 w 144"/>
                <a:gd name="T1" fmla="*/ 35 h 113"/>
                <a:gd name="T2" fmla="*/ 92 w 144"/>
                <a:gd name="T3" fmla="*/ 0 h 113"/>
                <a:gd name="T4" fmla="*/ 127 w 144"/>
                <a:gd name="T5" fmla="*/ 42 h 113"/>
                <a:gd name="T6" fmla="*/ 144 w 144"/>
                <a:gd name="T7" fmla="*/ 65 h 113"/>
                <a:gd name="T8" fmla="*/ 127 w 144"/>
                <a:gd name="T9" fmla="*/ 113 h 113"/>
                <a:gd name="T10" fmla="*/ 0 w 144"/>
                <a:gd name="T11" fmla="*/ 3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13">
                  <a:moveTo>
                    <a:pt x="0" y="35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104" y="13"/>
                    <a:pt x="116" y="27"/>
                    <a:pt x="127" y="42"/>
                  </a:cubicBezTo>
                  <a:cubicBezTo>
                    <a:pt x="133" y="50"/>
                    <a:pt x="139" y="57"/>
                    <a:pt x="144" y="65"/>
                  </a:cubicBezTo>
                  <a:cubicBezTo>
                    <a:pt x="127" y="113"/>
                    <a:pt x="127" y="113"/>
                    <a:pt x="127" y="113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8" name="Freeform 128"/>
            <p:cNvSpPr/>
            <p:nvPr/>
          </p:nvSpPr>
          <p:spPr bwMode="auto">
            <a:xfrm>
              <a:off x="2487613" y="3041650"/>
              <a:ext cx="195262" cy="214313"/>
            </a:xfrm>
            <a:custGeom>
              <a:avLst/>
              <a:gdLst>
                <a:gd name="T0" fmla="*/ 45 w 123"/>
                <a:gd name="T1" fmla="*/ 2 h 135"/>
                <a:gd name="T2" fmla="*/ 47 w 123"/>
                <a:gd name="T3" fmla="*/ 0 h 135"/>
                <a:gd name="T4" fmla="*/ 49 w 123"/>
                <a:gd name="T5" fmla="*/ 0 h 135"/>
                <a:gd name="T6" fmla="*/ 123 w 123"/>
                <a:gd name="T7" fmla="*/ 17 h 135"/>
                <a:gd name="T8" fmla="*/ 7 w 123"/>
                <a:gd name="T9" fmla="*/ 135 h 135"/>
                <a:gd name="T10" fmla="*/ 0 w 123"/>
                <a:gd name="T11" fmla="*/ 110 h 135"/>
                <a:gd name="T12" fmla="*/ 45 w 123"/>
                <a:gd name="T13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35">
                  <a:moveTo>
                    <a:pt x="45" y="2"/>
                  </a:moveTo>
                  <a:lnTo>
                    <a:pt x="47" y="0"/>
                  </a:lnTo>
                  <a:lnTo>
                    <a:pt x="49" y="0"/>
                  </a:lnTo>
                  <a:lnTo>
                    <a:pt x="123" y="17"/>
                  </a:lnTo>
                  <a:lnTo>
                    <a:pt x="7" y="135"/>
                  </a:lnTo>
                  <a:lnTo>
                    <a:pt x="0" y="110"/>
                  </a:lnTo>
                  <a:lnTo>
                    <a:pt x="4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9" name="Freeform 129"/>
            <p:cNvSpPr/>
            <p:nvPr/>
          </p:nvSpPr>
          <p:spPr bwMode="auto">
            <a:xfrm>
              <a:off x="2592388" y="2678113"/>
              <a:ext cx="55562" cy="96838"/>
            </a:xfrm>
            <a:custGeom>
              <a:avLst/>
              <a:gdLst>
                <a:gd name="T0" fmla="*/ 29 w 50"/>
                <a:gd name="T1" fmla="*/ 0 h 87"/>
                <a:gd name="T2" fmla="*/ 50 w 50"/>
                <a:gd name="T3" fmla="*/ 87 h 87"/>
                <a:gd name="T4" fmla="*/ 0 w 50"/>
                <a:gd name="T5" fmla="*/ 19 h 87"/>
                <a:gd name="T6" fmla="*/ 29 w 50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87">
                  <a:moveTo>
                    <a:pt x="29" y="0"/>
                  </a:moveTo>
                  <a:cubicBezTo>
                    <a:pt x="36" y="31"/>
                    <a:pt x="42" y="60"/>
                    <a:pt x="50" y="87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0" name="Freeform 130"/>
            <p:cNvSpPr/>
            <p:nvPr/>
          </p:nvSpPr>
          <p:spPr bwMode="auto">
            <a:xfrm>
              <a:off x="1782763" y="1638300"/>
              <a:ext cx="254000" cy="144463"/>
            </a:xfrm>
            <a:custGeom>
              <a:avLst/>
              <a:gdLst>
                <a:gd name="T0" fmla="*/ 153 w 228"/>
                <a:gd name="T1" fmla="*/ 129 h 129"/>
                <a:gd name="T2" fmla="*/ 0 w 228"/>
                <a:gd name="T3" fmla="*/ 0 h 129"/>
                <a:gd name="T4" fmla="*/ 228 w 228"/>
                <a:gd name="T5" fmla="*/ 59 h 129"/>
                <a:gd name="T6" fmla="*/ 155 w 228"/>
                <a:gd name="T7" fmla="*/ 129 h 129"/>
                <a:gd name="T8" fmla="*/ 153 w 228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29">
                  <a:moveTo>
                    <a:pt x="153" y="1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8"/>
                    <a:pt x="157" y="28"/>
                    <a:pt x="228" y="59"/>
                  </a:cubicBezTo>
                  <a:cubicBezTo>
                    <a:pt x="155" y="129"/>
                    <a:pt x="155" y="129"/>
                    <a:pt x="155" y="129"/>
                  </a:cubicBezTo>
                  <a:lnTo>
                    <a:pt x="153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1" name="Freeform 131"/>
            <p:cNvSpPr/>
            <p:nvPr/>
          </p:nvSpPr>
          <p:spPr bwMode="auto">
            <a:xfrm>
              <a:off x="2501900" y="2571750"/>
              <a:ext cx="123825" cy="127000"/>
            </a:xfrm>
            <a:custGeom>
              <a:avLst/>
              <a:gdLst>
                <a:gd name="T0" fmla="*/ 0 w 111"/>
                <a:gd name="T1" fmla="*/ 5 h 114"/>
                <a:gd name="T2" fmla="*/ 0 w 111"/>
                <a:gd name="T3" fmla="*/ 3 h 114"/>
                <a:gd name="T4" fmla="*/ 93 w 111"/>
                <a:gd name="T5" fmla="*/ 0 h 114"/>
                <a:gd name="T6" fmla="*/ 96 w 111"/>
                <a:gd name="T7" fmla="*/ 14 h 114"/>
                <a:gd name="T8" fmla="*/ 111 w 111"/>
                <a:gd name="T9" fmla="*/ 95 h 114"/>
                <a:gd name="T10" fmla="*/ 82 w 111"/>
                <a:gd name="T11" fmla="*/ 114 h 114"/>
                <a:gd name="T12" fmla="*/ 0 w 111"/>
                <a:gd name="T13" fmla="*/ 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4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5"/>
                    <a:pt x="95" y="10"/>
                    <a:pt x="96" y="14"/>
                  </a:cubicBezTo>
                  <a:cubicBezTo>
                    <a:pt x="101" y="42"/>
                    <a:pt x="106" y="69"/>
                    <a:pt x="111" y="95"/>
                  </a:cubicBezTo>
                  <a:cubicBezTo>
                    <a:pt x="82" y="114"/>
                    <a:pt x="82" y="114"/>
                    <a:pt x="82" y="11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2" name="Freeform 132"/>
            <p:cNvSpPr/>
            <p:nvPr/>
          </p:nvSpPr>
          <p:spPr bwMode="auto">
            <a:xfrm>
              <a:off x="2579688" y="2776538"/>
              <a:ext cx="192087" cy="201613"/>
            </a:xfrm>
            <a:custGeom>
              <a:avLst/>
              <a:gdLst>
                <a:gd name="T0" fmla="*/ 0 w 173"/>
                <a:gd name="T1" fmla="*/ 99 h 181"/>
                <a:gd name="T2" fmla="*/ 63 w 173"/>
                <a:gd name="T3" fmla="*/ 0 h 181"/>
                <a:gd name="T4" fmla="*/ 63 w 173"/>
                <a:gd name="T5" fmla="*/ 0 h 181"/>
                <a:gd name="T6" fmla="*/ 141 w 173"/>
                <a:gd name="T7" fmla="*/ 148 h 181"/>
                <a:gd name="T8" fmla="*/ 173 w 173"/>
                <a:gd name="T9" fmla="*/ 181 h 181"/>
                <a:gd name="T10" fmla="*/ 2 w 173"/>
                <a:gd name="T11" fmla="*/ 105 h 181"/>
                <a:gd name="T12" fmla="*/ 0 w 173"/>
                <a:gd name="T13" fmla="*/ 9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81">
                  <a:moveTo>
                    <a:pt x="0" y="99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0" y="58"/>
                    <a:pt x="104" y="108"/>
                    <a:pt x="141" y="148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3"/>
                    <a:pt x="1" y="101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3" name="Freeform 133"/>
            <p:cNvSpPr/>
            <p:nvPr/>
          </p:nvSpPr>
          <p:spPr bwMode="auto">
            <a:xfrm>
              <a:off x="2136775" y="3375025"/>
              <a:ext cx="104775" cy="96838"/>
            </a:xfrm>
            <a:custGeom>
              <a:avLst/>
              <a:gdLst>
                <a:gd name="T0" fmla="*/ 66 w 66"/>
                <a:gd name="T1" fmla="*/ 26 h 61"/>
                <a:gd name="T2" fmla="*/ 0 w 66"/>
                <a:gd name="T3" fmla="*/ 61 h 61"/>
                <a:gd name="T4" fmla="*/ 61 w 66"/>
                <a:gd name="T5" fmla="*/ 0 h 61"/>
                <a:gd name="T6" fmla="*/ 66 w 66"/>
                <a:gd name="T7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1">
                  <a:moveTo>
                    <a:pt x="66" y="26"/>
                  </a:moveTo>
                  <a:lnTo>
                    <a:pt x="0" y="61"/>
                  </a:lnTo>
                  <a:lnTo>
                    <a:pt x="61" y="0"/>
                  </a:lnTo>
                  <a:lnTo>
                    <a:pt x="6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4" name="Freeform 134"/>
            <p:cNvSpPr/>
            <p:nvPr/>
          </p:nvSpPr>
          <p:spPr bwMode="auto">
            <a:xfrm>
              <a:off x="1235075" y="1685925"/>
              <a:ext cx="219075" cy="174625"/>
            </a:xfrm>
            <a:custGeom>
              <a:avLst/>
              <a:gdLst>
                <a:gd name="T0" fmla="*/ 118 w 197"/>
                <a:gd name="T1" fmla="*/ 1 h 156"/>
                <a:gd name="T2" fmla="*/ 120 w 197"/>
                <a:gd name="T3" fmla="*/ 0 h 156"/>
                <a:gd name="T4" fmla="*/ 197 w 197"/>
                <a:gd name="T5" fmla="*/ 75 h 156"/>
                <a:gd name="T6" fmla="*/ 0 w 197"/>
                <a:gd name="T7" fmla="*/ 156 h 156"/>
                <a:gd name="T8" fmla="*/ 118 w 197"/>
                <a:gd name="T9" fmla="*/ 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6">
                  <a:moveTo>
                    <a:pt x="118" y="1"/>
                  </a:moveTo>
                  <a:cubicBezTo>
                    <a:pt x="118" y="0"/>
                    <a:pt x="119" y="0"/>
                    <a:pt x="120" y="0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28" y="93"/>
                    <a:pt x="61" y="121"/>
                    <a:pt x="0" y="156"/>
                  </a:cubicBezTo>
                  <a:lnTo>
                    <a:pt x="1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5" name="Freeform 135"/>
            <p:cNvSpPr/>
            <p:nvPr/>
          </p:nvSpPr>
          <p:spPr bwMode="auto">
            <a:xfrm>
              <a:off x="2408238" y="2238375"/>
              <a:ext cx="157162" cy="244475"/>
            </a:xfrm>
            <a:custGeom>
              <a:avLst/>
              <a:gdLst>
                <a:gd name="T0" fmla="*/ 4 w 142"/>
                <a:gd name="T1" fmla="*/ 0 h 218"/>
                <a:gd name="T2" fmla="*/ 142 w 142"/>
                <a:gd name="T3" fmla="*/ 131 h 218"/>
                <a:gd name="T4" fmla="*/ 66 w 142"/>
                <a:gd name="T5" fmla="*/ 218 h 218"/>
                <a:gd name="T6" fmla="*/ 0 w 142"/>
                <a:gd name="T7" fmla="*/ 0 h 218"/>
                <a:gd name="T8" fmla="*/ 4 w 142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8">
                  <a:moveTo>
                    <a:pt x="4" y="0"/>
                  </a:moveTo>
                  <a:cubicBezTo>
                    <a:pt x="142" y="131"/>
                    <a:pt x="142" y="131"/>
                    <a:pt x="142" y="131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51" y="147"/>
                    <a:pt x="31" y="74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6" name="Freeform 136"/>
            <p:cNvSpPr/>
            <p:nvPr/>
          </p:nvSpPr>
          <p:spPr bwMode="auto">
            <a:xfrm>
              <a:off x="1954213" y="1741488"/>
              <a:ext cx="163512" cy="125413"/>
            </a:xfrm>
            <a:custGeom>
              <a:avLst/>
              <a:gdLst>
                <a:gd name="T0" fmla="*/ 1 w 146"/>
                <a:gd name="T1" fmla="*/ 37 h 113"/>
                <a:gd name="T2" fmla="*/ 141 w 146"/>
                <a:gd name="T3" fmla="*/ 0 h 113"/>
                <a:gd name="T4" fmla="*/ 143 w 146"/>
                <a:gd name="T5" fmla="*/ 1 h 113"/>
                <a:gd name="T6" fmla="*/ 146 w 146"/>
                <a:gd name="T7" fmla="*/ 113 h 113"/>
                <a:gd name="T8" fmla="*/ 0 w 146"/>
                <a:gd name="T9" fmla="*/ 38 h 113"/>
                <a:gd name="T10" fmla="*/ 1 w 146"/>
                <a:gd name="T11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3">
                  <a:moveTo>
                    <a:pt x="1" y="37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1"/>
                    <a:pt x="143" y="1"/>
                    <a:pt x="143" y="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98" y="79"/>
                    <a:pt x="48" y="55"/>
                    <a:pt x="0" y="38"/>
                  </a:cubicBezTo>
                  <a:lnTo>
                    <a:pt x="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7" name="Freeform 137"/>
            <p:cNvSpPr/>
            <p:nvPr/>
          </p:nvSpPr>
          <p:spPr bwMode="auto">
            <a:xfrm>
              <a:off x="2562225" y="3040063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8" name="Freeform 138"/>
            <p:cNvSpPr/>
            <p:nvPr/>
          </p:nvSpPr>
          <p:spPr bwMode="auto">
            <a:xfrm>
              <a:off x="2544763" y="2776538"/>
              <a:ext cx="104775" cy="111125"/>
            </a:xfrm>
            <a:custGeom>
              <a:avLst/>
              <a:gdLst>
                <a:gd name="T0" fmla="*/ 94 w 94"/>
                <a:gd name="T1" fmla="*/ 0 h 99"/>
                <a:gd name="T2" fmla="*/ 31 w 94"/>
                <a:gd name="T3" fmla="*/ 99 h 99"/>
                <a:gd name="T4" fmla="*/ 0 w 94"/>
                <a:gd name="T5" fmla="*/ 11 h 99"/>
                <a:gd name="T6" fmla="*/ 94 w 94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9">
                  <a:moveTo>
                    <a:pt x="94" y="0"/>
                  </a:moveTo>
                  <a:cubicBezTo>
                    <a:pt x="31" y="99"/>
                    <a:pt x="31" y="99"/>
                    <a:pt x="31" y="99"/>
                  </a:cubicBezTo>
                  <a:cubicBezTo>
                    <a:pt x="18" y="71"/>
                    <a:pt x="8" y="42"/>
                    <a:pt x="0" y="11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9" name="Freeform 139"/>
            <p:cNvSpPr/>
            <p:nvPr/>
          </p:nvSpPr>
          <p:spPr bwMode="auto">
            <a:xfrm>
              <a:off x="1227138" y="18637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0" name="Freeform 140"/>
            <p:cNvSpPr/>
            <p:nvPr/>
          </p:nvSpPr>
          <p:spPr bwMode="auto">
            <a:xfrm>
              <a:off x="1368425" y="1684338"/>
              <a:ext cx="239712" cy="85725"/>
            </a:xfrm>
            <a:custGeom>
              <a:avLst/>
              <a:gdLst>
                <a:gd name="T0" fmla="*/ 215 w 215"/>
                <a:gd name="T1" fmla="*/ 49 h 76"/>
                <a:gd name="T2" fmla="*/ 214 w 215"/>
                <a:gd name="T3" fmla="*/ 51 h 76"/>
                <a:gd name="T4" fmla="*/ 77 w 215"/>
                <a:gd name="T5" fmla="*/ 76 h 76"/>
                <a:gd name="T6" fmla="*/ 0 w 215"/>
                <a:gd name="T7" fmla="*/ 1 h 76"/>
                <a:gd name="T8" fmla="*/ 1 w 215"/>
                <a:gd name="T9" fmla="*/ 0 h 76"/>
                <a:gd name="T10" fmla="*/ 213 w 215"/>
                <a:gd name="T11" fmla="*/ 51 h 76"/>
                <a:gd name="T12" fmla="*/ 215 w 215"/>
                <a:gd name="T13" fmla="*/ 4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76">
                  <a:moveTo>
                    <a:pt x="215" y="49"/>
                  </a:moveTo>
                  <a:cubicBezTo>
                    <a:pt x="214" y="51"/>
                    <a:pt x="214" y="51"/>
                    <a:pt x="214" y="51"/>
                  </a:cubicBezTo>
                  <a:cubicBezTo>
                    <a:pt x="168" y="55"/>
                    <a:pt x="122" y="64"/>
                    <a:pt x="77" y="7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13" y="51"/>
                    <a:pt x="213" y="51"/>
                    <a:pt x="213" y="51"/>
                  </a:cubicBezTo>
                  <a:lnTo>
                    <a:pt x="215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1" name="Freeform 141"/>
            <p:cNvSpPr/>
            <p:nvPr/>
          </p:nvSpPr>
          <p:spPr bwMode="auto">
            <a:xfrm>
              <a:off x="2532063" y="2698750"/>
              <a:ext cx="117475" cy="90488"/>
            </a:xfrm>
            <a:custGeom>
              <a:avLst/>
              <a:gdLst>
                <a:gd name="T0" fmla="*/ 12 w 106"/>
                <a:gd name="T1" fmla="*/ 81 h 81"/>
                <a:gd name="T2" fmla="*/ 0 w 106"/>
                <a:gd name="T3" fmla="*/ 35 h 81"/>
                <a:gd name="T4" fmla="*/ 55 w 106"/>
                <a:gd name="T5" fmla="*/ 0 h 81"/>
                <a:gd name="T6" fmla="*/ 105 w 106"/>
                <a:gd name="T7" fmla="*/ 68 h 81"/>
                <a:gd name="T8" fmla="*/ 106 w 106"/>
                <a:gd name="T9" fmla="*/ 69 h 81"/>
                <a:gd name="T10" fmla="*/ 106 w 106"/>
                <a:gd name="T11" fmla="*/ 70 h 81"/>
                <a:gd name="T12" fmla="*/ 12 w 106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81">
                  <a:moveTo>
                    <a:pt x="12" y="81"/>
                  </a:moveTo>
                  <a:cubicBezTo>
                    <a:pt x="8" y="66"/>
                    <a:pt x="4" y="51"/>
                    <a:pt x="0" y="3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lnTo>
                    <a:pt x="12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2" name="Freeform 142"/>
            <p:cNvSpPr/>
            <p:nvPr/>
          </p:nvSpPr>
          <p:spPr bwMode="auto">
            <a:xfrm>
              <a:off x="1789113" y="3443288"/>
              <a:ext cx="192087" cy="119063"/>
            </a:xfrm>
            <a:custGeom>
              <a:avLst/>
              <a:gdLst>
                <a:gd name="T0" fmla="*/ 172 w 172"/>
                <a:gd name="T1" fmla="*/ 51 h 106"/>
                <a:gd name="T2" fmla="*/ 172 w 172"/>
                <a:gd name="T3" fmla="*/ 51 h 106"/>
                <a:gd name="T4" fmla="*/ 52 w 172"/>
                <a:gd name="T5" fmla="*/ 106 h 106"/>
                <a:gd name="T6" fmla="*/ 0 w 172"/>
                <a:gd name="T7" fmla="*/ 0 h 106"/>
                <a:gd name="T8" fmla="*/ 172 w 172"/>
                <a:gd name="T9" fmla="*/ 50 h 106"/>
                <a:gd name="T10" fmla="*/ 172 w 172"/>
                <a:gd name="T11" fmla="*/ 5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06">
                  <a:moveTo>
                    <a:pt x="172" y="51"/>
                  </a:moveTo>
                  <a:cubicBezTo>
                    <a:pt x="172" y="51"/>
                    <a:pt x="172" y="51"/>
                    <a:pt x="17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12"/>
                    <a:pt x="119" y="27"/>
                    <a:pt x="172" y="50"/>
                  </a:cubicBezTo>
                  <a:lnTo>
                    <a:pt x="172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3" name="Freeform 143"/>
            <p:cNvSpPr/>
            <p:nvPr/>
          </p:nvSpPr>
          <p:spPr bwMode="auto">
            <a:xfrm>
              <a:off x="1776413" y="1638300"/>
              <a:ext cx="179387" cy="146050"/>
            </a:xfrm>
            <a:custGeom>
              <a:avLst/>
              <a:gdLst>
                <a:gd name="T0" fmla="*/ 161 w 161"/>
                <a:gd name="T1" fmla="*/ 130 h 131"/>
                <a:gd name="T2" fmla="*/ 160 w 161"/>
                <a:gd name="T3" fmla="*/ 131 h 131"/>
                <a:gd name="T4" fmla="*/ 43 w 161"/>
                <a:gd name="T5" fmla="*/ 100 h 131"/>
                <a:gd name="T6" fmla="*/ 0 w 161"/>
                <a:gd name="T7" fmla="*/ 0 h 131"/>
                <a:gd name="T8" fmla="*/ 6 w 161"/>
                <a:gd name="T9" fmla="*/ 1 h 131"/>
                <a:gd name="T10" fmla="*/ 159 w 161"/>
                <a:gd name="T11" fmla="*/ 130 h 131"/>
                <a:gd name="T12" fmla="*/ 161 w 161"/>
                <a:gd name="T13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31">
                  <a:moveTo>
                    <a:pt x="161" y="130"/>
                  </a:moveTo>
                  <a:cubicBezTo>
                    <a:pt x="160" y="131"/>
                    <a:pt x="160" y="131"/>
                    <a:pt x="160" y="131"/>
                  </a:cubicBezTo>
                  <a:cubicBezTo>
                    <a:pt x="119" y="116"/>
                    <a:pt x="80" y="106"/>
                    <a:pt x="43" y="10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159" y="130"/>
                    <a:pt x="159" y="130"/>
                    <a:pt x="159" y="130"/>
                  </a:cubicBezTo>
                  <a:lnTo>
                    <a:pt x="161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4" name="Freeform 144"/>
            <p:cNvSpPr/>
            <p:nvPr/>
          </p:nvSpPr>
          <p:spPr bwMode="auto">
            <a:xfrm>
              <a:off x="1065213" y="1838325"/>
              <a:ext cx="161925" cy="149225"/>
            </a:xfrm>
            <a:custGeom>
              <a:avLst/>
              <a:gdLst>
                <a:gd name="T0" fmla="*/ 145 w 145"/>
                <a:gd name="T1" fmla="*/ 22 h 133"/>
                <a:gd name="T2" fmla="*/ 0 w 145"/>
                <a:gd name="T3" fmla="*/ 133 h 133"/>
                <a:gd name="T4" fmla="*/ 0 w 145"/>
                <a:gd name="T5" fmla="*/ 133 h 133"/>
                <a:gd name="T6" fmla="*/ 6 w 145"/>
                <a:gd name="T7" fmla="*/ 4 h 133"/>
                <a:gd name="T8" fmla="*/ 11 w 145"/>
                <a:gd name="T9" fmla="*/ 0 h 133"/>
                <a:gd name="T10" fmla="*/ 145 w 145"/>
                <a:gd name="T11" fmla="*/ 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33">
                  <a:moveTo>
                    <a:pt x="145" y="22"/>
                  </a:moveTo>
                  <a:cubicBezTo>
                    <a:pt x="92" y="54"/>
                    <a:pt x="43" y="91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9" y="1"/>
                    <a:pt x="11" y="0"/>
                  </a:cubicBezTo>
                  <a:cubicBezTo>
                    <a:pt x="145" y="22"/>
                    <a:pt x="145" y="22"/>
                    <a:pt x="14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5" name="Freeform 145"/>
            <p:cNvSpPr/>
            <p:nvPr/>
          </p:nvSpPr>
          <p:spPr bwMode="auto">
            <a:xfrm>
              <a:off x="1631950" y="3416300"/>
              <a:ext cx="214312" cy="146050"/>
            </a:xfrm>
            <a:custGeom>
              <a:avLst/>
              <a:gdLst>
                <a:gd name="T0" fmla="*/ 55 w 193"/>
                <a:gd name="T1" fmla="*/ 10 h 132"/>
                <a:gd name="T2" fmla="*/ 141 w 193"/>
                <a:gd name="T3" fmla="*/ 25 h 132"/>
                <a:gd name="T4" fmla="*/ 193 w 193"/>
                <a:gd name="T5" fmla="*/ 131 h 132"/>
                <a:gd name="T6" fmla="*/ 191 w 193"/>
                <a:gd name="T7" fmla="*/ 132 h 132"/>
                <a:gd name="T8" fmla="*/ 191 w 193"/>
                <a:gd name="T9" fmla="*/ 132 h 132"/>
                <a:gd name="T10" fmla="*/ 0 w 193"/>
                <a:gd name="T11" fmla="*/ 0 h 132"/>
                <a:gd name="T12" fmla="*/ 55 w 193"/>
                <a:gd name="T13" fmla="*/ 1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3" h="132">
                  <a:moveTo>
                    <a:pt x="55" y="10"/>
                  </a:moveTo>
                  <a:cubicBezTo>
                    <a:pt x="84" y="15"/>
                    <a:pt x="113" y="20"/>
                    <a:pt x="141" y="25"/>
                  </a:cubicBezTo>
                  <a:cubicBezTo>
                    <a:pt x="193" y="131"/>
                    <a:pt x="193" y="131"/>
                    <a:pt x="193" y="131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3"/>
                    <a:pt x="37" y="7"/>
                    <a:pt x="5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6" name="Freeform 146"/>
            <p:cNvSpPr/>
            <p:nvPr/>
          </p:nvSpPr>
          <p:spPr bwMode="auto">
            <a:xfrm>
              <a:off x="728663" y="2155825"/>
              <a:ext cx="165100" cy="269875"/>
            </a:xfrm>
            <a:custGeom>
              <a:avLst/>
              <a:gdLst>
                <a:gd name="T0" fmla="*/ 147 w 147"/>
                <a:gd name="T1" fmla="*/ 82 h 241"/>
                <a:gd name="T2" fmla="*/ 111 w 147"/>
                <a:gd name="T3" fmla="*/ 181 h 241"/>
                <a:gd name="T4" fmla="*/ 0 w 147"/>
                <a:gd name="T5" fmla="*/ 241 h 241"/>
                <a:gd name="T6" fmla="*/ 1 w 147"/>
                <a:gd name="T7" fmla="*/ 236 h 241"/>
                <a:gd name="T8" fmla="*/ 120 w 147"/>
                <a:gd name="T9" fmla="*/ 0 h 241"/>
                <a:gd name="T10" fmla="*/ 147 w 147"/>
                <a:gd name="T11" fmla="*/ 8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41">
                  <a:moveTo>
                    <a:pt x="147" y="82"/>
                  </a:moveTo>
                  <a:cubicBezTo>
                    <a:pt x="133" y="114"/>
                    <a:pt x="121" y="147"/>
                    <a:pt x="111" y="18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1" y="239"/>
                    <a:pt x="1" y="238"/>
                    <a:pt x="1" y="236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147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7" name="Freeform 147"/>
            <p:cNvSpPr/>
            <p:nvPr/>
          </p:nvSpPr>
          <p:spPr bwMode="auto">
            <a:xfrm>
              <a:off x="2563813" y="2894013"/>
              <a:ext cx="207962" cy="147638"/>
            </a:xfrm>
            <a:custGeom>
              <a:avLst/>
              <a:gdLst>
                <a:gd name="T0" fmla="*/ 0 w 187"/>
                <a:gd name="T1" fmla="*/ 131 h 132"/>
                <a:gd name="T2" fmla="*/ 58 w 187"/>
                <a:gd name="T3" fmla="*/ 73 h 132"/>
                <a:gd name="T4" fmla="*/ 16 w 187"/>
                <a:gd name="T5" fmla="*/ 0 h 132"/>
                <a:gd name="T6" fmla="*/ 187 w 187"/>
                <a:gd name="T7" fmla="*/ 76 h 132"/>
                <a:gd name="T8" fmla="*/ 2 w 187"/>
                <a:gd name="T9" fmla="*/ 132 h 132"/>
                <a:gd name="T10" fmla="*/ 0 w 187"/>
                <a:gd name="T11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132">
                  <a:moveTo>
                    <a:pt x="0" y="131"/>
                  </a:moveTo>
                  <a:cubicBezTo>
                    <a:pt x="58" y="73"/>
                    <a:pt x="58" y="73"/>
                    <a:pt x="58" y="73"/>
                  </a:cubicBezTo>
                  <a:cubicBezTo>
                    <a:pt x="42" y="50"/>
                    <a:pt x="28" y="26"/>
                    <a:pt x="16" y="0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2" y="132"/>
                    <a:pt x="2" y="132"/>
                    <a:pt x="2" y="132"/>
                  </a:cubicBezTo>
                  <a:lnTo>
                    <a:pt x="0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8" name="Freeform 148"/>
            <p:cNvSpPr/>
            <p:nvPr/>
          </p:nvSpPr>
          <p:spPr bwMode="auto">
            <a:xfrm>
              <a:off x="2500313" y="2574925"/>
              <a:ext cx="92075" cy="163513"/>
            </a:xfrm>
            <a:custGeom>
              <a:avLst/>
              <a:gdLst>
                <a:gd name="T0" fmla="*/ 0 w 83"/>
                <a:gd name="T1" fmla="*/ 0 h 146"/>
                <a:gd name="T2" fmla="*/ 1 w 83"/>
                <a:gd name="T3" fmla="*/ 0 h 146"/>
                <a:gd name="T4" fmla="*/ 1 w 83"/>
                <a:gd name="T5" fmla="*/ 2 h 146"/>
                <a:gd name="T6" fmla="*/ 83 w 83"/>
                <a:gd name="T7" fmla="*/ 111 h 146"/>
                <a:gd name="T8" fmla="*/ 28 w 83"/>
                <a:gd name="T9" fmla="*/ 146 h 146"/>
                <a:gd name="T10" fmla="*/ 5 w 83"/>
                <a:gd name="T11" fmla="*/ 28 h 146"/>
                <a:gd name="T12" fmla="*/ 0 w 83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19" y="108"/>
                    <a:pt x="12" y="68"/>
                    <a:pt x="5" y="28"/>
                  </a:cubicBezTo>
                  <a:cubicBezTo>
                    <a:pt x="3" y="19"/>
                    <a:pt x="1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9" name="Freeform 149"/>
            <p:cNvSpPr/>
            <p:nvPr/>
          </p:nvSpPr>
          <p:spPr bwMode="auto">
            <a:xfrm>
              <a:off x="1401763" y="3360738"/>
              <a:ext cx="222250" cy="107950"/>
            </a:xfrm>
            <a:custGeom>
              <a:avLst/>
              <a:gdLst>
                <a:gd name="T0" fmla="*/ 200 w 200"/>
                <a:gd name="T1" fmla="*/ 49 h 98"/>
                <a:gd name="T2" fmla="*/ 0 w 200"/>
                <a:gd name="T3" fmla="*/ 98 h 98"/>
                <a:gd name="T4" fmla="*/ 0 w 200"/>
                <a:gd name="T5" fmla="*/ 0 h 98"/>
                <a:gd name="T6" fmla="*/ 200 w 200"/>
                <a:gd name="T7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" h="98">
                  <a:moveTo>
                    <a:pt x="200" y="4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8" y="23"/>
                    <a:pt x="135" y="37"/>
                    <a:pt x="20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0" name="Freeform 150"/>
            <p:cNvSpPr/>
            <p:nvPr/>
          </p:nvSpPr>
          <p:spPr bwMode="auto">
            <a:xfrm>
              <a:off x="1290638" y="3317875"/>
              <a:ext cx="111125" cy="150813"/>
            </a:xfrm>
            <a:custGeom>
              <a:avLst/>
              <a:gdLst>
                <a:gd name="T0" fmla="*/ 100 w 100"/>
                <a:gd name="T1" fmla="*/ 38 h 136"/>
                <a:gd name="T2" fmla="*/ 100 w 100"/>
                <a:gd name="T3" fmla="*/ 136 h 136"/>
                <a:gd name="T4" fmla="*/ 99 w 100"/>
                <a:gd name="T5" fmla="*/ 136 h 136"/>
                <a:gd name="T6" fmla="*/ 0 w 100"/>
                <a:gd name="T7" fmla="*/ 1 h 136"/>
                <a:gd name="T8" fmla="*/ 0 w 100"/>
                <a:gd name="T9" fmla="*/ 1 h 136"/>
                <a:gd name="T10" fmla="*/ 1 w 100"/>
                <a:gd name="T11" fmla="*/ 0 h 136"/>
                <a:gd name="T12" fmla="*/ 100 w 100"/>
                <a:gd name="T13" fmla="*/ 3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36">
                  <a:moveTo>
                    <a:pt x="100" y="38"/>
                  </a:move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4" y="15"/>
                    <a:pt x="67" y="28"/>
                    <a:pt x="10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1" name="Freeform 151"/>
            <p:cNvSpPr/>
            <p:nvPr/>
          </p:nvSpPr>
          <p:spPr bwMode="auto">
            <a:xfrm>
              <a:off x="1081088" y="3186113"/>
              <a:ext cx="209550" cy="133350"/>
            </a:xfrm>
            <a:custGeom>
              <a:avLst/>
              <a:gdLst>
                <a:gd name="T0" fmla="*/ 0 w 189"/>
                <a:gd name="T1" fmla="*/ 0 h 119"/>
                <a:gd name="T2" fmla="*/ 26 w 189"/>
                <a:gd name="T3" fmla="*/ 20 h 119"/>
                <a:gd name="T4" fmla="*/ 189 w 189"/>
                <a:gd name="T5" fmla="*/ 118 h 119"/>
                <a:gd name="T6" fmla="*/ 188 w 189"/>
                <a:gd name="T7" fmla="*/ 119 h 119"/>
                <a:gd name="T8" fmla="*/ 1 w 189"/>
                <a:gd name="T9" fmla="*/ 84 h 119"/>
                <a:gd name="T10" fmla="*/ 0 w 189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119">
                  <a:moveTo>
                    <a:pt x="0" y="0"/>
                  </a:moveTo>
                  <a:cubicBezTo>
                    <a:pt x="8" y="7"/>
                    <a:pt x="17" y="14"/>
                    <a:pt x="26" y="20"/>
                  </a:cubicBezTo>
                  <a:cubicBezTo>
                    <a:pt x="80" y="62"/>
                    <a:pt x="135" y="93"/>
                    <a:pt x="189" y="118"/>
                  </a:cubicBezTo>
                  <a:cubicBezTo>
                    <a:pt x="188" y="119"/>
                    <a:pt x="188" y="119"/>
                    <a:pt x="188" y="119"/>
                  </a:cubicBezTo>
                  <a:cubicBezTo>
                    <a:pt x="1" y="84"/>
                    <a:pt x="1" y="84"/>
                    <a:pt x="1" y="84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2" name="Freeform 152"/>
            <p:cNvSpPr/>
            <p:nvPr/>
          </p:nvSpPr>
          <p:spPr bwMode="auto">
            <a:xfrm>
              <a:off x="2220913" y="1952625"/>
              <a:ext cx="142875" cy="155575"/>
            </a:xfrm>
            <a:custGeom>
              <a:avLst/>
              <a:gdLst>
                <a:gd name="T0" fmla="*/ 0 w 129"/>
                <a:gd name="T1" fmla="*/ 1 h 140"/>
                <a:gd name="T2" fmla="*/ 2 w 129"/>
                <a:gd name="T3" fmla="*/ 0 h 140"/>
                <a:gd name="T4" fmla="*/ 129 w 129"/>
                <a:gd name="T5" fmla="*/ 78 h 140"/>
                <a:gd name="T6" fmla="*/ 107 w 129"/>
                <a:gd name="T7" fmla="*/ 140 h 140"/>
                <a:gd name="T8" fmla="*/ 55 w 129"/>
                <a:gd name="T9" fmla="*/ 64 h 140"/>
                <a:gd name="T10" fmla="*/ 0 w 129"/>
                <a:gd name="T11" fmla="*/ 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40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92" y="115"/>
                    <a:pt x="75" y="90"/>
                    <a:pt x="55" y="64"/>
                  </a:cubicBezTo>
                  <a:cubicBezTo>
                    <a:pt x="37" y="41"/>
                    <a:pt x="19" y="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3" name="Freeform 153"/>
            <p:cNvSpPr/>
            <p:nvPr/>
          </p:nvSpPr>
          <p:spPr bwMode="auto">
            <a:xfrm>
              <a:off x="2468563" y="3044825"/>
              <a:ext cx="90487" cy="171450"/>
            </a:xfrm>
            <a:custGeom>
              <a:avLst/>
              <a:gdLst>
                <a:gd name="T0" fmla="*/ 57 w 57"/>
                <a:gd name="T1" fmla="*/ 0 h 108"/>
                <a:gd name="T2" fmla="*/ 12 w 57"/>
                <a:gd name="T3" fmla="*/ 108 h 108"/>
                <a:gd name="T4" fmla="*/ 0 w 57"/>
                <a:gd name="T5" fmla="*/ 58 h 108"/>
                <a:gd name="T6" fmla="*/ 57 w 57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08">
                  <a:moveTo>
                    <a:pt x="57" y="0"/>
                  </a:moveTo>
                  <a:lnTo>
                    <a:pt x="12" y="108"/>
                  </a:lnTo>
                  <a:lnTo>
                    <a:pt x="0" y="58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4" name="Freeform 154"/>
            <p:cNvSpPr/>
            <p:nvPr/>
          </p:nvSpPr>
          <p:spPr bwMode="auto">
            <a:xfrm>
              <a:off x="1065213" y="1987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5" name="Freeform 155"/>
            <p:cNvSpPr/>
            <p:nvPr/>
          </p:nvSpPr>
          <p:spPr bwMode="auto">
            <a:xfrm>
              <a:off x="1981200" y="3479800"/>
              <a:ext cx="146050" cy="211138"/>
            </a:xfrm>
            <a:custGeom>
              <a:avLst/>
              <a:gdLst>
                <a:gd name="T0" fmla="*/ 0 w 132"/>
                <a:gd name="T1" fmla="*/ 17 h 188"/>
                <a:gd name="T2" fmla="*/ 74 w 132"/>
                <a:gd name="T3" fmla="*/ 59 h 188"/>
                <a:gd name="T4" fmla="*/ 132 w 132"/>
                <a:gd name="T5" fmla="*/ 0 h 188"/>
                <a:gd name="T6" fmla="*/ 78 w 132"/>
                <a:gd name="T7" fmla="*/ 188 h 188"/>
                <a:gd name="T8" fmla="*/ 0 w 132"/>
                <a:gd name="T9" fmla="*/ 18 h 188"/>
                <a:gd name="T10" fmla="*/ 0 w 132"/>
                <a:gd name="T11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88">
                  <a:moveTo>
                    <a:pt x="0" y="17"/>
                  </a:moveTo>
                  <a:cubicBezTo>
                    <a:pt x="26" y="29"/>
                    <a:pt x="51" y="43"/>
                    <a:pt x="74" y="59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78" y="188"/>
                    <a:pt x="78" y="188"/>
                    <a:pt x="78" y="18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6" name="Freeform 156"/>
            <p:cNvSpPr/>
            <p:nvPr/>
          </p:nvSpPr>
          <p:spPr bwMode="auto">
            <a:xfrm>
              <a:off x="2338388" y="3136900"/>
              <a:ext cx="149225" cy="169863"/>
            </a:xfrm>
            <a:custGeom>
              <a:avLst/>
              <a:gdLst>
                <a:gd name="T0" fmla="*/ 94 w 94"/>
                <a:gd name="T1" fmla="*/ 50 h 107"/>
                <a:gd name="T2" fmla="*/ 72 w 94"/>
                <a:gd name="T3" fmla="*/ 104 h 107"/>
                <a:gd name="T4" fmla="*/ 69 w 94"/>
                <a:gd name="T5" fmla="*/ 107 h 107"/>
                <a:gd name="T6" fmla="*/ 0 w 94"/>
                <a:gd name="T7" fmla="*/ 82 h 107"/>
                <a:gd name="T8" fmla="*/ 82 w 94"/>
                <a:gd name="T9" fmla="*/ 0 h 107"/>
                <a:gd name="T10" fmla="*/ 94 w 94"/>
                <a:gd name="T11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07">
                  <a:moveTo>
                    <a:pt x="94" y="50"/>
                  </a:moveTo>
                  <a:lnTo>
                    <a:pt x="72" y="104"/>
                  </a:lnTo>
                  <a:lnTo>
                    <a:pt x="69" y="107"/>
                  </a:lnTo>
                  <a:lnTo>
                    <a:pt x="0" y="82"/>
                  </a:lnTo>
                  <a:lnTo>
                    <a:pt x="82" y="0"/>
                  </a:lnTo>
                  <a:lnTo>
                    <a:pt x="94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7" name="Freeform 157"/>
            <p:cNvSpPr/>
            <p:nvPr/>
          </p:nvSpPr>
          <p:spPr bwMode="auto">
            <a:xfrm>
              <a:off x="2233613" y="3267075"/>
              <a:ext cx="214312" cy="149225"/>
            </a:xfrm>
            <a:custGeom>
              <a:avLst/>
              <a:gdLst>
                <a:gd name="T0" fmla="*/ 0 w 135"/>
                <a:gd name="T1" fmla="*/ 68 h 94"/>
                <a:gd name="T2" fmla="*/ 66 w 135"/>
                <a:gd name="T3" fmla="*/ 0 h 94"/>
                <a:gd name="T4" fmla="*/ 135 w 135"/>
                <a:gd name="T5" fmla="*/ 25 h 94"/>
                <a:gd name="T6" fmla="*/ 133 w 135"/>
                <a:gd name="T7" fmla="*/ 27 h 94"/>
                <a:gd name="T8" fmla="*/ 5 w 135"/>
                <a:gd name="T9" fmla="*/ 94 h 94"/>
                <a:gd name="T10" fmla="*/ 0 w 135"/>
                <a:gd name="T11" fmla="*/ 6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94">
                  <a:moveTo>
                    <a:pt x="0" y="68"/>
                  </a:moveTo>
                  <a:lnTo>
                    <a:pt x="66" y="0"/>
                  </a:lnTo>
                  <a:lnTo>
                    <a:pt x="135" y="25"/>
                  </a:lnTo>
                  <a:lnTo>
                    <a:pt x="133" y="27"/>
                  </a:lnTo>
                  <a:lnTo>
                    <a:pt x="5" y="94"/>
                  </a:ln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8" name="Freeform 158"/>
            <p:cNvSpPr/>
            <p:nvPr/>
          </p:nvSpPr>
          <p:spPr bwMode="auto">
            <a:xfrm>
              <a:off x="860425" y="3081338"/>
              <a:ext cx="220662" cy="198438"/>
            </a:xfrm>
            <a:custGeom>
              <a:avLst/>
              <a:gdLst>
                <a:gd name="T0" fmla="*/ 104 w 198"/>
                <a:gd name="T1" fmla="*/ 0 h 178"/>
                <a:gd name="T2" fmla="*/ 197 w 198"/>
                <a:gd name="T3" fmla="*/ 94 h 178"/>
                <a:gd name="T4" fmla="*/ 198 w 198"/>
                <a:gd name="T5" fmla="*/ 178 h 178"/>
                <a:gd name="T6" fmla="*/ 196 w 198"/>
                <a:gd name="T7" fmla="*/ 178 h 178"/>
                <a:gd name="T8" fmla="*/ 2 w 198"/>
                <a:gd name="T9" fmla="*/ 19 h 178"/>
                <a:gd name="T10" fmla="*/ 0 w 198"/>
                <a:gd name="T11" fmla="*/ 16 h 178"/>
                <a:gd name="T12" fmla="*/ 104 w 19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78">
                  <a:moveTo>
                    <a:pt x="104" y="0"/>
                  </a:moveTo>
                  <a:cubicBezTo>
                    <a:pt x="130" y="32"/>
                    <a:pt x="161" y="64"/>
                    <a:pt x="197" y="94"/>
                  </a:cubicBezTo>
                  <a:cubicBezTo>
                    <a:pt x="198" y="178"/>
                    <a:pt x="198" y="178"/>
                    <a:pt x="198" y="178"/>
                  </a:cubicBezTo>
                  <a:cubicBezTo>
                    <a:pt x="196" y="178"/>
                    <a:pt x="196" y="178"/>
                    <a:pt x="196" y="17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8"/>
                    <a:pt x="1" y="17"/>
                    <a:pt x="0" y="16"/>
                  </a:cubicBezTo>
                  <a:lnTo>
                    <a:pt x="1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9" name="Freeform 159"/>
            <p:cNvSpPr/>
            <p:nvPr/>
          </p:nvSpPr>
          <p:spPr bwMode="auto">
            <a:xfrm>
              <a:off x="741363" y="2632075"/>
              <a:ext cx="107950" cy="255588"/>
            </a:xfrm>
            <a:custGeom>
              <a:avLst/>
              <a:gdLst>
                <a:gd name="T0" fmla="*/ 70 w 97"/>
                <a:gd name="T1" fmla="*/ 36 h 230"/>
                <a:gd name="T2" fmla="*/ 97 w 97"/>
                <a:gd name="T3" fmla="*/ 183 h 230"/>
                <a:gd name="T4" fmla="*/ 70 w 97"/>
                <a:gd name="T5" fmla="*/ 230 h 230"/>
                <a:gd name="T6" fmla="*/ 70 w 97"/>
                <a:gd name="T7" fmla="*/ 229 h 230"/>
                <a:gd name="T8" fmla="*/ 0 w 97"/>
                <a:gd name="T9" fmla="*/ 186 h 230"/>
                <a:gd name="T10" fmla="*/ 0 w 97"/>
                <a:gd name="T11" fmla="*/ 183 h 230"/>
                <a:gd name="T12" fmla="*/ 68 w 97"/>
                <a:gd name="T13" fmla="*/ 0 h 230"/>
                <a:gd name="T14" fmla="*/ 70 w 97"/>
                <a:gd name="T15" fmla="*/ 3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30">
                  <a:moveTo>
                    <a:pt x="70" y="36"/>
                  </a:moveTo>
                  <a:cubicBezTo>
                    <a:pt x="73" y="80"/>
                    <a:pt x="81" y="130"/>
                    <a:pt x="97" y="183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70" y="229"/>
                    <a:pt x="70" y="229"/>
                    <a:pt x="70" y="22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5"/>
                    <a:pt x="0" y="184"/>
                    <a:pt x="0" y="18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2"/>
                    <a:pt x="69" y="24"/>
                    <a:pt x="7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0" name="Freeform 160"/>
            <p:cNvSpPr/>
            <p:nvPr/>
          </p:nvSpPr>
          <p:spPr bwMode="auto">
            <a:xfrm>
              <a:off x="2114550" y="1743075"/>
              <a:ext cx="107950" cy="211138"/>
            </a:xfrm>
            <a:custGeom>
              <a:avLst/>
              <a:gdLst>
                <a:gd name="T0" fmla="*/ 97 w 97"/>
                <a:gd name="T1" fmla="*/ 188 h 189"/>
                <a:gd name="T2" fmla="*/ 95 w 97"/>
                <a:gd name="T3" fmla="*/ 189 h 189"/>
                <a:gd name="T4" fmla="*/ 3 w 97"/>
                <a:gd name="T5" fmla="*/ 112 h 189"/>
                <a:gd name="T6" fmla="*/ 0 w 97"/>
                <a:gd name="T7" fmla="*/ 0 h 189"/>
                <a:gd name="T8" fmla="*/ 6 w 97"/>
                <a:gd name="T9" fmla="*/ 4 h 189"/>
                <a:gd name="T10" fmla="*/ 96 w 97"/>
                <a:gd name="T11" fmla="*/ 188 h 189"/>
                <a:gd name="T12" fmla="*/ 97 w 97"/>
                <a:gd name="T13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89">
                  <a:moveTo>
                    <a:pt x="97" y="188"/>
                  </a:moveTo>
                  <a:cubicBezTo>
                    <a:pt x="95" y="189"/>
                    <a:pt x="95" y="189"/>
                    <a:pt x="95" y="189"/>
                  </a:cubicBezTo>
                  <a:cubicBezTo>
                    <a:pt x="65" y="159"/>
                    <a:pt x="34" y="133"/>
                    <a:pt x="3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6" y="188"/>
                    <a:pt x="96" y="188"/>
                    <a:pt x="96" y="188"/>
                  </a:cubicBezTo>
                  <a:lnTo>
                    <a:pt x="97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1" name="Freeform 161"/>
            <p:cNvSpPr/>
            <p:nvPr/>
          </p:nvSpPr>
          <p:spPr bwMode="auto">
            <a:xfrm>
              <a:off x="1606550" y="1636713"/>
              <a:ext cx="217487" cy="112713"/>
            </a:xfrm>
            <a:custGeom>
              <a:avLst/>
              <a:gdLst>
                <a:gd name="T0" fmla="*/ 0 w 195"/>
                <a:gd name="T1" fmla="*/ 94 h 101"/>
                <a:gd name="T2" fmla="*/ 1 w 195"/>
                <a:gd name="T3" fmla="*/ 92 h 101"/>
                <a:gd name="T4" fmla="*/ 146 w 195"/>
                <a:gd name="T5" fmla="*/ 0 h 101"/>
                <a:gd name="T6" fmla="*/ 152 w 195"/>
                <a:gd name="T7" fmla="*/ 1 h 101"/>
                <a:gd name="T8" fmla="*/ 195 w 195"/>
                <a:gd name="T9" fmla="*/ 101 h 101"/>
                <a:gd name="T10" fmla="*/ 121 w 195"/>
                <a:gd name="T11" fmla="*/ 92 h 101"/>
                <a:gd name="T12" fmla="*/ 0 w 195"/>
                <a:gd name="T13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01">
                  <a:moveTo>
                    <a:pt x="0" y="94"/>
                  </a:moveTo>
                  <a:cubicBezTo>
                    <a:pt x="1" y="92"/>
                    <a:pt x="1" y="92"/>
                    <a:pt x="1" y="9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8" y="1"/>
                    <a:pt x="150" y="1"/>
                    <a:pt x="152" y="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69" y="97"/>
                    <a:pt x="144" y="94"/>
                    <a:pt x="121" y="92"/>
                  </a:cubicBezTo>
                  <a:cubicBezTo>
                    <a:pt x="81" y="90"/>
                    <a:pt x="40" y="90"/>
                    <a:pt x="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2" name="Freeform 162"/>
            <p:cNvSpPr/>
            <p:nvPr/>
          </p:nvSpPr>
          <p:spPr bwMode="auto">
            <a:xfrm>
              <a:off x="819150" y="2835275"/>
              <a:ext cx="157162" cy="263525"/>
            </a:xfrm>
            <a:custGeom>
              <a:avLst/>
              <a:gdLst>
                <a:gd name="T0" fmla="*/ 37 w 141"/>
                <a:gd name="T1" fmla="*/ 236 h 236"/>
                <a:gd name="T2" fmla="*/ 36 w 141"/>
                <a:gd name="T3" fmla="*/ 235 h 236"/>
                <a:gd name="T4" fmla="*/ 0 w 141"/>
                <a:gd name="T5" fmla="*/ 47 h 236"/>
                <a:gd name="T6" fmla="*/ 27 w 141"/>
                <a:gd name="T7" fmla="*/ 0 h 236"/>
                <a:gd name="T8" fmla="*/ 141 w 141"/>
                <a:gd name="T9" fmla="*/ 220 h 236"/>
                <a:gd name="T10" fmla="*/ 37 w 141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236">
                  <a:moveTo>
                    <a:pt x="37" y="236"/>
                  </a:moveTo>
                  <a:cubicBezTo>
                    <a:pt x="37" y="236"/>
                    <a:pt x="36" y="235"/>
                    <a:pt x="36" y="23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8" y="72"/>
                    <a:pt x="83" y="148"/>
                    <a:pt x="141" y="220"/>
                  </a:cubicBezTo>
                  <a:lnTo>
                    <a:pt x="37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3" name="Freeform 163"/>
            <p:cNvSpPr/>
            <p:nvPr/>
          </p:nvSpPr>
          <p:spPr bwMode="auto">
            <a:xfrm>
              <a:off x="2481263" y="2384425"/>
              <a:ext cx="85725" cy="190500"/>
            </a:xfrm>
            <a:custGeom>
              <a:avLst/>
              <a:gdLst>
                <a:gd name="T0" fmla="*/ 17 w 77"/>
                <a:gd name="T1" fmla="*/ 170 h 170"/>
                <a:gd name="T2" fmla="*/ 0 w 77"/>
                <a:gd name="T3" fmla="*/ 87 h 170"/>
                <a:gd name="T4" fmla="*/ 76 w 77"/>
                <a:gd name="T5" fmla="*/ 0 h 170"/>
                <a:gd name="T6" fmla="*/ 76 w 77"/>
                <a:gd name="T7" fmla="*/ 0 h 170"/>
                <a:gd name="T8" fmla="*/ 77 w 77"/>
                <a:gd name="T9" fmla="*/ 3 h 170"/>
                <a:gd name="T10" fmla="*/ 18 w 77"/>
                <a:gd name="T11" fmla="*/ 170 h 170"/>
                <a:gd name="T12" fmla="*/ 17 w 77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70">
                  <a:moveTo>
                    <a:pt x="17" y="170"/>
                  </a:moveTo>
                  <a:cubicBezTo>
                    <a:pt x="12" y="143"/>
                    <a:pt x="6" y="115"/>
                    <a:pt x="0" y="8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2"/>
                    <a:pt x="77" y="3"/>
                  </a:cubicBezTo>
                  <a:cubicBezTo>
                    <a:pt x="18" y="170"/>
                    <a:pt x="18" y="170"/>
                    <a:pt x="18" y="170"/>
                  </a:cubicBezTo>
                  <a:lnTo>
                    <a:pt x="17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4" name="Freeform 164"/>
            <p:cNvSpPr/>
            <p:nvPr/>
          </p:nvSpPr>
          <p:spPr bwMode="auto">
            <a:xfrm>
              <a:off x="2339975" y="2039938"/>
              <a:ext cx="117475" cy="198438"/>
            </a:xfrm>
            <a:custGeom>
              <a:avLst/>
              <a:gdLst>
                <a:gd name="T0" fmla="*/ 65 w 105"/>
                <a:gd name="T1" fmla="*/ 179 h 179"/>
                <a:gd name="T2" fmla="*/ 61 w 105"/>
                <a:gd name="T3" fmla="*/ 179 h 179"/>
                <a:gd name="T4" fmla="*/ 0 w 105"/>
                <a:gd name="T5" fmla="*/ 62 h 179"/>
                <a:gd name="T6" fmla="*/ 22 w 105"/>
                <a:gd name="T7" fmla="*/ 0 h 179"/>
                <a:gd name="T8" fmla="*/ 101 w 105"/>
                <a:gd name="T9" fmla="*/ 48 h 179"/>
                <a:gd name="T10" fmla="*/ 105 w 105"/>
                <a:gd name="T11" fmla="*/ 56 h 179"/>
                <a:gd name="T12" fmla="*/ 64 w 105"/>
                <a:gd name="T13" fmla="*/ 178 h 179"/>
                <a:gd name="T14" fmla="*/ 65 w 105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79">
                  <a:moveTo>
                    <a:pt x="65" y="179"/>
                  </a:moveTo>
                  <a:cubicBezTo>
                    <a:pt x="61" y="179"/>
                    <a:pt x="61" y="179"/>
                    <a:pt x="61" y="179"/>
                  </a:cubicBezTo>
                  <a:cubicBezTo>
                    <a:pt x="44" y="140"/>
                    <a:pt x="24" y="101"/>
                    <a:pt x="0" y="6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2" y="51"/>
                    <a:pt x="104" y="53"/>
                    <a:pt x="105" y="56"/>
                  </a:cubicBezTo>
                  <a:cubicBezTo>
                    <a:pt x="64" y="178"/>
                    <a:pt x="64" y="178"/>
                    <a:pt x="64" y="178"/>
                  </a:cubicBezTo>
                  <a:lnTo>
                    <a:pt x="6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5" name="Freeform 165"/>
            <p:cNvSpPr/>
            <p:nvPr/>
          </p:nvSpPr>
          <p:spPr bwMode="auto">
            <a:xfrm>
              <a:off x="817563" y="2628900"/>
              <a:ext cx="0" cy="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6" name="Freeform 166"/>
            <p:cNvSpPr/>
            <p:nvPr/>
          </p:nvSpPr>
          <p:spPr bwMode="auto">
            <a:xfrm>
              <a:off x="863600" y="1987550"/>
              <a:ext cx="201612" cy="260350"/>
            </a:xfrm>
            <a:custGeom>
              <a:avLst/>
              <a:gdLst>
                <a:gd name="T0" fmla="*/ 27 w 182"/>
                <a:gd name="T1" fmla="*/ 234 h 234"/>
                <a:gd name="T2" fmla="*/ 0 w 182"/>
                <a:gd name="T3" fmla="*/ 152 h 234"/>
                <a:gd name="T4" fmla="*/ 0 w 182"/>
                <a:gd name="T5" fmla="*/ 152 h 234"/>
                <a:gd name="T6" fmla="*/ 182 w 182"/>
                <a:gd name="T7" fmla="*/ 0 h 234"/>
                <a:gd name="T8" fmla="*/ 177 w 182"/>
                <a:gd name="T9" fmla="*/ 6 h 234"/>
                <a:gd name="T10" fmla="*/ 27 w 182"/>
                <a:gd name="T11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34">
                  <a:moveTo>
                    <a:pt x="27" y="234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14" y="70"/>
                    <a:pt x="63" y="148"/>
                    <a:pt x="27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7" name="Freeform 167"/>
            <p:cNvSpPr/>
            <p:nvPr/>
          </p:nvSpPr>
          <p:spPr bwMode="auto">
            <a:xfrm>
              <a:off x="728663" y="2359025"/>
              <a:ext cx="123825" cy="269875"/>
            </a:xfrm>
            <a:custGeom>
              <a:avLst/>
              <a:gdLst>
                <a:gd name="T0" fmla="*/ 79 w 111"/>
                <a:gd name="T1" fmla="*/ 242 h 242"/>
                <a:gd name="T2" fmla="*/ 79 w 111"/>
                <a:gd name="T3" fmla="*/ 242 h 242"/>
                <a:gd name="T4" fmla="*/ 0 w 111"/>
                <a:gd name="T5" fmla="*/ 60 h 242"/>
                <a:gd name="T6" fmla="*/ 0 w 111"/>
                <a:gd name="T7" fmla="*/ 60 h 242"/>
                <a:gd name="T8" fmla="*/ 111 w 111"/>
                <a:gd name="T9" fmla="*/ 0 h 242"/>
                <a:gd name="T10" fmla="*/ 79 w 111"/>
                <a:gd name="T11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42">
                  <a:moveTo>
                    <a:pt x="79" y="242"/>
                  </a:moveTo>
                  <a:cubicBezTo>
                    <a:pt x="79" y="242"/>
                    <a:pt x="79" y="242"/>
                    <a:pt x="79" y="24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88" y="79"/>
                    <a:pt x="77" y="161"/>
                    <a:pt x="79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</p:grpSp>
      <p:sp>
        <p:nvSpPr>
          <p:cNvPr id="268" name="Freeform 21"/>
          <p:cNvSpPr/>
          <p:nvPr/>
        </p:nvSpPr>
        <p:spPr bwMode="auto">
          <a:xfrm>
            <a:off x="2352508" y="5403996"/>
            <a:ext cx="1631778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576749" y="2037401"/>
            <a:ext cx="1632189" cy="3935466"/>
            <a:chOff x="1080654" y="998304"/>
            <a:chExt cx="1224444" cy="3082326"/>
          </a:xfrm>
        </p:grpSpPr>
        <p:sp>
          <p:nvSpPr>
            <p:cNvPr id="8" name="Freeform 4175"/>
            <p:cNvSpPr>
              <a:spLocks noEditPoints="1"/>
            </p:cNvSpPr>
            <p:nvPr/>
          </p:nvSpPr>
          <p:spPr bwMode="auto">
            <a:xfrm>
              <a:off x="1413116" y="1119972"/>
              <a:ext cx="746017" cy="900366"/>
            </a:xfrm>
            <a:custGeom>
              <a:avLst/>
              <a:gdLst>
                <a:gd name="T0" fmla="*/ 50 w 92"/>
                <a:gd name="T1" fmla="*/ 2 h 111"/>
                <a:gd name="T2" fmla="*/ 34 w 92"/>
                <a:gd name="T3" fmla="*/ 8 h 111"/>
                <a:gd name="T4" fmla="*/ 19 w 92"/>
                <a:gd name="T5" fmla="*/ 18 h 111"/>
                <a:gd name="T6" fmla="*/ 11 w 92"/>
                <a:gd name="T7" fmla="*/ 29 h 111"/>
                <a:gd name="T8" fmla="*/ 6 w 92"/>
                <a:gd name="T9" fmla="*/ 42 h 111"/>
                <a:gd name="T10" fmla="*/ 3 w 92"/>
                <a:gd name="T11" fmla="*/ 56 h 111"/>
                <a:gd name="T12" fmla="*/ 7 w 92"/>
                <a:gd name="T13" fmla="*/ 76 h 111"/>
                <a:gd name="T14" fmla="*/ 15 w 92"/>
                <a:gd name="T15" fmla="*/ 93 h 111"/>
                <a:gd name="T16" fmla="*/ 28 w 92"/>
                <a:gd name="T17" fmla="*/ 104 h 111"/>
                <a:gd name="T18" fmla="*/ 44 w 92"/>
                <a:gd name="T19" fmla="*/ 108 h 111"/>
                <a:gd name="T20" fmla="*/ 59 w 92"/>
                <a:gd name="T21" fmla="*/ 104 h 111"/>
                <a:gd name="T22" fmla="*/ 74 w 92"/>
                <a:gd name="T23" fmla="*/ 93 h 111"/>
                <a:gd name="T24" fmla="*/ 82 w 92"/>
                <a:gd name="T25" fmla="*/ 82 h 111"/>
                <a:gd name="T26" fmla="*/ 87 w 92"/>
                <a:gd name="T27" fmla="*/ 69 h 111"/>
                <a:gd name="T28" fmla="*/ 88 w 92"/>
                <a:gd name="T29" fmla="*/ 56 h 111"/>
                <a:gd name="T30" fmla="*/ 86 w 92"/>
                <a:gd name="T31" fmla="*/ 35 h 111"/>
                <a:gd name="T32" fmla="*/ 78 w 92"/>
                <a:gd name="T33" fmla="*/ 18 h 111"/>
                <a:gd name="T34" fmla="*/ 70 w 92"/>
                <a:gd name="T35" fmla="*/ 10 h 111"/>
                <a:gd name="T36" fmla="*/ 61 w 92"/>
                <a:gd name="T37" fmla="*/ 5 h 111"/>
                <a:gd name="T38" fmla="*/ 50 w 92"/>
                <a:gd name="T39" fmla="*/ 2 h 111"/>
                <a:gd name="T40" fmla="*/ 50 w 92"/>
                <a:gd name="T41" fmla="*/ 2 h 111"/>
                <a:gd name="T42" fmla="*/ 50 w 92"/>
                <a:gd name="T43" fmla="*/ 0 h 111"/>
                <a:gd name="T44" fmla="*/ 65 w 92"/>
                <a:gd name="T45" fmla="*/ 2 h 111"/>
                <a:gd name="T46" fmla="*/ 75 w 92"/>
                <a:gd name="T47" fmla="*/ 10 h 111"/>
                <a:gd name="T48" fmla="*/ 84 w 92"/>
                <a:gd name="T49" fmla="*/ 23 h 111"/>
                <a:gd name="T50" fmla="*/ 89 w 92"/>
                <a:gd name="T51" fmla="*/ 38 h 111"/>
                <a:gd name="T52" fmla="*/ 92 w 92"/>
                <a:gd name="T53" fmla="*/ 56 h 111"/>
                <a:gd name="T54" fmla="*/ 89 w 92"/>
                <a:gd name="T55" fmla="*/ 73 h 111"/>
                <a:gd name="T56" fmla="*/ 82 w 92"/>
                <a:gd name="T57" fmla="*/ 89 h 111"/>
                <a:gd name="T58" fmla="*/ 71 w 92"/>
                <a:gd name="T59" fmla="*/ 101 h 111"/>
                <a:gd name="T60" fmla="*/ 58 w 92"/>
                <a:gd name="T61" fmla="*/ 108 h 111"/>
                <a:gd name="T62" fmla="*/ 44 w 92"/>
                <a:gd name="T63" fmla="*/ 111 h 111"/>
                <a:gd name="T64" fmla="*/ 29 w 92"/>
                <a:gd name="T65" fmla="*/ 108 h 111"/>
                <a:gd name="T66" fmla="*/ 17 w 92"/>
                <a:gd name="T67" fmla="*/ 101 h 111"/>
                <a:gd name="T68" fmla="*/ 8 w 92"/>
                <a:gd name="T69" fmla="*/ 89 h 111"/>
                <a:gd name="T70" fmla="*/ 3 w 92"/>
                <a:gd name="T71" fmla="*/ 73 h 111"/>
                <a:gd name="T72" fmla="*/ 0 w 92"/>
                <a:gd name="T73" fmla="*/ 56 h 111"/>
                <a:gd name="T74" fmla="*/ 3 w 92"/>
                <a:gd name="T75" fmla="*/ 38 h 111"/>
                <a:gd name="T76" fmla="*/ 11 w 92"/>
                <a:gd name="T77" fmla="*/ 22 h 111"/>
                <a:gd name="T78" fmla="*/ 23 w 92"/>
                <a:gd name="T79" fmla="*/ 10 h 111"/>
                <a:gd name="T80" fmla="*/ 36 w 92"/>
                <a:gd name="T81" fmla="*/ 2 h 111"/>
                <a:gd name="T82" fmla="*/ 50 w 92"/>
                <a:gd name="T8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11">
                  <a:moveTo>
                    <a:pt x="50" y="2"/>
                  </a:moveTo>
                  <a:lnTo>
                    <a:pt x="34" y="8"/>
                  </a:lnTo>
                  <a:lnTo>
                    <a:pt x="19" y="18"/>
                  </a:lnTo>
                  <a:lnTo>
                    <a:pt x="11" y="29"/>
                  </a:lnTo>
                  <a:lnTo>
                    <a:pt x="6" y="42"/>
                  </a:lnTo>
                  <a:lnTo>
                    <a:pt x="3" y="56"/>
                  </a:lnTo>
                  <a:lnTo>
                    <a:pt x="7" y="76"/>
                  </a:lnTo>
                  <a:lnTo>
                    <a:pt x="15" y="93"/>
                  </a:lnTo>
                  <a:lnTo>
                    <a:pt x="28" y="104"/>
                  </a:lnTo>
                  <a:lnTo>
                    <a:pt x="44" y="108"/>
                  </a:lnTo>
                  <a:lnTo>
                    <a:pt x="59" y="104"/>
                  </a:lnTo>
                  <a:lnTo>
                    <a:pt x="74" y="93"/>
                  </a:lnTo>
                  <a:lnTo>
                    <a:pt x="82" y="82"/>
                  </a:lnTo>
                  <a:lnTo>
                    <a:pt x="87" y="69"/>
                  </a:lnTo>
                  <a:lnTo>
                    <a:pt x="88" y="56"/>
                  </a:lnTo>
                  <a:lnTo>
                    <a:pt x="86" y="35"/>
                  </a:lnTo>
                  <a:lnTo>
                    <a:pt x="78" y="18"/>
                  </a:lnTo>
                  <a:lnTo>
                    <a:pt x="70" y="10"/>
                  </a:lnTo>
                  <a:lnTo>
                    <a:pt x="61" y="5"/>
                  </a:lnTo>
                  <a:lnTo>
                    <a:pt x="50" y="2"/>
                  </a:lnTo>
                  <a:lnTo>
                    <a:pt x="50" y="2"/>
                  </a:lnTo>
                  <a:close/>
                  <a:moveTo>
                    <a:pt x="50" y="0"/>
                  </a:moveTo>
                  <a:lnTo>
                    <a:pt x="65" y="2"/>
                  </a:lnTo>
                  <a:lnTo>
                    <a:pt x="75" y="10"/>
                  </a:lnTo>
                  <a:lnTo>
                    <a:pt x="84" y="23"/>
                  </a:lnTo>
                  <a:lnTo>
                    <a:pt x="89" y="38"/>
                  </a:lnTo>
                  <a:lnTo>
                    <a:pt x="92" y="56"/>
                  </a:lnTo>
                  <a:lnTo>
                    <a:pt x="89" y="73"/>
                  </a:lnTo>
                  <a:lnTo>
                    <a:pt x="82" y="89"/>
                  </a:lnTo>
                  <a:lnTo>
                    <a:pt x="71" y="101"/>
                  </a:lnTo>
                  <a:lnTo>
                    <a:pt x="58" y="108"/>
                  </a:lnTo>
                  <a:lnTo>
                    <a:pt x="44" y="111"/>
                  </a:lnTo>
                  <a:lnTo>
                    <a:pt x="29" y="108"/>
                  </a:lnTo>
                  <a:lnTo>
                    <a:pt x="17" y="101"/>
                  </a:lnTo>
                  <a:lnTo>
                    <a:pt x="8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6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4176"/>
            <p:cNvSpPr>
              <a:spLocks noEditPoints="1"/>
            </p:cNvSpPr>
            <p:nvPr/>
          </p:nvSpPr>
          <p:spPr bwMode="auto">
            <a:xfrm>
              <a:off x="1405009" y="1103749"/>
              <a:ext cx="762235" cy="924698"/>
            </a:xfrm>
            <a:custGeom>
              <a:avLst/>
              <a:gdLst>
                <a:gd name="T0" fmla="*/ 60 w 94"/>
                <a:gd name="T1" fmla="*/ 108 h 114"/>
                <a:gd name="T2" fmla="*/ 60 w 94"/>
                <a:gd name="T3" fmla="*/ 108 h 114"/>
                <a:gd name="T4" fmla="*/ 11 w 94"/>
                <a:gd name="T5" fmla="*/ 88 h 114"/>
                <a:gd name="T6" fmla="*/ 32 w 94"/>
                <a:gd name="T7" fmla="*/ 109 h 114"/>
                <a:gd name="T8" fmla="*/ 45 w 94"/>
                <a:gd name="T9" fmla="*/ 112 h 114"/>
                <a:gd name="T10" fmla="*/ 32 w 94"/>
                <a:gd name="T11" fmla="*/ 109 h 114"/>
                <a:gd name="T12" fmla="*/ 11 w 94"/>
                <a:gd name="T13" fmla="*/ 88 h 114"/>
                <a:gd name="T14" fmla="*/ 83 w 94"/>
                <a:gd name="T15" fmla="*/ 88 h 114"/>
                <a:gd name="T16" fmla="*/ 83 w 94"/>
                <a:gd name="T17" fmla="*/ 88 h 114"/>
                <a:gd name="T18" fmla="*/ 15 w 94"/>
                <a:gd name="T19" fmla="*/ 24 h 114"/>
                <a:gd name="T20" fmla="*/ 15 w 94"/>
                <a:gd name="T21" fmla="*/ 25 h 114"/>
                <a:gd name="T22" fmla="*/ 25 w 94"/>
                <a:gd name="T23" fmla="*/ 14 h 114"/>
                <a:gd name="T24" fmla="*/ 24 w 94"/>
                <a:gd name="T25" fmla="*/ 14 h 114"/>
                <a:gd name="T26" fmla="*/ 51 w 94"/>
                <a:gd name="T27" fmla="*/ 7 h 114"/>
                <a:gd name="T28" fmla="*/ 35 w 94"/>
                <a:gd name="T29" fmla="*/ 11 h 114"/>
                <a:gd name="T30" fmla="*/ 13 w 94"/>
                <a:gd name="T31" fmla="*/ 32 h 114"/>
                <a:gd name="T32" fmla="*/ 7 w 94"/>
                <a:gd name="T33" fmla="*/ 58 h 114"/>
                <a:gd name="T34" fmla="*/ 17 w 94"/>
                <a:gd name="T35" fmla="*/ 93 h 114"/>
                <a:gd name="T36" fmla="*/ 45 w 94"/>
                <a:gd name="T37" fmla="*/ 109 h 114"/>
                <a:gd name="T38" fmla="*/ 60 w 94"/>
                <a:gd name="T39" fmla="*/ 105 h 114"/>
                <a:gd name="T40" fmla="*/ 84 w 94"/>
                <a:gd name="T41" fmla="*/ 78 h 114"/>
                <a:gd name="T42" fmla="*/ 85 w 94"/>
                <a:gd name="T43" fmla="*/ 37 h 114"/>
                <a:gd name="T44" fmla="*/ 66 w 94"/>
                <a:gd name="T45" fmla="*/ 11 h 114"/>
                <a:gd name="T46" fmla="*/ 51 w 94"/>
                <a:gd name="T47" fmla="*/ 0 h 114"/>
                <a:gd name="T48" fmla="*/ 77 w 94"/>
                <a:gd name="T49" fmla="*/ 12 h 114"/>
                <a:gd name="T50" fmla="*/ 92 w 94"/>
                <a:gd name="T51" fmla="*/ 40 h 114"/>
                <a:gd name="T52" fmla="*/ 92 w 94"/>
                <a:gd name="T53" fmla="*/ 75 h 114"/>
                <a:gd name="T54" fmla="*/ 72 w 94"/>
                <a:gd name="T55" fmla="*/ 104 h 114"/>
                <a:gd name="T56" fmla="*/ 45 w 94"/>
                <a:gd name="T57" fmla="*/ 114 h 114"/>
                <a:gd name="T58" fmla="*/ 18 w 94"/>
                <a:gd name="T59" fmla="*/ 104 h 114"/>
                <a:gd name="T60" fmla="*/ 3 w 94"/>
                <a:gd name="T61" fmla="*/ 75 h 114"/>
                <a:gd name="T62" fmla="*/ 1 w 94"/>
                <a:gd name="T63" fmla="*/ 58 h 114"/>
                <a:gd name="T64" fmla="*/ 3 w 94"/>
                <a:gd name="T65" fmla="*/ 40 h 114"/>
                <a:gd name="T66" fmla="*/ 22 w 94"/>
                <a:gd name="T67" fmla="*/ 11 h 114"/>
                <a:gd name="T68" fmla="*/ 51 w 9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14">
                  <a:moveTo>
                    <a:pt x="76" y="96"/>
                  </a:moveTo>
                  <a:lnTo>
                    <a:pt x="60" y="108"/>
                  </a:lnTo>
                  <a:lnTo>
                    <a:pt x="47" y="110"/>
                  </a:lnTo>
                  <a:lnTo>
                    <a:pt x="60" y="108"/>
                  </a:lnTo>
                  <a:lnTo>
                    <a:pt x="76" y="96"/>
                  </a:lnTo>
                  <a:close/>
                  <a:moveTo>
                    <a:pt x="11" y="88"/>
                  </a:moveTo>
                  <a:lnTo>
                    <a:pt x="20" y="101"/>
                  </a:lnTo>
                  <a:lnTo>
                    <a:pt x="32" y="109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32" y="109"/>
                  </a:lnTo>
                  <a:lnTo>
                    <a:pt x="20" y="101"/>
                  </a:lnTo>
                  <a:lnTo>
                    <a:pt x="11" y="88"/>
                  </a:lnTo>
                  <a:close/>
                  <a:moveTo>
                    <a:pt x="85" y="83"/>
                  </a:moveTo>
                  <a:lnTo>
                    <a:pt x="83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85" y="83"/>
                  </a:lnTo>
                  <a:close/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4"/>
                  </a:lnTo>
                  <a:close/>
                  <a:moveTo>
                    <a:pt x="25" y="14"/>
                  </a:moveTo>
                  <a:lnTo>
                    <a:pt x="24" y="14"/>
                  </a:lnTo>
                  <a:lnTo>
                    <a:pt x="24" y="14"/>
                  </a:lnTo>
                  <a:lnTo>
                    <a:pt x="25" y="14"/>
                  </a:lnTo>
                  <a:close/>
                  <a:moveTo>
                    <a:pt x="51" y="7"/>
                  </a:moveTo>
                  <a:lnTo>
                    <a:pt x="51" y="7"/>
                  </a:lnTo>
                  <a:lnTo>
                    <a:pt x="35" y="11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8" y="44"/>
                  </a:lnTo>
                  <a:lnTo>
                    <a:pt x="7" y="58"/>
                  </a:lnTo>
                  <a:lnTo>
                    <a:pt x="9" y="78"/>
                  </a:lnTo>
                  <a:lnTo>
                    <a:pt x="17" y="93"/>
                  </a:lnTo>
                  <a:lnTo>
                    <a:pt x="30" y="104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60" y="105"/>
                  </a:lnTo>
                  <a:lnTo>
                    <a:pt x="73" y="93"/>
                  </a:lnTo>
                  <a:lnTo>
                    <a:pt x="84" y="78"/>
                  </a:lnTo>
                  <a:lnTo>
                    <a:pt x="88" y="58"/>
                  </a:lnTo>
                  <a:lnTo>
                    <a:pt x="85" y="37"/>
                  </a:lnTo>
                  <a:lnTo>
                    <a:pt x="77" y="21"/>
                  </a:lnTo>
                  <a:lnTo>
                    <a:pt x="66" y="11"/>
                  </a:lnTo>
                  <a:lnTo>
                    <a:pt x="51" y="7"/>
                  </a:lnTo>
                  <a:close/>
                  <a:moveTo>
                    <a:pt x="51" y="0"/>
                  </a:moveTo>
                  <a:lnTo>
                    <a:pt x="66" y="3"/>
                  </a:lnTo>
                  <a:lnTo>
                    <a:pt x="77" y="12"/>
                  </a:lnTo>
                  <a:lnTo>
                    <a:pt x="87" y="24"/>
                  </a:lnTo>
                  <a:lnTo>
                    <a:pt x="92" y="40"/>
                  </a:lnTo>
                  <a:lnTo>
                    <a:pt x="94" y="58"/>
                  </a:lnTo>
                  <a:lnTo>
                    <a:pt x="92" y="75"/>
                  </a:lnTo>
                  <a:lnTo>
                    <a:pt x="84" y="91"/>
                  </a:lnTo>
                  <a:lnTo>
                    <a:pt x="72" y="104"/>
                  </a:lnTo>
                  <a:lnTo>
                    <a:pt x="59" y="112"/>
                  </a:lnTo>
                  <a:lnTo>
                    <a:pt x="45" y="114"/>
                  </a:lnTo>
                  <a:lnTo>
                    <a:pt x="30" y="112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3" y="75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4177"/>
            <p:cNvSpPr/>
            <p:nvPr/>
          </p:nvSpPr>
          <p:spPr bwMode="auto">
            <a:xfrm>
              <a:off x="1818560" y="1022636"/>
              <a:ext cx="170289" cy="137896"/>
            </a:xfrm>
            <a:custGeom>
              <a:avLst/>
              <a:gdLst>
                <a:gd name="T0" fmla="*/ 15 w 21"/>
                <a:gd name="T1" fmla="*/ 0 h 17"/>
                <a:gd name="T2" fmla="*/ 8 w 21"/>
                <a:gd name="T3" fmla="*/ 13 h 17"/>
                <a:gd name="T4" fmla="*/ 21 w 21"/>
                <a:gd name="T5" fmla="*/ 3 h 17"/>
                <a:gd name="T6" fmla="*/ 15 w 21"/>
                <a:gd name="T7" fmla="*/ 17 h 17"/>
                <a:gd name="T8" fmla="*/ 0 w 21"/>
                <a:gd name="T9" fmla="*/ 13 h 17"/>
                <a:gd name="T10" fmla="*/ 15 w 2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7">
                  <a:moveTo>
                    <a:pt x="15" y="0"/>
                  </a:moveTo>
                  <a:lnTo>
                    <a:pt x="8" y="13"/>
                  </a:lnTo>
                  <a:lnTo>
                    <a:pt x="21" y="3"/>
                  </a:lnTo>
                  <a:lnTo>
                    <a:pt x="15" y="17"/>
                  </a:lnTo>
                  <a:lnTo>
                    <a:pt x="0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4178"/>
            <p:cNvSpPr/>
            <p:nvPr/>
          </p:nvSpPr>
          <p:spPr bwMode="auto">
            <a:xfrm>
              <a:off x="1810453" y="1014527"/>
              <a:ext cx="186507" cy="146005"/>
            </a:xfrm>
            <a:custGeom>
              <a:avLst/>
              <a:gdLst>
                <a:gd name="T0" fmla="*/ 14 w 23"/>
                <a:gd name="T1" fmla="*/ 0 h 18"/>
                <a:gd name="T2" fmla="*/ 17 w 23"/>
                <a:gd name="T3" fmla="*/ 2 h 18"/>
                <a:gd name="T4" fmla="*/ 13 w 23"/>
                <a:gd name="T5" fmla="*/ 9 h 18"/>
                <a:gd name="T6" fmla="*/ 21 w 23"/>
                <a:gd name="T7" fmla="*/ 2 h 18"/>
                <a:gd name="T8" fmla="*/ 23 w 23"/>
                <a:gd name="T9" fmla="*/ 5 h 18"/>
                <a:gd name="T10" fmla="*/ 17 w 23"/>
                <a:gd name="T11" fmla="*/ 18 h 18"/>
                <a:gd name="T12" fmla="*/ 14 w 23"/>
                <a:gd name="T13" fmla="*/ 17 h 18"/>
                <a:gd name="T14" fmla="*/ 17 w 23"/>
                <a:gd name="T15" fmla="*/ 10 h 18"/>
                <a:gd name="T16" fmla="*/ 10 w 23"/>
                <a:gd name="T17" fmla="*/ 15 h 18"/>
                <a:gd name="T18" fmla="*/ 8 w 23"/>
                <a:gd name="T19" fmla="*/ 14 h 18"/>
                <a:gd name="T20" fmla="*/ 10 w 23"/>
                <a:gd name="T21" fmla="*/ 8 h 18"/>
                <a:gd name="T22" fmla="*/ 2 w 23"/>
                <a:gd name="T23" fmla="*/ 15 h 18"/>
                <a:gd name="T24" fmla="*/ 0 w 23"/>
                <a:gd name="T25" fmla="*/ 13 h 18"/>
                <a:gd name="T26" fmla="*/ 14 w 23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8">
                  <a:moveTo>
                    <a:pt x="14" y="0"/>
                  </a:moveTo>
                  <a:lnTo>
                    <a:pt x="17" y="2"/>
                  </a:lnTo>
                  <a:lnTo>
                    <a:pt x="13" y="9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7" y="10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10" y="8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4179"/>
            <p:cNvSpPr/>
            <p:nvPr/>
          </p:nvSpPr>
          <p:spPr bwMode="auto">
            <a:xfrm>
              <a:off x="1810453" y="1014527"/>
              <a:ext cx="186507" cy="146005"/>
            </a:xfrm>
            <a:custGeom>
              <a:avLst/>
              <a:gdLst>
                <a:gd name="T0" fmla="*/ 14 w 23"/>
                <a:gd name="T1" fmla="*/ 0 h 18"/>
                <a:gd name="T2" fmla="*/ 17 w 23"/>
                <a:gd name="T3" fmla="*/ 2 h 18"/>
                <a:gd name="T4" fmla="*/ 13 w 23"/>
                <a:gd name="T5" fmla="*/ 9 h 18"/>
                <a:gd name="T6" fmla="*/ 21 w 23"/>
                <a:gd name="T7" fmla="*/ 2 h 18"/>
                <a:gd name="T8" fmla="*/ 23 w 23"/>
                <a:gd name="T9" fmla="*/ 5 h 18"/>
                <a:gd name="T10" fmla="*/ 17 w 23"/>
                <a:gd name="T11" fmla="*/ 18 h 18"/>
                <a:gd name="T12" fmla="*/ 14 w 23"/>
                <a:gd name="T13" fmla="*/ 17 h 18"/>
                <a:gd name="T14" fmla="*/ 17 w 23"/>
                <a:gd name="T15" fmla="*/ 10 h 18"/>
                <a:gd name="T16" fmla="*/ 10 w 23"/>
                <a:gd name="T17" fmla="*/ 15 h 18"/>
                <a:gd name="T18" fmla="*/ 8 w 23"/>
                <a:gd name="T19" fmla="*/ 14 h 18"/>
                <a:gd name="T20" fmla="*/ 10 w 23"/>
                <a:gd name="T21" fmla="*/ 8 h 18"/>
                <a:gd name="T22" fmla="*/ 2 w 23"/>
                <a:gd name="T23" fmla="*/ 15 h 18"/>
                <a:gd name="T24" fmla="*/ 0 w 23"/>
                <a:gd name="T25" fmla="*/ 13 h 18"/>
                <a:gd name="T26" fmla="*/ 14 w 23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8">
                  <a:moveTo>
                    <a:pt x="14" y="0"/>
                  </a:moveTo>
                  <a:lnTo>
                    <a:pt x="17" y="2"/>
                  </a:lnTo>
                  <a:lnTo>
                    <a:pt x="13" y="9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7" y="10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10" y="8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4180"/>
            <p:cNvSpPr>
              <a:spLocks noEditPoints="1"/>
            </p:cNvSpPr>
            <p:nvPr/>
          </p:nvSpPr>
          <p:spPr bwMode="auto">
            <a:xfrm>
              <a:off x="1802342" y="998304"/>
              <a:ext cx="210831" cy="186564"/>
            </a:xfrm>
            <a:custGeom>
              <a:avLst/>
              <a:gdLst>
                <a:gd name="T0" fmla="*/ 13 w 26"/>
                <a:gd name="T1" fmla="*/ 11 h 23"/>
                <a:gd name="T2" fmla="*/ 11 w 26"/>
                <a:gd name="T3" fmla="*/ 15 h 23"/>
                <a:gd name="T4" fmla="*/ 11 w 26"/>
                <a:gd name="T5" fmla="*/ 16 h 23"/>
                <a:gd name="T6" fmla="*/ 15 w 26"/>
                <a:gd name="T7" fmla="*/ 12 h 23"/>
                <a:gd name="T8" fmla="*/ 13 w 26"/>
                <a:gd name="T9" fmla="*/ 11 h 23"/>
                <a:gd name="T10" fmla="*/ 22 w 26"/>
                <a:gd name="T11" fmla="*/ 7 h 23"/>
                <a:gd name="T12" fmla="*/ 17 w 26"/>
                <a:gd name="T13" fmla="*/ 11 h 23"/>
                <a:gd name="T14" fmla="*/ 19 w 26"/>
                <a:gd name="T15" fmla="*/ 12 h 23"/>
                <a:gd name="T16" fmla="*/ 19 w 26"/>
                <a:gd name="T17" fmla="*/ 13 h 23"/>
                <a:gd name="T18" fmla="*/ 22 w 26"/>
                <a:gd name="T19" fmla="*/ 7 h 23"/>
                <a:gd name="T20" fmla="*/ 22 w 26"/>
                <a:gd name="T21" fmla="*/ 7 h 23"/>
                <a:gd name="T22" fmla="*/ 15 w 26"/>
                <a:gd name="T23" fmla="*/ 4 h 23"/>
                <a:gd name="T24" fmla="*/ 6 w 26"/>
                <a:gd name="T25" fmla="*/ 13 h 23"/>
                <a:gd name="T26" fmla="*/ 11 w 26"/>
                <a:gd name="T27" fmla="*/ 8 h 23"/>
                <a:gd name="T28" fmla="*/ 13 w 26"/>
                <a:gd name="T29" fmla="*/ 10 h 23"/>
                <a:gd name="T30" fmla="*/ 15 w 26"/>
                <a:gd name="T31" fmla="*/ 4 h 23"/>
                <a:gd name="T32" fmla="*/ 15 w 26"/>
                <a:gd name="T33" fmla="*/ 4 h 23"/>
                <a:gd name="T34" fmla="*/ 15 w 26"/>
                <a:gd name="T35" fmla="*/ 0 h 23"/>
                <a:gd name="T36" fmla="*/ 19 w 26"/>
                <a:gd name="T37" fmla="*/ 3 h 23"/>
                <a:gd name="T38" fmla="*/ 19 w 26"/>
                <a:gd name="T39" fmla="*/ 4 h 23"/>
                <a:gd name="T40" fmla="*/ 18 w 26"/>
                <a:gd name="T41" fmla="*/ 6 h 23"/>
                <a:gd name="T42" fmla="*/ 22 w 26"/>
                <a:gd name="T43" fmla="*/ 3 h 23"/>
                <a:gd name="T44" fmla="*/ 26 w 26"/>
                <a:gd name="T45" fmla="*/ 6 h 23"/>
                <a:gd name="T46" fmla="*/ 18 w 26"/>
                <a:gd name="T47" fmla="*/ 23 h 23"/>
                <a:gd name="T48" fmla="*/ 14 w 26"/>
                <a:gd name="T49" fmla="*/ 20 h 23"/>
                <a:gd name="T50" fmla="*/ 13 w 26"/>
                <a:gd name="T51" fmla="*/ 20 h 23"/>
                <a:gd name="T52" fmla="*/ 13 w 26"/>
                <a:gd name="T53" fmla="*/ 19 h 23"/>
                <a:gd name="T54" fmla="*/ 11 w 26"/>
                <a:gd name="T55" fmla="*/ 20 h 23"/>
                <a:gd name="T56" fmla="*/ 7 w 26"/>
                <a:gd name="T57" fmla="*/ 16 h 23"/>
                <a:gd name="T58" fmla="*/ 7 w 26"/>
                <a:gd name="T59" fmla="*/ 16 h 23"/>
                <a:gd name="T60" fmla="*/ 3 w 26"/>
                <a:gd name="T61" fmla="*/ 20 h 23"/>
                <a:gd name="T62" fmla="*/ 0 w 26"/>
                <a:gd name="T63" fmla="*/ 15 h 23"/>
                <a:gd name="T64" fmla="*/ 15 w 26"/>
                <a:gd name="T6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3">
                  <a:moveTo>
                    <a:pt x="13" y="11"/>
                  </a:moveTo>
                  <a:lnTo>
                    <a:pt x="11" y="15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3" y="11"/>
                  </a:lnTo>
                  <a:close/>
                  <a:moveTo>
                    <a:pt x="22" y="7"/>
                  </a:moveTo>
                  <a:lnTo>
                    <a:pt x="17" y="11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2" y="7"/>
                  </a:lnTo>
                  <a:lnTo>
                    <a:pt x="22" y="7"/>
                  </a:lnTo>
                  <a:close/>
                  <a:moveTo>
                    <a:pt x="15" y="4"/>
                  </a:moveTo>
                  <a:lnTo>
                    <a:pt x="6" y="13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5" y="4"/>
                  </a:lnTo>
                  <a:lnTo>
                    <a:pt x="15" y="4"/>
                  </a:lnTo>
                  <a:close/>
                  <a:moveTo>
                    <a:pt x="15" y="0"/>
                  </a:moveTo>
                  <a:lnTo>
                    <a:pt x="19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18" y="23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Rectangle 4181"/>
            <p:cNvSpPr>
              <a:spLocks noChangeArrowheads="1"/>
            </p:cNvSpPr>
            <p:nvPr/>
          </p:nvSpPr>
          <p:spPr bwMode="auto">
            <a:xfrm>
              <a:off x="1648276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Rectangle 4182"/>
            <p:cNvSpPr>
              <a:spLocks noChangeArrowheads="1"/>
            </p:cNvSpPr>
            <p:nvPr/>
          </p:nvSpPr>
          <p:spPr bwMode="auto">
            <a:xfrm>
              <a:off x="1648276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Rectangle 4183"/>
            <p:cNvSpPr>
              <a:spLocks noChangeArrowheads="1"/>
            </p:cNvSpPr>
            <p:nvPr/>
          </p:nvSpPr>
          <p:spPr bwMode="auto">
            <a:xfrm>
              <a:off x="1640164" y="1322759"/>
              <a:ext cx="48653" cy="48668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Rectangle 4184"/>
            <p:cNvSpPr>
              <a:spLocks noChangeArrowheads="1"/>
            </p:cNvSpPr>
            <p:nvPr/>
          </p:nvSpPr>
          <p:spPr bwMode="auto">
            <a:xfrm>
              <a:off x="1818560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Rectangle 4185"/>
            <p:cNvSpPr>
              <a:spLocks noChangeArrowheads="1"/>
            </p:cNvSpPr>
            <p:nvPr/>
          </p:nvSpPr>
          <p:spPr bwMode="auto">
            <a:xfrm>
              <a:off x="1818560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4186"/>
            <p:cNvSpPr>
              <a:spLocks noEditPoints="1"/>
            </p:cNvSpPr>
            <p:nvPr/>
          </p:nvSpPr>
          <p:spPr bwMode="auto">
            <a:xfrm>
              <a:off x="1810453" y="1322759"/>
              <a:ext cx="48653" cy="48668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4 w 6"/>
                <a:gd name="T5" fmla="*/ 4 h 6"/>
                <a:gd name="T6" fmla="*/ 4 w 6"/>
                <a:gd name="T7" fmla="*/ 4 h 6"/>
                <a:gd name="T8" fmla="*/ 2 w 6"/>
                <a:gd name="T9" fmla="*/ 4 h 6"/>
                <a:gd name="T10" fmla="*/ 0 w 6"/>
                <a:gd name="T11" fmla="*/ 0 h 6"/>
                <a:gd name="T12" fmla="*/ 6 w 6"/>
                <a:gd name="T13" fmla="*/ 0 h 6"/>
                <a:gd name="T14" fmla="*/ 6 w 6"/>
                <a:gd name="T15" fmla="*/ 6 h 6"/>
                <a:gd name="T16" fmla="*/ 0 w 6"/>
                <a:gd name="T17" fmla="*/ 6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close/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4187"/>
            <p:cNvSpPr/>
            <p:nvPr/>
          </p:nvSpPr>
          <p:spPr bwMode="auto">
            <a:xfrm>
              <a:off x="1550969" y="1647215"/>
              <a:ext cx="445991" cy="178450"/>
            </a:xfrm>
            <a:custGeom>
              <a:avLst/>
              <a:gdLst>
                <a:gd name="T0" fmla="*/ 53 w 55"/>
                <a:gd name="T1" fmla="*/ 0 h 22"/>
                <a:gd name="T2" fmla="*/ 55 w 55"/>
                <a:gd name="T3" fmla="*/ 2 h 22"/>
                <a:gd name="T4" fmla="*/ 54 w 55"/>
                <a:gd name="T5" fmla="*/ 3 h 22"/>
                <a:gd name="T6" fmla="*/ 52 w 55"/>
                <a:gd name="T7" fmla="*/ 8 h 22"/>
                <a:gd name="T8" fmla="*/ 46 w 55"/>
                <a:gd name="T9" fmla="*/ 15 h 22"/>
                <a:gd name="T10" fmla="*/ 38 w 55"/>
                <a:gd name="T11" fmla="*/ 20 h 22"/>
                <a:gd name="T12" fmla="*/ 29 w 55"/>
                <a:gd name="T13" fmla="*/ 22 h 22"/>
                <a:gd name="T14" fmla="*/ 27 w 55"/>
                <a:gd name="T15" fmla="*/ 22 h 22"/>
                <a:gd name="T16" fmla="*/ 19 w 55"/>
                <a:gd name="T17" fmla="*/ 21 h 22"/>
                <a:gd name="T18" fmla="*/ 11 w 55"/>
                <a:gd name="T19" fmla="*/ 16 h 22"/>
                <a:gd name="T20" fmla="*/ 6 w 55"/>
                <a:gd name="T21" fmla="*/ 11 h 22"/>
                <a:gd name="T22" fmla="*/ 2 w 55"/>
                <a:gd name="T23" fmla="*/ 7 h 22"/>
                <a:gd name="T24" fmla="*/ 0 w 55"/>
                <a:gd name="T25" fmla="*/ 4 h 22"/>
                <a:gd name="T26" fmla="*/ 3 w 55"/>
                <a:gd name="T27" fmla="*/ 3 h 22"/>
                <a:gd name="T28" fmla="*/ 3 w 55"/>
                <a:gd name="T29" fmla="*/ 3 h 22"/>
                <a:gd name="T30" fmla="*/ 4 w 55"/>
                <a:gd name="T31" fmla="*/ 5 h 22"/>
                <a:gd name="T32" fmla="*/ 7 w 55"/>
                <a:gd name="T33" fmla="*/ 8 h 22"/>
                <a:gd name="T34" fmla="*/ 10 w 55"/>
                <a:gd name="T35" fmla="*/ 11 h 22"/>
                <a:gd name="T36" fmla="*/ 14 w 55"/>
                <a:gd name="T37" fmla="*/ 15 h 22"/>
                <a:gd name="T38" fmla="*/ 17 w 55"/>
                <a:gd name="T39" fmla="*/ 17 h 22"/>
                <a:gd name="T40" fmla="*/ 23 w 55"/>
                <a:gd name="T41" fmla="*/ 19 h 22"/>
                <a:gd name="T42" fmla="*/ 27 w 55"/>
                <a:gd name="T43" fmla="*/ 20 h 22"/>
                <a:gd name="T44" fmla="*/ 29 w 55"/>
                <a:gd name="T45" fmla="*/ 20 h 22"/>
                <a:gd name="T46" fmla="*/ 34 w 55"/>
                <a:gd name="T47" fmla="*/ 19 h 22"/>
                <a:gd name="T48" fmla="*/ 38 w 55"/>
                <a:gd name="T49" fmla="*/ 16 h 22"/>
                <a:gd name="T50" fmla="*/ 42 w 55"/>
                <a:gd name="T51" fmla="*/ 13 h 22"/>
                <a:gd name="T52" fmla="*/ 46 w 55"/>
                <a:gd name="T53" fmla="*/ 9 h 22"/>
                <a:gd name="T54" fmla="*/ 49 w 55"/>
                <a:gd name="T55" fmla="*/ 5 h 22"/>
                <a:gd name="T56" fmla="*/ 52 w 55"/>
                <a:gd name="T57" fmla="*/ 3 h 22"/>
                <a:gd name="T58" fmla="*/ 53 w 55"/>
                <a:gd name="T59" fmla="*/ 0 h 22"/>
                <a:gd name="T60" fmla="*/ 53 w 55"/>
                <a:gd name="T6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22">
                  <a:moveTo>
                    <a:pt x="53" y="0"/>
                  </a:moveTo>
                  <a:lnTo>
                    <a:pt x="55" y="2"/>
                  </a:lnTo>
                  <a:lnTo>
                    <a:pt x="54" y="3"/>
                  </a:lnTo>
                  <a:lnTo>
                    <a:pt x="52" y="8"/>
                  </a:lnTo>
                  <a:lnTo>
                    <a:pt x="46" y="15"/>
                  </a:lnTo>
                  <a:lnTo>
                    <a:pt x="38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19" y="21"/>
                  </a:lnTo>
                  <a:lnTo>
                    <a:pt x="11" y="16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7" y="8"/>
                  </a:lnTo>
                  <a:lnTo>
                    <a:pt x="10" y="11"/>
                  </a:lnTo>
                  <a:lnTo>
                    <a:pt x="14" y="15"/>
                  </a:lnTo>
                  <a:lnTo>
                    <a:pt x="17" y="1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4" y="19"/>
                  </a:lnTo>
                  <a:lnTo>
                    <a:pt x="38" y="16"/>
                  </a:lnTo>
                  <a:lnTo>
                    <a:pt x="42" y="13"/>
                  </a:lnTo>
                  <a:lnTo>
                    <a:pt x="46" y="9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4188"/>
            <p:cNvSpPr>
              <a:spLocks noEditPoints="1"/>
            </p:cNvSpPr>
            <p:nvPr/>
          </p:nvSpPr>
          <p:spPr bwMode="auto">
            <a:xfrm>
              <a:off x="1526640" y="1630992"/>
              <a:ext cx="494644" cy="219010"/>
            </a:xfrm>
            <a:custGeom>
              <a:avLst/>
              <a:gdLst>
                <a:gd name="T0" fmla="*/ 30 w 61"/>
                <a:gd name="T1" fmla="*/ 23 h 27"/>
                <a:gd name="T2" fmla="*/ 30 w 61"/>
                <a:gd name="T3" fmla="*/ 23 h 27"/>
                <a:gd name="T4" fmla="*/ 30 w 61"/>
                <a:gd name="T5" fmla="*/ 23 h 27"/>
                <a:gd name="T6" fmla="*/ 7 w 61"/>
                <a:gd name="T7" fmla="*/ 10 h 27"/>
                <a:gd name="T8" fmla="*/ 11 w 61"/>
                <a:gd name="T9" fmla="*/ 14 h 27"/>
                <a:gd name="T10" fmla="*/ 18 w 61"/>
                <a:gd name="T11" fmla="*/ 19 h 27"/>
                <a:gd name="T12" fmla="*/ 11 w 61"/>
                <a:gd name="T13" fmla="*/ 14 h 27"/>
                <a:gd name="T14" fmla="*/ 7 w 61"/>
                <a:gd name="T15" fmla="*/ 10 h 27"/>
                <a:gd name="T16" fmla="*/ 51 w 61"/>
                <a:gd name="T17" fmla="*/ 13 h 27"/>
                <a:gd name="T18" fmla="*/ 51 w 61"/>
                <a:gd name="T19" fmla="*/ 13 h 27"/>
                <a:gd name="T20" fmla="*/ 56 w 61"/>
                <a:gd name="T21" fmla="*/ 0 h 27"/>
                <a:gd name="T22" fmla="*/ 60 w 61"/>
                <a:gd name="T23" fmla="*/ 4 h 27"/>
                <a:gd name="T24" fmla="*/ 58 w 61"/>
                <a:gd name="T25" fmla="*/ 6 h 27"/>
                <a:gd name="T26" fmla="*/ 56 w 61"/>
                <a:gd name="T27" fmla="*/ 10 h 27"/>
                <a:gd name="T28" fmla="*/ 49 w 61"/>
                <a:gd name="T29" fmla="*/ 18 h 27"/>
                <a:gd name="T30" fmla="*/ 39 w 61"/>
                <a:gd name="T31" fmla="*/ 24 h 27"/>
                <a:gd name="T32" fmla="*/ 30 w 61"/>
                <a:gd name="T33" fmla="*/ 27 h 27"/>
                <a:gd name="T34" fmla="*/ 11 w 61"/>
                <a:gd name="T35" fmla="*/ 18 h 27"/>
                <a:gd name="T36" fmla="*/ 2 w 61"/>
                <a:gd name="T37" fmla="*/ 7 h 27"/>
                <a:gd name="T38" fmla="*/ 5 w 61"/>
                <a:gd name="T39" fmla="*/ 4 h 27"/>
                <a:gd name="T40" fmla="*/ 7 w 61"/>
                <a:gd name="T41" fmla="*/ 4 h 27"/>
                <a:gd name="T42" fmla="*/ 7 w 61"/>
                <a:gd name="T43" fmla="*/ 4 h 27"/>
                <a:gd name="T44" fmla="*/ 7 w 61"/>
                <a:gd name="T45" fmla="*/ 4 h 27"/>
                <a:gd name="T46" fmla="*/ 7 w 61"/>
                <a:gd name="T47" fmla="*/ 4 h 27"/>
                <a:gd name="T48" fmla="*/ 9 w 61"/>
                <a:gd name="T49" fmla="*/ 6 h 27"/>
                <a:gd name="T50" fmla="*/ 14 w 61"/>
                <a:gd name="T51" fmla="*/ 13 h 27"/>
                <a:gd name="T52" fmla="*/ 22 w 61"/>
                <a:gd name="T53" fmla="*/ 18 h 27"/>
                <a:gd name="T54" fmla="*/ 30 w 61"/>
                <a:gd name="T55" fmla="*/ 21 h 27"/>
                <a:gd name="T56" fmla="*/ 32 w 61"/>
                <a:gd name="T57" fmla="*/ 21 h 27"/>
                <a:gd name="T58" fmla="*/ 41 w 61"/>
                <a:gd name="T59" fmla="*/ 17 h 27"/>
                <a:gd name="T60" fmla="*/ 48 w 61"/>
                <a:gd name="T61" fmla="*/ 10 h 27"/>
                <a:gd name="T62" fmla="*/ 53 w 61"/>
                <a:gd name="T63" fmla="*/ 4 h 27"/>
                <a:gd name="T64" fmla="*/ 55 w 61"/>
                <a:gd name="T65" fmla="*/ 1 h 27"/>
                <a:gd name="T66" fmla="*/ 55 w 61"/>
                <a:gd name="T6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27">
                  <a:moveTo>
                    <a:pt x="31" y="23"/>
                  </a:move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1" y="23"/>
                  </a:lnTo>
                  <a:close/>
                  <a:moveTo>
                    <a:pt x="7" y="10"/>
                  </a:moveTo>
                  <a:lnTo>
                    <a:pt x="10" y="13"/>
                  </a:lnTo>
                  <a:lnTo>
                    <a:pt x="11" y="14"/>
                  </a:lnTo>
                  <a:lnTo>
                    <a:pt x="15" y="17"/>
                  </a:lnTo>
                  <a:lnTo>
                    <a:pt x="18" y="19"/>
                  </a:lnTo>
                  <a:lnTo>
                    <a:pt x="15" y="17"/>
                  </a:lnTo>
                  <a:lnTo>
                    <a:pt x="11" y="14"/>
                  </a:lnTo>
                  <a:lnTo>
                    <a:pt x="10" y="11"/>
                  </a:lnTo>
                  <a:lnTo>
                    <a:pt x="7" y="10"/>
                  </a:lnTo>
                  <a:close/>
                  <a:moveTo>
                    <a:pt x="53" y="9"/>
                  </a:moveTo>
                  <a:lnTo>
                    <a:pt x="51" y="13"/>
                  </a:lnTo>
                  <a:lnTo>
                    <a:pt x="48" y="15"/>
                  </a:lnTo>
                  <a:lnTo>
                    <a:pt x="51" y="13"/>
                  </a:lnTo>
                  <a:lnTo>
                    <a:pt x="53" y="9"/>
                  </a:lnTo>
                  <a:close/>
                  <a:moveTo>
                    <a:pt x="56" y="0"/>
                  </a:moveTo>
                  <a:lnTo>
                    <a:pt x="61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6" y="10"/>
                  </a:lnTo>
                  <a:lnTo>
                    <a:pt x="53" y="14"/>
                  </a:lnTo>
                  <a:lnTo>
                    <a:pt x="49" y="18"/>
                  </a:lnTo>
                  <a:lnTo>
                    <a:pt x="44" y="22"/>
                  </a:lnTo>
                  <a:lnTo>
                    <a:pt x="39" y="24"/>
                  </a:lnTo>
                  <a:lnTo>
                    <a:pt x="32" y="26"/>
                  </a:lnTo>
                  <a:lnTo>
                    <a:pt x="30" y="27"/>
                  </a:lnTo>
                  <a:lnTo>
                    <a:pt x="19" y="23"/>
                  </a:lnTo>
                  <a:lnTo>
                    <a:pt x="11" y="18"/>
                  </a:lnTo>
                  <a:lnTo>
                    <a:pt x="5" y="11"/>
                  </a:lnTo>
                  <a:lnTo>
                    <a:pt x="2" y="7"/>
                  </a:lnTo>
                  <a:lnTo>
                    <a:pt x="0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6"/>
                  </a:lnTo>
                  <a:lnTo>
                    <a:pt x="11" y="9"/>
                  </a:lnTo>
                  <a:lnTo>
                    <a:pt x="14" y="13"/>
                  </a:lnTo>
                  <a:lnTo>
                    <a:pt x="18" y="15"/>
                  </a:lnTo>
                  <a:lnTo>
                    <a:pt x="22" y="18"/>
                  </a:lnTo>
                  <a:lnTo>
                    <a:pt x="26" y="19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6" y="19"/>
                  </a:lnTo>
                  <a:lnTo>
                    <a:pt x="41" y="17"/>
                  </a:lnTo>
                  <a:lnTo>
                    <a:pt x="45" y="14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4189"/>
            <p:cNvSpPr/>
            <p:nvPr/>
          </p:nvSpPr>
          <p:spPr bwMode="auto">
            <a:xfrm>
              <a:off x="1721253" y="2012224"/>
              <a:ext cx="105418" cy="146005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0 h 18"/>
                <a:gd name="T4" fmla="*/ 4 w 13"/>
                <a:gd name="T5" fmla="*/ 9 h 18"/>
                <a:gd name="T6" fmla="*/ 4 w 13"/>
                <a:gd name="T7" fmla="*/ 9 h 18"/>
                <a:gd name="T8" fmla="*/ 4 w 13"/>
                <a:gd name="T9" fmla="*/ 10 h 18"/>
                <a:gd name="T10" fmla="*/ 4 w 13"/>
                <a:gd name="T11" fmla="*/ 12 h 18"/>
                <a:gd name="T12" fmla="*/ 4 w 13"/>
                <a:gd name="T13" fmla="*/ 13 h 18"/>
                <a:gd name="T14" fmla="*/ 4 w 13"/>
                <a:gd name="T15" fmla="*/ 14 h 18"/>
                <a:gd name="T16" fmla="*/ 7 w 13"/>
                <a:gd name="T17" fmla="*/ 15 h 18"/>
                <a:gd name="T18" fmla="*/ 7 w 13"/>
                <a:gd name="T19" fmla="*/ 15 h 18"/>
                <a:gd name="T20" fmla="*/ 8 w 13"/>
                <a:gd name="T21" fmla="*/ 14 h 18"/>
                <a:gd name="T22" fmla="*/ 10 w 13"/>
                <a:gd name="T23" fmla="*/ 14 h 18"/>
                <a:gd name="T24" fmla="*/ 11 w 13"/>
                <a:gd name="T25" fmla="*/ 12 h 18"/>
                <a:gd name="T26" fmla="*/ 11 w 13"/>
                <a:gd name="T27" fmla="*/ 10 h 18"/>
                <a:gd name="T28" fmla="*/ 11 w 13"/>
                <a:gd name="T29" fmla="*/ 10 h 18"/>
                <a:gd name="T30" fmla="*/ 11 w 13"/>
                <a:gd name="T31" fmla="*/ 10 h 18"/>
                <a:gd name="T32" fmla="*/ 13 w 13"/>
                <a:gd name="T33" fmla="*/ 9 h 18"/>
                <a:gd name="T34" fmla="*/ 13 w 13"/>
                <a:gd name="T35" fmla="*/ 10 h 18"/>
                <a:gd name="T36" fmla="*/ 13 w 13"/>
                <a:gd name="T37" fmla="*/ 10 h 18"/>
                <a:gd name="T38" fmla="*/ 13 w 13"/>
                <a:gd name="T39" fmla="*/ 13 h 18"/>
                <a:gd name="T40" fmla="*/ 13 w 13"/>
                <a:gd name="T41" fmla="*/ 14 h 18"/>
                <a:gd name="T42" fmla="*/ 12 w 13"/>
                <a:gd name="T43" fmla="*/ 15 h 18"/>
                <a:gd name="T44" fmla="*/ 10 w 13"/>
                <a:gd name="T45" fmla="*/ 18 h 18"/>
                <a:gd name="T46" fmla="*/ 7 w 13"/>
                <a:gd name="T47" fmla="*/ 18 h 18"/>
                <a:gd name="T48" fmla="*/ 7 w 13"/>
                <a:gd name="T49" fmla="*/ 18 h 18"/>
                <a:gd name="T50" fmla="*/ 6 w 13"/>
                <a:gd name="T51" fmla="*/ 18 h 18"/>
                <a:gd name="T52" fmla="*/ 3 w 13"/>
                <a:gd name="T53" fmla="*/ 18 h 18"/>
                <a:gd name="T54" fmla="*/ 2 w 13"/>
                <a:gd name="T55" fmla="*/ 15 h 18"/>
                <a:gd name="T56" fmla="*/ 0 w 13"/>
                <a:gd name="T57" fmla="*/ 14 h 18"/>
                <a:gd name="T58" fmla="*/ 0 w 13"/>
                <a:gd name="T59" fmla="*/ 12 h 18"/>
                <a:gd name="T60" fmla="*/ 0 w 13"/>
                <a:gd name="T61" fmla="*/ 10 h 18"/>
                <a:gd name="T62" fmla="*/ 0 w 13"/>
                <a:gd name="T63" fmla="*/ 9 h 18"/>
                <a:gd name="T64" fmla="*/ 0 w 13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4190"/>
            <p:cNvSpPr>
              <a:spLocks noEditPoints="1"/>
            </p:cNvSpPr>
            <p:nvPr/>
          </p:nvSpPr>
          <p:spPr bwMode="auto">
            <a:xfrm>
              <a:off x="1713147" y="1996002"/>
              <a:ext cx="129742" cy="170342"/>
            </a:xfrm>
            <a:custGeom>
              <a:avLst/>
              <a:gdLst>
                <a:gd name="T0" fmla="*/ 8 w 16"/>
                <a:gd name="T1" fmla="*/ 19 h 21"/>
                <a:gd name="T2" fmla="*/ 8 w 16"/>
                <a:gd name="T3" fmla="*/ 19 h 21"/>
                <a:gd name="T4" fmla="*/ 8 w 16"/>
                <a:gd name="T5" fmla="*/ 19 h 21"/>
                <a:gd name="T6" fmla="*/ 8 w 16"/>
                <a:gd name="T7" fmla="*/ 19 h 21"/>
                <a:gd name="T8" fmla="*/ 8 w 16"/>
                <a:gd name="T9" fmla="*/ 19 h 21"/>
                <a:gd name="T10" fmla="*/ 4 w 16"/>
                <a:gd name="T11" fmla="*/ 17 h 21"/>
                <a:gd name="T12" fmla="*/ 3 w 16"/>
                <a:gd name="T13" fmla="*/ 17 h 21"/>
                <a:gd name="T14" fmla="*/ 4 w 16"/>
                <a:gd name="T15" fmla="*/ 17 h 21"/>
                <a:gd name="T16" fmla="*/ 4 w 16"/>
                <a:gd name="T17" fmla="*/ 17 h 21"/>
                <a:gd name="T18" fmla="*/ 13 w 16"/>
                <a:gd name="T19" fmla="*/ 14 h 21"/>
                <a:gd name="T20" fmla="*/ 13 w 16"/>
                <a:gd name="T21" fmla="*/ 15 h 21"/>
                <a:gd name="T22" fmla="*/ 13 w 16"/>
                <a:gd name="T23" fmla="*/ 14 h 21"/>
                <a:gd name="T24" fmla="*/ 13 w 16"/>
                <a:gd name="T25" fmla="*/ 14 h 21"/>
                <a:gd name="T26" fmla="*/ 4 w 16"/>
                <a:gd name="T27" fmla="*/ 11 h 21"/>
                <a:gd name="T28" fmla="*/ 3 w 16"/>
                <a:gd name="T29" fmla="*/ 11 h 21"/>
                <a:gd name="T30" fmla="*/ 3 w 16"/>
                <a:gd name="T31" fmla="*/ 12 h 21"/>
                <a:gd name="T32" fmla="*/ 3 w 16"/>
                <a:gd name="T33" fmla="*/ 11 h 21"/>
                <a:gd name="T34" fmla="*/ 4 w 16"/>
                <a:gd name="T35" fmla="*/ 11 h 21"/>
                <a:gd name="T36" fmla="*/ 0 w 16"/>
                <a:gd name="T37" fmla="*/ 0 h 21"/>
                <a:gd name="T38" fmla="*/ 7 w 16"/>
                <a:gd name="T39" fmla="*/ 0 h 21"/>
                <a:gd name="T40" fmla="*/ 7 w 16"/>
                <a:gd name="T41" fmla="*/ 11 h 21"/>
                <a:gd name="T42" fmla="*/ 7 w 16"/>
                <a:gd name="T43" fmla="*/ 11 h 21"/>
                <a:gd name="T44" fmla="*/ 7 w 16"/>
                <a:gd name="T45" fmla="*/ 12 h 21"/>
                <a:gd name="T46" fmla="*/ 7 w 16"/>
                <a:gd name="T47" fmla="*/ 12 h 21"/>
                <a:gd name="T48" fmla="*/ 7 w 16"/>
                <a:gd name="T49" fmla="*/ 14 h 21"/>
                <a:gd name="T50" fmla="*/ 7 w 16"/>
                <a:gd name="T51" fmla="*/ 15 h 21"/>
                <a:gd name="T52" fmla="*/ 7 w 16"/>
                <a:gd name="T53" fmla="*/ 15 h 21"/>
                <a:gd name="T54" fmla="*/ 7 w 16"/>
                <a:gd name="T55" fmla="*/ 15 h 21"/>
                <a:gd name="T56" fmla="*/ 8 w 16"/>
                <a:gd name="T57" fmla="*/ 16 h 21"/>
                <a:gd name="T58" fmla="*/ 8 w 16"/>
                <a:gd name="T59" fmla="*/ 16 h 21"/>
                <a:gd name="T60" fmla="*/ 9 w 16"/>
                <a:gd name="T61" fmla="*/ 15 h 21"/>
                <a:gd name="T62" fmla="*/ 9 w 16"/>
                <a:gd name="T63" fmla="*/ 15 h 21"/>
                <a:gd name="T64" fmla="*/ 9 w 16"/>
                <a:gd name="T65" fmla="*/ 14 h 21"/>
                <a:gd name="T66" fmla="*/ 11 w 16"/>
                <a:gd name="T67" fmla="*/ 12 h 21"/>
                <a:gd name="T68" fmla="*/ 11 w 16"/>
                <a:gd name="T69" fmla="*/ 12 h 21"/>
                <a:gd name="T70" fmla="*/ 9 w 16"/>
                <a:gd name="T71" fmla="*/ 11 h 21"/>
                <a:gd name="T72" fmla="*/ 16 w 16"/>
                <a:gd name="T73" fmla="*/ 10 h 21"/>
                <a:gd name="T74" fmla="*/ 16 w 16"/>
                <a:gd name="T75" fmla="*/ 11 h 21"/>
                <a:gd name="T76" fmla="*/ 16 w 16"/>
                <a:gd name="T77" fmla="*/ 11 h 21"/>
                <a:gd name="T78" fmla="*/ 16 w 16"/>
                <a:gd name="T79" fmla="*/ 12 h 21"/>
                <a:gd name="T80" fmla="*/ 16 w 16"/>
                <a:gd name="T81" fmla="*/ 14 h 21"/>
                <a:gd name="T82" fmla="*/ 16 w 16"/>
                <a:gd name="T83" fmla="*/ 15 h 21"/>
                <a:gd name="T84" fmla="*/ 16 w 16"/>
                <a:gd name="T85" fmla="*/ 17 h 21"/>
                <a:gd name="T86" fmla="*/ 13 w 16"/>
                <a:gd name="T87" fmla="*/ 19 h 21"/>
                <a:gd name="T88" fmla="*/ 12 w 16"/>
                <a:gd name="T89" fmla="*/ 21 h 21"/>
                <a:gd name="T90" fmla="*/ 8 w 16"/>
                <a:gd name="T91" fmla="*/ 21 h 21"/>
                <a:gd name="T92" fmla="*/ 8 w 16"/>
                <a:gd name="T93" fmla="*/ 21 h 21"/>
                <a:gd name="T94" fmla="*/ 7 w 16"/>
                <a:gd name="T95" fmla="*/ 21 h 21"/>
                <a:gd name="T96" fmla="*/ 5 w 16"/>
                <a:gd name="T97" fmla="*/ 21 h 21"/>
                <a:gd name="T98" fmla="*/ 3 w 16"/>
                <a:gd name="T99" fmla="*/ 20 h 21"/>
                <a:gd name="T100" fmla="*/ 1 w 16"/>
                <a:gd name="T101" fmla="*/ 19 h 21"/>
                <a:gd name="T102" fmla="*/ 1 w 16"/>
                <a:gd name="T103" fmla="*/ 19 h 21"/>
                <a:gd name="T104" fmla="*/ 0 w 16"/>
                <a:gd name="T105" fmla="*/ 16 h 21"/>
                <a:gd name="T106" fmla="*/ 0 w 16"/>
                <a:gd name="T107" fmla="*/ 14 h 21"/>
                <a:gd name="T108" fmla="*/ 0 w 16"/>
                <a:gd name="T109" fmla="*/ 12 h 21"/>
                <a:gd name="T110" fmla="*/ 0 w 16"/>
                <a:gd name="T111" fmla="*/ 11 h 21"/>
                <a:gd name="T112" fmla="*/ 0 w 16"/>
                <a:gd name="T1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" h="21">
                  <a:moveTo>
                    <a:pt x="8" y="19"/>
                  </a:move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close/>
                  <a:moveTo>
                    <a:pt x="4" y="17"/>
                  </a:move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close/>
                  <a:moveTo>
                    <a:pt x="13" y="14"/>
                  </a:move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close/>
                  <a:moveTo>
                    <a:pt x="4" y="11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1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4191"/>
            <p:cNvSpPr>
              <a:spLocks noEditPoints="1"/>
            </p:cNvSpPr>
            <p:nvPr/>
          </p:nvSpPr>
          <p:spPr bwMode="auto">
            <a:xfrm>
              <a:off x="1437445" y="2052784"/>
              <a:ext cx="543298" cy="835475"/>
            </a:xfrm>
            <a:custGeom>
              <a:avLst/>
              <a:gdLst>
                <a:gd name="T0" fmla="*/ 37 w 67"/>
                <a:gd name="T1" fmla="*/ 4 h 103"/>
                <a:gd name="T2" fmla="*/ 28 w 67"/>
                <a:gd name="T3" fmla="*/ 7 h 103"/>
                <a:gd name="T4" fmla="*/ 18 w 67"/>
                <a:gd name="T5" fmla="*/ 14 h 103"/>
                <a:gd name="T6" fmla="*/ 11 w 67"/>
                <a:gd name="T7" fmla="*/ 26 h 103"/>
                <a:gd name="T8" fmla="*/ 4 w 67"/>
                <a:gd name="T9" fmla="*/ 44 h 103"/>
                <a:gd name="T10" fmla="*/ 4 w 67"/>
                <a:gd name="T11" fmla="*/ 52 h 103"/>
                <a:gd name="T12" fmla="*/ 3 w 67"/>
                <a:gd name="T13" fmla="*/ 59 h 103"/>
                <a:gd name="T14" fmla="*/ 4 w 67"/>
                <a:gd name="T15" fmla="*/ 75 h 103"/>
                <a:gd name="T16" fmla="*/ 9 w 67"/>
                <a:gd name="T17" fmla="*/ 88 h 103"/>
                <a:gd name="T18" fmla="*/ 14 w 67"/>
                <a:gd name="T19" fmla="*/ 97 h 103"/>
                <a:gd name="T20" fmla="*/ 22 w 67"/>
                <a:gd name="T21" fmla="*/ 101 h 103"/>
                <a:gd name="T22" fmla="*/ 24 w 67"/>
                <a:gd name="T23" fmla="*/ 101 h 103"/>
                <a:gd name="T24" fmla="*/ 30 w 67"/>
                <a:gd name="T25" fmla="*/ 98 h 103"/>
                <a:gd name="T26" fmla="*/ 38 w 67"/>
                <a:gd name="T27" fmla="*/ 93 h 103"/>
                <a:gd name="T28" fmla="*/ 46 w 67"/>
                <a:gd name="T29" fmla="*/ 82 h 103"/>
                <a:gd name="T30" fmla="*/ 56 w 67"/>
                <a:gd name="T31" fmla="*/ 65 h 103"/>
                <a:gd name="T32" fmla="*/ 63 w 67"/>
                <a:gd name="T33" fmla="*/ 46 h 103"/>
                <a:gd name="T34" fmla="*/ 64 w 67"/>
                <a:gd name="T35" fmla="*/ 41 h 103"/>
                <a:gd name="T36" fmla="*/ 64 w 67"/>
                <a:gd name="T37" fmla="*/ 37 h 103"/>
                <a:gd name="T38" fmla="*/ 62 w 67"/>
                <a:gd name="T39" fmla="*/ 22 h 103"/>
                <a:gd name="T40" fmla="*/ 55 w 67"/>
                <a:gd name="T41" fmla="*/ 12 h 103"/>
                <a:gd name="T42" fmla="*/ 46 w 67"/>
                <a:gd name="T43" fmla="*/ 5 h 103"/>
                <a:gd name="T44" fmla="*/ 37 w 67"/>
                <a:gd name="T45" fmla="*/ 4 h 103"/>
                <a:gd name="T46" fmla="*/ 37 w 67"/>
                <a:gd name="T47" fmla="*/ 4 h 103"/>
                <a:gd name="T48" fmla="*/ 37 w 67"/>
                <a:gd name="T49" fmla="*/ 0 h 103"/>
                <a:gd name="T50" fmla="*/ 38 w 67"/>
                <a:gd name="T51" fmla="*/ 0 h 103"/>
                <a:gd name="T52" fmla="*/ 47 w 67"/>
                <a:gd name="T53" fmla="*/ 3 h 103"/>
                <a:gd name="T54" fmla="*/ 58 w 67"/>
                <a:gd name="T55" fmla="*/ 10 h 103"/>
                <a:gd name="T56" fmla="*/ 64 w 67"/>
                <a:gd name="T57" fmla="*/ 21 h 103"/>
                <a:gd name="T58" fmla="*/ 67 w 67"/>
                <a:gd name="T59" fmla="*/ 37 h 103"/>
                <a:gd name="T60" fmla="*/ 67 w 67"/>
                <a:gd name="T61" fmla="*/ 42 h 103"/>
                <a:gd name="T62" fmla="*/ 67 w 67"/>
                <a:gd name="T63" fmla="*/ 46 h 103"/>
                <a:gd name="T64" fmla="*/ 60 w 67"/>
                <a:gd name="T65" fmla="*/ 67 h 103"/>
                <a:gd name="T66" fmla="*/ 48 w 67"/>
                <a:gd name="T67" fmla="*/ 85 h 103"/>
                <a:gd name="T68" fmla="*/ 41 w 67"/>
                <a:gd name="T69" fmla="*/ 94 h 103"/>
                <a:gd name="T70" fmla="*/ 31 w 67"/>
                <a:gd name="T71" fmla="*/ 101 h 103"/>
                <a:gd name="T72" fmla="*/ 24 w 67"/>
                <a:gd name="T73" fmla="*/ 103 h 103"/>
                <a:gd name="T74" fmla="*/ 21 w 67"/>
                <a:gd name="T75" fmla="*/ 103 h 103"/>
                <a:gd name="T76" fmla="*/ 13 w 67"/>
                <a:gd name="T77" fmla="*/ 98 h 103"/>
                <a:gd name="T78" fmla="*/ 7 w 67"/>
                <a:gd name="T79" fmla="*/ 89 h 103"/>
                <a:gd name="T80" fmla="*/ 1 w 67"/>
                <a:gd name="T81" fmla="*/ 75 h 103"/>
                <a:gd name="T82" fmla="*/ 0 w 67"/>
                <a:gd name="T83" fmla="*/ 59 h 103"/>
                <a:gd name="T84" fmla="*/ 0 w 67"/>
                <a:gd name="T85" fmla="*/ 51 h 103"/>
                <a:gd name="T86" fmla="*/ 1 w 67"/>
                <a:gd name="T87" fmla="*/ 43 h 103"/>
                <a:gd name="T88" fmla="*/ 7 w 67"/>
                <a:gd name="T89" fmla="*/ 25 h 103"/>
                <a:gd name="T90" fmla="*/ 16 w 67"/>
                <a:gd name="T91" fmla="*/ 12 h 103"/>
                <a:gd name="T92" fmla="*/ 26 w 67"/>
                <a:gd name="T93" fmla="*/ 4 h 103"/>
                <a:gd name="T94" fmla="*/ 37 w 67"/>
                <a:gd name="T9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" h="103">
                  <a:moveTo>
                    <a:pt x="37" y="4"/>
                  </a:moveTo>
                  <a:lnTo>
                    <a:pt x="28" y="7"/>
                  </a:lnTo>
                  <a:lnTo>
                    <a:pt x="18" y="14"/>
                  </a:lnTo>
                  <a:lnTo>
                    <a:pt x="11" y="26"/>
                  </a:lnTo>
                  <a:lnTo>
                    <a:pt x="4" y="44"/>
                  </a:lnTo>
                  <a:lnTo>
                    <a:pt x="4" y="52"/>
                  </a:lnTo>
                  <a:lnTo>
                    <a:pt x="3" y="59"/>
                  </a:lnTo>
                  <a:lnTo>
                    <a:pt x="4" y="75"/>
                  </a:lnTo>
                  <a:lnTo>
                    <a:pt x="9" y="88"/>
                  </a:lnTo>
                  <a:lnTo>
                    <a:pt x="14" y="97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30" y="98"/>
                  </a:lnTo>
                  <a:lnTo>
                    <a:pt x="38" y="93"/>
                  </a:lnTo>
                  <a:lnTo>
                    <a:pt x="46" y="82"/>
                  </a:lnTo>
                  <a:lnTo>
                    <a:pt x="56" y="65"/>
                  </a:lnTo>
                  <a:lnTo>
                    <a:pt x="63" y="46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2" y="22"/>
                  </a:lnTo>
                  <a:lnTo>
                    <a:pt x="55" y="12"/>
                  </a:lnTo>
                  <a:lnTo>
                    <a:pt x="46" y="5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37" y="0"/>
                  </a:moveTo>
                  <a:lnTo>
                    <a:pt x="38" y="0"/>
                  </a:lnTo>
                  <a:lnTo>
                    <a:pt x="47" y="3"/>
                  </a:lnTo>
                  <a:lnTo>
                    <a:pt x="58" y="10"/>
                  </a:lnTo>
                  <a:lnTo>
                    <a:pt x="64" y="21"/>
                  </a:lnTo>
                  <a:lnTo>
                    <a:pt x="67" y="37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60" y="67"/>
                  </a:lnTo>
                  <a:lnTo>
                    <a:pt x="48" y="85"/>
                  </a:lnTo>
                  <a:lnTo>
                    <a:pt x="41" y="94"/>
                  </a:lnTo>
                  <a:lnTo>
                    <a:pt x="31" y="101"/>
                  </a:lnTo>
                  <a:lnTo>
                    <a:pt x="24" y="103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7" y="89"/>
                  </a:lnTo>
                  <a:lnTo>
                    <a:pt x="1" y="7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1" y="43"/>
                  </a:lnTo>
                  <a:lnTo>
                    <a:pt x="7" y="25"/>
                  </a:lnTo>
                  <a:lnTo>
                    <a:pt x="16" y="12"/>
                  </a:lnTo>
                  <a:lnTo>
                    <a:pt x="26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4192"/>
            <p:cNvSpPr>
              <a:spLocks noEditPoints="1"/>
            </p:cNvSpPr>
            <p:nvPr/>
          </p:nvSpPr>
          <p:spPr bwMode="auto">
            <a:xfrm>
              <a:off x="1429333" y="2044670"/>
              <a:ext cx="567622" cy="859807"/>
            </a:xfrm>
            <a:custGeom>
              <a:avLst/>
              <a:gdLst>
                <a:gd name="T0" fmla="*/ 23 w 70"/>
                <a:gd name="T1" fmla="*/ 103 h 106"/>
                <a:gd name="T2" fmla="*/ 25 w 70"/>
                <a:gd name="T3" fmla="*/ 103 h 106"/>
                <a:gd name="T4" fmla="*/ 25 w 70"/>
                <a:gd name="T5" fmla="*/ 103 h 106"/>
                <a:gd name="T6" fmla="*/ 19 w 70"/>
                <a:gd name="T7" fmla="*/ 102 h 106"/>
                <a:gd name="T8" fmla="*/ 29 w 70"/>
                <a:gd name="T9" fmla="*/ 102 h 106"/>
                <a:gd name="T10" fmla="*/ 32 w 70"/>
                <a:gd name="T11" fmla="*/ 100 h 106"/>
                <a:gd name="T12" fmla="*/ 67 w 70"/>
                <a:gd name="T13" fmla="*/ 47 h 106"/>
                <a:gd name="T14" fmla="*/ 48 w 70"/>
                <a:gd name="T15" fmla="*/ 85 h 106"/>
                <a:gd name="T16" fmla="*/ 36 w 70"/>
                <a:gd name="T17" fmla="*/ 98 h 106"/>
                <a:gd name="T18" fmla="*/ 48 w 70"/>
                <a:gd name="T19" fmla="*/ 85 h 106"/>
                <a:gd name="T20" fmla="*/ 67 w 70"/>
                <a:gd name="T21" fmla="*/ 47 h 106"/>
                <a:gd name="T22" fmla="*/ 65 w 70"/>
                <a:gd name="T23" fmla="*/ 31 h 106"/>
                <a:gd name="T24" fmla="*/ 67 w 70"/>
                <a:gd name="T25" fmla="*/ 38 h 106"/>
                <a:gd name="T26" fmla="*/ 38 w 70"/>
                <a:gd name="T27" fmla="*/ 6 h 106"/>
                <a:gd name="T28" fmla="*/ 19 w 70"/>
                <a:gd name="T29" fmla="*/ 15 h 106"/>
                <a:gd name="T30" fmla="*/ 8 w 70"/>
                <a:gd name="T31" fmla="*/ 45 h 106"/>
                <a:gd name="T32" fmla="*/ 5 w 70"/>
                <a:gd name="T33" fmla="*/ 60 h 106"/>
                <a:gd name="T34" fmla="*/ 8 w 70"/>
                <a:gd name="T35" fmla="*/ 76 h 106"/>
                <a:gd name="T36" fmla="*/ 17 w 70"/>
                <a:gd name="T37" fmla="*/ 97 h 106"/>
                <a:gd name="T38" fmla="*/ 25 w 70"/>
                <a:gd name="T39" fmla="*/ 100 h 106"/>
                <a:gd name="T40" fmla="*/ 25 w 70"/>
                <a:gd name="T41" fmla="*/ 100 h 106"/>
                <a:gd name="T42" fmla="*/ 25 w 70"/>
                <a:gd name="T43" fmla="*/ 100 h 106"/>
                <a:gd name="T44" fmla="*/ 39 w 70"/>
                <a:gd name="T45" fmla="*/ 93 h 106"/>
                <a:gd name="T46" fmla="*/ 47 w 70"/>
                <a:gd name="T47" fmla="*/ 83 h 106"/>
                <a:gd name="T48" fmla="*/ 56 w 70"/>
                <a:gd name="T49" fmla="*/ 65 h 106"/>
                <a:gd name="T50" fmla="*/ 64 w 70"/>
                <a:gd name="T51" fmla="*/ 42 h 106"/>
                <a:gd name="T52" fmla="*/ 64 w 70"/>
                <a:gd name="T53" fmla="*/ 38 h 106"/>
                <a:gd name="T54" fmla="*/ 55 w 70"/>
                <a:gd name="T55" fmla="*/ 14 h 106"/>
                <a:gd name="T56" fmla="*/ 38 w 70"/>
                <a:gd name="T57" fmla="*/ 6 h 106"/>
                <a:gd name="T58" fmla="*/ 38 w 70"/>
                <a:gd name="T59" fmla="*/ 2 h 106"/>
                <a:gd name="T60" fmla="*/ 38 w 70"/>
                <a:gd name="T61" fmla="*/ 2 h 106"/>
                <a:gd name="T62" fmla="*/ 38 w 70"/>
                <a:gd name="T63" fmla="*/ 0 h 106"/>
                <a:gd name="T64" fmla="*/ 49 w 70"/>
                <a:gd name="T65" fmla="*/ 2 h 106"/>
                <a:gd name="T66" fmla="*/ 67 w 70"/>
                <a:gd name="T67" fmla="*/ 22 h 106"/>
                <a:gd name="T68" fmla="*/ 70 w 70"/>
                <a:gd name="T69" fmla="*/ 38 h 106"/>
                <a:gd name="T70" fmla="*/ 69 w 70"/>
                <a:gd name="T71" fmla="*/ 48 h 106"/>
                <a:gd name="T72" fmla="*/ 51 w 70"/>
                <a:gd name="T73" fmla="*/ 87 h 106"/>
                <a:gd name="T74" fmla="*/ 34 w 70"/>
                <a:gd name="T75" fmla="*/ 103 h 106"/>
                <a:gd name="T76" fmla="*/ 22 w 70"/>
                <a:gd name="T77" fmla="*/ 106 h 106"/>
                <a:gd name="T78" fmla="*/ 22 w 70"/>
                <a:gd name="T79" fmla="*/ 106 h 106"/>
                <a:gd name="T80" fmla="*/ 5 w 70"/>
                <a:gd name="T81" fmla="*/ 90 h 106"/>
                <a:gd name="T82" fmla="*/ 0 w 70"/>
                <a:gd name="T83" fmla="*/ 60 h 106"/>
                <a:gd name="T84" fmla="*/ 1 w 70"/>
                <a:gd name="T85" fmla="*/ 44 h 106"/>
                <a:gd name="T86" fmla="*/ 15 w 70"/>
                <a:gd name="T87" fmla="*/ 11 h 106"/>
                <a:gd name="T88" fmla="*/ 38 w 70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" h="106">
                  <a:moveTo>
                    <a:pt x="19" y="102"/>
                  </a:moveTo>
                  <a:lnTo>
                    <a:pt x="23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19" y="102"/>
                  </a:lnTo>
                  <a:close/>
                  <a:moveTo>
                    <a:pt x="32" y="100"/>
                  </a:moveTo>
                  <a:lnTo>
                    <a:pt x="29" y="102"/>
                  </a:lnTo>
                  <a:lnTo>
                    <a:pt x="32" y="100"/>
                  </a:lnTo>
                  <a:lnTo>
                    <a:pt x="32" y="100"/>
                  </a:lnTo>
                  <a:close/>
                  <a:moveTo>
                    <a:pt x="67" y="47"/>
                  </a:moveTo>
                  <a:lnTo>
                    <a:pt x="67" y="47"/>
                  </a:lnTo>
                  <a:lnTo>
                    <a:pt x="59" y="66"/>
                  </a:lnTo>
                  <a:lnTo>
                    <a:pt x="48" y="85"/>
                  </a:lnTo>
                  <a:lnTo>
                    <a:pt x="40" y="94"/>
                  </a:lnTo>
                  <a:lnTo>
                    <a:pt x="36" y="98"/>
                  </a:lnTo>
                  <a:lnTo>
                    <a:pt x="40" y="94"/>
                  </a:lnTo>
                  <a:lnTo>
                    <a:pt x="48" y="85"/>
                  </a:lnTo>
                  <a:lnTo>
                    <a:pt x="59" y="66"/>
                  </a:lnTo>
                  <a:lnTo>
                    <a:pt x="67" y="47"/>
                  </a:lnTo>
                  <a:lnTo>
                    <a:pt x="67" y="47"/>
                  </a:lnTo>
                  <a:close/>
                  <a:moveTo>
                    <a:pt x="65" y="31"/>
                  </a:moveTo>
                  <a:lnTo>
                    <a:pt x="67" y="38"/>
                  </a:lnTo>
                  <a:lnTo>
                    <a:pt x="67" y="38"/>
                  </a:lnTo>
                  <a:lnTo>
                    <a:pt x="65" y="31"/>
                  </a:lnTo>
                  <a:close/>
                  <a:moveTo>
                    <a:pt x="38" y="6"/>
                  </a:moveTo>
                  <a:lnTo>
                    <a:pt x="29" y="9"/>
                  </a:lnTo>
                  <a:lnTo>
                    <a:pt x="19" y="15"/>
                  </a:lnTo>
                  <a:lnTo>
                    <a:pt x="13" y="28"/>
                  </a:lnTo>
                  <a:lnTo>
                    <a:pt x="8" y="45"/>
                  </a:lnTo>
                  <a:lnTo>
                    <a:pt x="6" y="53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8" y="76"/>
                  </a:lnTo>
                  <a:lnTo>
                    <a:pt x="12" y="87"/>
                  </a:lnTo>
                  <a:lnTo>
                    <a:pt x="17" y="97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31" y="98"/>
                  </a:lnTo>
                  <a:lnTo>
                    <a:pt x="39" y="93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6" y="83"/>
                  </a:lnTo>
                  <a:lnTo>
                    <a:pt x="56" y="65"/>
                  </a:lnTo>
                  <a:lnTo>
                    <a:pt x="63" y="47"/>
                  </a:lnTo>
                  <a:lnTo>
                    <a:pt x="64" y="42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1" y="25"/>
                  </a:lnTo>
                  <a:lnTo>
                    <a:pt x="55" y="14"/>
                  </a:lnTo>
                  <a:lnTo>
                    <a:pt x="47" y="9"/>
                  </a:lnTo>
                  <a:lnTo>
                    <a:pt x="38" y="6"/>
                  </a:lnTo>
                  <a:lnTo>
                    <a:pt x="38" y="6"/>
                  </a:lnTo>
                  <a:close/>
                  <a:moveTo>
                    <a:pt x="38" y="2"/>
                  </a:move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close/>
                  <a:moveTo>
                    <a:pt x="38" y="0"/>
                  </a:moveTo>
                  <a:lnTo>
                    <a:pt x="39" y="0"/>
                  </a:lnTo>
                  <a:lnTo>
                    <a:pt x="49" y="2"/>
                  </a:lnTo>
                  <a:lnTo>
                    <a:pt x="60" y="10"/>
                  </a:lnTo>
                  <a:lnTo>
                    <a:pt x="67" y="22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9" y="43"/>
                  </a:lnTo>
                  <a:lnTo>
                    <a:pt x="69" y="48"/>
                  </a:lnTo>
                  <a:lnTo>
                    <a:pt x="63" y="6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4" y="103"/>
                  </a:lnTo>
                  <a:lnTo>
                    <a:pt x="25" y="106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2" y="106"/>
                  </a:lnTo>
                  <a:lnTo>
                    <a:pt x="13" y="100"/>
                  </a:lnTo>
                  <a:lnTo>
                    <a:pt x="5" y="90"/>
                  </a:lnTo>
                  <a:lnTo>
                    <a:pt x="1" y="76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1" y="44"/>
                  </a:lnTo>
                  <a:lnTo>
                    <a:pt x="6" y="26"/>
                  </a:lnTo>
                  <a:lnTo>
                    <a:pt x="15" y="11"/>
                  </a:lnTo>
                  <a:lnTo>
                    <a:pt x="26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4193"/>
            <p:cNvSpPr/>
            <p:nvPr/>
          </p:nvSpPr>
          <p:spPr bwMode="auto">
            <a:xfrm>
              <a:off x="1615840" y="2060893"/>
              <a:ext cx="105418" cy="97337"/>
            </a:xfrm>
            <a:custGeom>
              <a:avLst/>
              <a:gdLst>
                <a:gd name="T0" fmla="*/ 11 w 13"/>
                <a:gd name="T1" fmla="*/ 0 h 12"/>
                <a:gd name="T2" fmla="*/ 13 w 13"/>
                <a:gd name="T3" fmla="*/ 2 h 12"/>
                <a:gd name="T4" fmla="*/ 12 w 13"/>
                <a:gd name="T5" fmla="*/ 3 h 12"/>
                <a:gd name="T6" fmla="*/ 12 w 13"/>
                <a:gd name="T7" fmla="*/ 4 h 12"/>
                <a:gd name="T8" fmla="*/ 11 w 13"/>
                <a:gd name="T9" fmla="*/ 6 h 12"/>
                <a:gd name="T10" fmla="*/ 9 w 13"/>
                <a:gd name="T11" fmla="*/ 7 h 12"/>
                <a:gd name="T12" fmla="*/ 7 w 13"/>
                <a:gd name="T13" fmla="*/ 9 h 12"/>
                <a:gd name="T14" fmla="*/ 6 w 13"/>
                <a:gd name="T15" fmla="*/ 11 h 12"/>
                <a:gd name="T16" fmla="*/ 3 w 13"/>
                <a:gd name="T17" fmla="*/ 12 h 12"/>
                <a:gd name="T18" fmla="*/ 3 w 13"/>
                <a:gd name="T19" fmla="*/ 12 h 12"/>
                <a:gd name="T20" fmla="*/ 2 w 13"/>
                <a:gd name="T21" fmla="*/ 12 h 12"/>
                <a:gd name="T22" fmla="*/ 0 w 13"/>
                <a:gd name="T23" fmla="*/ 11 h 12"/>
                <a:gd name="T24" fmla="*/ 0 w 13"/>
                <a:gd name="T25" fmla="*/ 9 h 12"/>
                <a:gd name="T26" fmla="*/ 0 w 13"/>
                <a:gd name="T27" fmla="*/ 7 h 12"/>
                <a:gd name="T28" fmla="*/ 0 w 13"/>
                <a:gd name="T29" fmla="*/ 6 h 12"/>
                <a:gd name="T30" fmla="*/ 2 w 13"/>
                <a:gd name="T31" fmla="*/ 4 h 12"/>
                <a:gd name="T32" fmla="*/ 4 w 13"/>
                <a:gd name="T33" fmla="*/ 6 h 12"/>
                <a:gd name="T34" fmla="*/ 4 w 13"/>
                <a:gd name="T35" fmla="*/ 6 h 12"/>
                <a:gd name="T36" fmla="*/ 3 w 13"/>
                <a:gd name="T37" fmla="*/ 7 h 12"/>
                <a:gd name="T38" fmla="*/ 3 w 13"/>
                <a:gd name="T39" fmla="*/ 9 h 12"/>
                <a:gd name="T40" fmla="*/ 4 w 13"/>
                <a:gd name="T41" fmla="*/ 8 h 12"/>
                <a:gd name="T42" fmla="*/ 6 w 13"/>
                <a:gd name="T43" fmla="*/ 7 h 12"/>
                <a:gd name="T44" fmla="*/ 7 w 13"/>
                <a:gd name="T45" fmla="*/ 6 h 12"/>
                <a:gd name="T46" fmla="*/ 8 w 13"/>
                <a:gd name="T47" fmla="*/ 3 h 12"/>
                <a:gd name="T48" fmla="*/ 9 w 13"/>
                <a:gd name="T49" fmla="*/ 2 h 12"/>
                <a:gd name="T50" fmla="*/ 11 w 13"/>
                <a:gd name="T51" fmla="*/ 0 h 12"/>
                <a:gd name="T52" fmla="*/ 11 w 13"/>
                <a:gd name="T5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4194"/>
            <p:cNvSpPr>
              <a:spLocks noEditPoints="1"/>
            </p:cNvSpPr>
            <p:nvPr/>
          </p:nvSpPr>
          <p:spPr bwMode="auto">
            <a:xfrm>
              <a:off x="1599622" y="2052784"/>
              <a:ext cx="137854" cy="113559"/>
            </a:xfrm>
            <a:custGeom>
              <a:avLst/>
              <a:gdLst>
                <a:gd name="T0" fmla="*/ 4 w 17"/>
                <a:gd name="T1" fmla="*/ 12 h 14"/>
                <a:gd name="T2" fmla="*/ 2 w 17"/>
                <a:gd name="T3" fmla="*/ 12 h 14"/>
                <a:gd name="T4" fmla="*/ 4 w 17"/>
                <a:gd name="T5" fmla="*/ 12 h 14"/>
                <a:gd name="T6" fmla="*/ 4 w 17"/>
                <a:gd name="T7" fmla="*/ 12 h 14"/>
                <a:gd name="T8" fmla="*/ 4 w 17"/>
                <a:gd name="T9" fmla="*/ 8 h 14"/>
                <a:gd name="T10" fmla="*/ 4 w 17"/>
                <a:gd name="T11" fmla="*/ 8 h 14"/>
                <a:gd name="T12" fmla="*/ 4 w 17"/>
                <a:gd name="T13" fmla="*/ 9 h 14"/>
                <a:gd name="T14" fmla="*/ 4 w 17"/>
                <a:gd name="T15" fmla="*/ 8 h 14"/>
                <a:gd name="T16" fmla="*/ 4 w 17"/>
                <a:gd name="T17" fmla="*/ 8 h 14"/>
                <a:gd name="T18" fmla="*/ 13 w 17"/>
                <a:gd name="T19" fmla="*/ 0 h 14"/>
                <a:gd name="T20" fmla="*/ 13 w 17"/>
                <a:gd name="T21" fmla="*/ 0 h 14"/>
                <a:gd name="T22" fmla="*/ 17 w 17"/>
                <a:gd name="T23" fmla="*/ 3 h 14"/>
                <a:gd name="T24" fmla="*/ 17 w 17"/>
                <a:gd name="T25" fmla="*/ 4 h 14"/>
                <a:gd name="T26" fmla="*/ 15 w 17"/>
                <a:gd name="T27" fmla="*/ 4 h 14"/>
                <a:gd name="T28" fmla="*/ 15 w 17"/>
                <a:gd name="T29" fmla="*/ 5 h 14"/>
                <a:gd name="T30" fmla="*/ 14 w 17"/>
                <a:gd name="T31" fmla="*/ 7 h 14"/>
                <a:gd name="T32" fmla="*/ 13 w 17"/>
                <a:gd name="T33" fmla="*/ 9 h 14"/>
                <a:gd name="T34" fmla="*/ 10 w 17"/>
                <a:gd name="T35" fmla="*/ 10 h 14"/>
                <a:gd name="T36" fmla="*/ 9 w 17"/>
                <a:gd name="T37" fmla="*/ 13 h 14"/>
                <a:gd name="T38" fmla="*/ 8 w 17"/>
                <a:gd name="T39" fmla="*/ 14 h 14"/>
                <a:gd name="T40" fmla="*/ 5 w 17"/>
                <a:gd name="T41" fmla="*/ 14 h 14"/>
                <a:gd name="T42" fmla="*/ 5 w 17"/>
                <a:gd name="T43" fmla="*/ 14 h 14"/>
                <a:gd name="T44" fmla="*/ 2 w 17"/>
                <a:gd name="T45" fmla="*/ 14 h 14"/>
                <a:gd name="T46" fmla="*/ 1 w 17"/>
                <a:gd name="T47" fmla="*/ 13 h 14"/>
                <a:gd name="T48" fmla="*/ 1 w 17"/>
                <a:gd name="T49" fmla="*/ 13 h 14"/>
                <a:gd name="T50" fmla="*/ 0 w 17"/>
                <a:gd name="T51" fmla="*/ 12 h 14"/>
                <a:gd name="T52" fmla="*/ 0 w 17"/>
                <a:gd name="T53" fmla="*/ 10 h 14"/>
                <a:gd name="T54" fmla="*/ 1 w 17"/>
                <a:gd name="T55" fmla="*/ 8 h 14"/>
                <a:gd name="T56" fmla="*/ 1 w 17"/>
                <a:gd name="T57" fmla="*/ 7 h 14"/>
                <a:gd name="T58" fmla="*/ 1 w 17"/>
                <a:gd name="T59" fmla="*/ 5 h 14"/>
                <a:gd name="T60" fmla="*/ 2 w 17"/>
                <a:gd name="T61" fmla="*/ 3 h 14"/>
                <a:gd name="T62" fmla="*/ 4 w 17"/>
                <a:gd name="T63" fmla="*/ 4 h 14"/>
                <a:gd name="T64" fmla="*/ 6 w 17"/>
                <a:gd name="T65" fmla="*/ 5 h 14"/>
                <a:gd name="T66" fmla="*/ 6 w 17"/>
                <a:gd name="T67" fmla="*/ 5 h 14"/>
                <a:gd name="T68" fmla="*/ 6 w 17"/>
                <a:gd name="T69" fmla="*/ 5 h 14"/>
                <a:gd name="T70" fmla="*/ 6 w 17"/>
                <a:gd name="T71" fmla="*/ 5 h 14"/>
                <a:gd name="T72" fmla="*/ 8 w 17"/>
                <a:gd name="T73" fmla="*/ 5 h 14"/>
                <a:gd name="T74" fmla="*/ 8 w 17"/>
                <a:gd name="T75" fmla="*/ 5 h 14"/>
                <a:gd name="T76" fmla="*/ 8 w 17"/>
                <a:gd name="T77" fmla="*/ 5 h 14"/>
                <a:gd name="T78" fmla="*/ 9 w 17"/>
                <a:gd name="T79" fmla="*/ 3 h 14"/>
                <a:gd name="T80" fmla="*/ 10 w 17"/>
                <a:gd name="T81" fmla="*/ 1 h 14"/>
                <a:gd name="T82" fmla="*/ 11 w 17"/>
                <a:gd name="T83" fmla="*/ 0 h 14"/>
                <a:gd name="T84" fmla="*/ 11 w 17"/>
                <a:gd name="T85" fmla="*/ 0 h 14"/>
                <a:gd name="T86" fmla="*/ 11 w 17"/>
                <a:gd name="T87" fmla="*/ 0 h 14"/>
                <a:gd name="T88" fmla="*/ 13 w 17"/>
                <a:gd name="T8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14">
                  <a:moveTo>
                    <a:pt x="4" y="12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4195"/>
            <p:cNvSpPr/>
            <p:nvPr/>
          </p:nvSpPr>
          <p:spPr bwMode="auto">
            <a:xfrm>
              <a:off x="1583405" y="2109561"/>
              <a:ext cx="170289" cy="632688"/>
            </a:xfrm>
            <a:custGeom>
              <a:avLst/>
              <a:gdLst>
                <a:gd name="T0" fmla="*/ 17 w 21"/>
                <a:gd name="T1" fmla="*/ 0 h 78"/>
                <a:gd name="T2" fmla="*/ 21 w 21"/>
                <a:gd name="T3" fmla="*/ 0 h 78"/>
                <a:gd name="T4" fmla="*/ 21 w 21"/>
                <a:gd name="T5" fmla="*/ 53 h 78"/>
                <a:gd name="T6" fmla="*/ 7 w 21"/>
                <a:gd name="T7" fmla="*/ 78 h 78"/>
                <a:gd name="T8" fmla="*/ 0 w 21"/>
                <a:gd name="T9" fmla="*/ 57 h 78"/>
                <a:gd name="T10" fmla="*/ 10 w 21"/>
                <a:gd name="T11" fmla="*/ 1 h 78"/>
                <a:gd name="T12" fmla="*/ 12 w 21"/>
                <a:gd name="T13" fmla="*/ 2 h 78"/>
                <a:gd name="T14" fmla="*/ 3 w 21"/>
                <a:gd name="T15" fmla="*/ 56 h 78"/>
                <a:gd name="T16" fmla="*/ 8 w 21"/>
                <a:gd name="T17" fmla="*/ 70 h 78"/>
                <a:gd name="T18" fmla="*/ 17 w 21"/>
                <a:gd name="T19" fmla="*/ 52 h 78"/>
                <a:gd name="T20" fmla="*/ 17 w 21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78">
                  <a:moveTo>
                    <a:pt x="17" y="0"/>
                  </a:moveTo>
                  <a:lnTo>
                    <a:pt x="21" y="0"/>
                  </a:lnTo>
                  <a:lnTo>
                    <a:pt x="21" y="53"/>
                  </a:lnTo>
                  <a:lnTo>
                    <a:pt x="7" y="78"/>
                  </a:lnTo>
                  <a:lnTo>
                    <a:pt x="0" y="57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3" y="56"/>
                  </a:lnTo>
                  <a:lnTo>
                    <a:pt x="8" y="70"/>
                  </a:lnTo>
                  <a:lnTo>
                    <a:pt x="17" y="5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4196"/>
            <p:cNvSpPr>
              <a:spLocks noEditPoints="1"/>
            </p:cNvSpPr>
            <p:nvPr/>
          </p:nvSpPr>
          <p:spPr bwMode="auto">
            <a:xfrm>
              <a:off x="1567187" y="2093338"/>
              <a:ext cx="202725" cy="673247"/>
            </a:xfrm>
            <a:custGeom>
              <a:avLst/>
              <a:gdLst>
                <a:gd name="T0" fmla="*/ 4 w 25"/>
                <a:gd name="T1" fmla="*/ 59 h 83"/>
                <a:gd name="T2" fmla="*/ 4 w 25"/>
                <a:gd name="T3" fmla="*/ 59 h 83"/>
                <a:gd name="T4" fmla="*/ 9 w 25"/>
                <a:gd name="T5" fmla="*/ 76 h 83"/>
                <a:gd name="T6" fmla="*/ 13 w 25"/>
                <a:gd name="T7" fmla="*/ 68 h 83"/>
                <a:gd name="T8" fmla="*/ 9 w 25"/>
                <a:gd name="T9" fmla="*/ 76 h 83"/>
                <a:gd name="T10" fmla="*/ 4 w 25"/>
                <a:gd name="T11" fmla="*/ 59 h 83"/>
                <a:gd name="T12" fmla="*/ 18 w 25"/>
                <a:gd name="T13" fmla="*/ 0 h 83"/>
                <a:gd name="T14" fmla="*/ 25 w 25"/>
                <a:gd name="T15" fmla="*/ 0 h 83"/>
                <a:gd name="T16" fmla="*/ 25 w 25"/>
                <a:gd name="T17" fmla="*/ 55 h 83"/>
                <a:gd name="T18" fmla="*/ 9 w 25"/>
                <a:gd name="T19" fmla="*/ 83 h 83"/>
                <a:gd name="T20" fmla="*/ 1 w 25"/>
                <a:gd name="T21" fmla="*/ 59 h 83"/>
                <a:gd name="T22" fmla="*/ 0 w 25"/>
                <a:gd name="T23" fmla="*/ 59 h 83"/>
                <a:gd name="T24" fmla="*/ 10 w 25"/>
                <a:gd name="T25" fmla="*/ 2 h 83"/>
                <a:gd name="T26" fmla="*/ 12 w 25"/>
                <a:gd name="T27" fmla="*/ 2 h 83"/>
                <a:gd name="T28" fmla="*/ 15 w 25"/>
                <a:gd name="T29" fmla="*/ 3 h 83"/>
                <a:gd name="T30" fmla="*/ 6 w 25"/>
                <a:gd name="T31" fmla="*/ 58 h 83"/>
                <a:gd name="T32" fmla="*/ 10 w 25"/>
                <a:gd name="T33" fmla="*/ 68 h 83"/>
                <a:gd name="T34" fmla="*/ 18 w 25"/>
                <a:gd name="T35" fmla="*/ 54 h 83"/>
                <a:gd name="T36" fmla="*/ 18 w 25"/>
                <a:gd name="T3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3">
                  <a:moveTo>
                    <a:pt x="4" y="59"/>
                  </a:moveTo>
                  <a:lnTo>
                    <a:pt x="4" y="59"/>
                  </a:lnTo>
                  <a:lnTo>
                    <a:pt x="9" y="76"/>
                  </a:lnTo>
                  <a:lnTo>
                    <a:pt x="13" y="68"/>
                  </a:lnTo>
                  <a:lnTo>
                    <a:pt x="9" y="76"/>
                  </a:lnTo>
                  <a:lnTo>
                    <a:pt x="4" y="59"/>
                  </a:lnTo>
                  <a:close/>
                  <a:moveTo>
                    <a:pt x="18" y="0"/>
                  </a:moveTo>
                  <a:lnTo>
                    <a:pt x="25" y="0"/>
                  </a:lnTo>
                  <a:lnTo>
                    <a:pt x="25" y="55"/>
                  </a:lnTo>
                  <a:lnTo>
                    <a:pt x="9" y="83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3"/>
                  </a:lnTo>
                  <a:lnTo>
                    <a:pt x="6" y="58"/>
                  </a:lnTo>
                  <a:lnTo>
                    <a:pt x="10" y="68"/>
                  </a:lnTo>
                  <a:lnTo>
                    <a:pt x="18" y="5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4197"/>
            <p:cNvSpPr/>
            <p:nvPr/>
          </p:nvSpPr>
          <p:spPr bwMode="auto">
            <a:xfrm>
              <a:off x="1883431" y="2125784"/>
              <a:ext cx="413556" cy="681356"/>
            </a:xfrm>
            <a:custGeom>
              <a:avLst/>
              <a:gdLst>
                <a:gd name="T0" fmla="*/ 1 w 51"/>
                <a:gd name="T1" fmla="*/ 0 h 84"/>
                <a:gd name="T2" fmla="*/ 4 w 51"/>
                <a:gd name="T3" fmla="*/ 1 h 84"/>
                <a:gd name="T4" fmla="*/ 11 w 51"/>
                <a:gd name="T5" fmla="*/ 5 h 84"/>
                <a:gd name="T6" fmla="*/ 21 w 51"/>
                <a:gd name="T7" fmla="*/ 12 h 84"/>
                <a:gd name="T8" fmla="*/ 31 w 51"/>
                <a:gd name="T9" fmla="*/ 18 h 84"/>
                <a:gd name="T10" fmla="*/ 41 w 51"/>
                <a:gd name="T11" fmla="*/ 25 h 84"/>
                <a:gd name="T12" fmla="*/ 48 w 51"/>
                <a:gd name="T13" fmla="*/ 30 h 84"/>
                <a:gd name="T14" fmla="*/ 50 w 51"/>
                <a:gd name="T15" fmla="*/ 33 h 84"/>
                <a:gd name="T16" fmla="*/ 51 w 51"/>
                <a:gd name="T17" fmla="*/ 34 h 84"/>
                <a:gd name="T18" fmla="*/ 51 w 51"/>
                <a:gd name="T19" fmla="*/ 35 h 84"/>
                <a:gd name="T20" fmla="*/ 51 w 51"/>
                <a:gd name="T21" fmla="*/ 35 h 84"/>
                <a:gd name="T22" fmla="*/ 51 w 51"/>
                <a:gd name="T23" fmla="*/ 35 h 84"/>
                <a:gd name="T24" fmla="*/ 48 w 51"/>
                <a:gd name="T25" fmla="*/ 38 h 84"/>
                <a:gd name="T26" fmla="*/ 46 w 51"/>
                <a:gd name="T27" fmla="*/ 41 h 84"/>
                <a:gd name="T28" fmla="*/ 42 w 51"/>
                <a:gd name="T29" fmla="*/ 45 h 84"/>
                <a:gd name="T30" fmla="*/ 37 w 51"/>
                <a:gd name="T31" fmla="*/ 49 h 84"/>
                <a:gd name="T32" fmla="*/ 26 w 51"/>
                <a:gd name="T33" fmla="*/ 58 h 84"/>
                <a:gd name="T34" fmla="*/ 16 w 51"/>
                <a:gd name="T35" fmla="*/ 66 h 84"/>
                <a:gd name="T36" fmla="*/ 13 w 51"/>
                <a:gd name="T37" fmla="*/ 68 h 84"/>
                <a:gd name="T38" fmla="*/ 11 w 51"/>
                <a:gd name="T39" fmla="*/ 70 h 84"/>
                <a:gd name="T40" fmla="*/ 9 w 51"/>
                <a:gd name="T41" fmla="*/ 71 h 84"/>
                <a:gd name="T42" fmla="*/ 8 w 51"/>
                <a:gd name="T43" fmla="*/ 72 h 84"/>
                <a:gd name="T44" fmla="*/ 9 w 51"/>
                <a:gd name="T45" fmla="*/ 75 h 84"/>
                <a:gd name="T46" fmla="*/ 9 w 51"/>
                <a:gd name="T47" fmla="*/ 77 h 84"/>
                <a:gd name="T48" fmla="*/ 9 w 51"/>
                <a:gd name="T49" fmla="*/ 80 h 84"/>
                <a:gd name="T50" fmla="*/ 11 w 51"/>
                <a:gd name="T51" fmla="*/ 83 h 84"/>
                <a:gd name="T52" fmla="*/ 11 w 51"/>
                <a:gd name="T53" fmla="*/ 83 h 84"/>
                <a:gd name="T54" fmla="*/ 8 w 51"/>
                <a:gd name="T55" fmla="*/ 84 h 84"/>
                <a:gd name="T56" fmla="*/ 7 w 51"/>
                <a:gd name="T57" fmla="*/ 83 h 84"/>
                <a:gd name="T58" fmla="*/ 7 w 51"/>
                <a:gd name="T59" fmla="*/ 80 h 84"/>
                <a:gd name="T60" fmla="*/ 7 w 51"/>
                <a:gd name="T61" fmla="*/ 77 h 84"/>
                <a:gd name="T62" fmla="*/ 5 w 51"/>
                <a:gd name="T63" fmla="*/ 75 h 84"/>
                <a:gd name="T64" fmla="*/ 5 w 51"/>
                <a:gd name="T65" fmla="*/ 72 h 84"/>
                <a:gd name="T66" fmla="*/ 5 w 51"/>
                <a:gd name="T67" fmla="*/ 70 h 84"/>
                <a:gd name="T68" fmla="*/ 7 w 51"/>
                <a:gd name="T69" fmla="*/ 70 h 84"/>
                <a:gd name="T70" fmla="*/ 9 w 51"/>
                <a:gd name="T71" fmla="*/ 67 h 84"/>
                <a:gd name="T72" fmla="*/ 14 w 51"/>
                <a:gd name="T73" fmla="*/ 63 h 84"/>
                <a:gd name="T74" fmla="*/ 18 w 51"/>
                <a:gd name="T75" fmla="*/ 59 h 84"/>
                <a:gd name="T76" fmla="*/ 30 w 51"/>
                <a:gd name="T77" fmla="*/ 50 h 84"/>
                <a:gd name="T78" fmla="*/ 41 w 51"/>
                <a:gd name="T79" fmla="*/ 42 h 84"/>
                <a:gd name="T80" fmla="*/ 43 w 51"/>
                <a:gd name="T81" fmla="*/ 39 h 84"/>
                <a:gd name="T82" fmla="*/ 46 w 51"/>
                <a:gd name="T83" fmla="*/ 37 h 84"/>
                <a:gd name="T84" fmla="*/ 47 w 51"/>
                <a:gd name="T85" fmla="*/ 35 h 84"/>
                <a:gd name="T86" fmla="*/ 47 w 51"/>
                <a:gd name="T87" fmla="*/ 34 h 84"/>
                <a:gd name="T88" fmla="*/ 47 w 51"/>
                <a:gd name="T89" fmla="*/ 34 h 84"/>
                <a:gd name="T90" fmla="*/ 47 w 51"/>
                <a:gd name="T91" fmla="*/ 34 h 84"/>
                <a:gd name="T92" fmla="*/ 47 w 51"/>
                <a:gd name="T93" fmla="*/ 34 h 84"/>
                <a:gd name="T94" fmla="*/ 46 w 51"/>
                <a:gd name="T95" fmla="*/ 33 h 84"/>
                <a:gd name="T96" fmla="*/ 43 w 51"/>
                <a:gd name="T97" fmla="*/ 30 h 84"/>
                <a:gd name="T98" fmla="*/ 41 w 51"/>
                <a:gd name="T99" fmla="*/ 28 h 84"/>
                <a:gd name="T100" fmla="*/ 35 w 51"/>
                <a:gd name="T101" fmla="*/ 25 h 84"/>
                <a:gd name="T102" fmla="*/ 30 w 51"/>
                <a:gd name="T103" fmla="*/ 21 h 84"/>
                <a:gd name="T104" fmla="*/ 24 w 51"/>
                <a:gd name="T105" fmla="*/ 17 h 84"/>
                <a:gd name="T106" fmla="*/ 14 w 51"/>
                <a:gd name="T107" fmla="*/ 12 h 84"/>
                <a:gd name="T108" fmla="*/ 7 w 51"/>
                <a:gd name="T109" fmla="*/ 7 h 84"/>
                <a:gd name="T110" fmla="*/ 1 w 51"/>
                <a:gd name="T111" fmla="*/ 4 h 84"/>
                <a:gd name="T112" fmla="*/ 0 w 51"/>
                <a:gd name="T113" fmla="*/ 3 h 84"/>
                <a:gd name="T114" fmla="*/ 1 w 51"/>
                <a:gd name="T1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" h="84">
                  <a:moveTo>
                    <a:pt x="1" y="0"/>
                  </a:moveTo>
                  <a:lnTo>
                    <a:pt x="4" y="1"/>
                  </a:lnTo>
                  <a:lnTo>
                    <a:pt x="11" y="5"/>
                  </a:lnTo>
                  <a:lnTo>
                    <a:pt x="21" y="12"/>
                  </a:lnTo>
                  <a:lnTo>
                    <a:pt x="31" y="18"/>
                  </a:lnTo>
                  <a:lnTo>
                    <a:pt x="41" y="25"/>
                  </a:lnTo>
                  <a:lnTo>
                    <a:pt x="48" y="30"/>
                  </a:lnTo>
                  <a:lnTo>
                    <a:pt x="50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48" y="38"/>
                  </a:lnTo>
                  <a:lnTo>
                    <a:pt x="46" y="41"/>
                  </a:lnTo>
                  <a:lnTo>
                    <a:pt x="42" y="45"/>
                  </a:lnTo>
                  <a:lnTo>
                    <a:pt x="37" y="49"/>
                  </a:lnTo>
                  <a:lnTo>
                    <a:pt x="26" y="58"/>
                  </a:lnTo>
                  <a:lnTo>
                    <a:pt x="16" y="66"/>
                  </a:lnTo>
                  <a:lnTo>
                    <a:pt x="13" y="68"/>
                  </a:lnTo>
                  <a:lnTo>
                    <a:pt x="11" y="70"/>
                  </a:lnTo>
                  <a:lnTo>
                    <a:pt x="9" y="71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9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8" y="84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7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9" y="67"/>
                  </a:lnTo>
                  <a:lnTo>
                    <a:pt x="14" y="63"/>
                  </a:lnTo>
                  <a:lnTo>
                    <a:pt x="18" y="59"/>
                  </a:lnTo>
                  <a:lnTo>
                    <a:pt x="30" y="50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6" y="37"/>
                  </a:lnTo>
                  <a:lnTo>
                    <a:pt x="47" y="35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6" y="33"/>
                  </a:lnTo>
                  <a:lnTo>
                    <a:pt x="43" y="30"/>
                  </a:lnTo>
                  <a:lnTo>
                    <a:pt x="41" y="28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24" y="17"/>
                  </a:lnTo>
                  <a:lnTo>
                    <a:pt x="14" y="12"/>
                  </a:lnTo>
                  <a:lnTo>
                    <a:pt x="7" y="7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4198"/>
            <p:cNvSpPr>
              <a:spLocks noEditPoints="1"/>
            </p:cNvSpPr>
            <p:nvPr/>
          </p:nvSpPr>
          <p:spPr bwMode="auto">
            <a:xfrm>
              <a:off x="1859107" y="2109561"/>
              <a:ext cx="445991" cy="705693"/>
            </a:xfrm>
            <a:custGeom>
              <a:avLst/>
              <a:gdLst>
                <a:gd name="T0" fmla="*/ 11 w 55"/>
                <a:gd name="T1" fmla="*/ 81 h 87"/>
                <a:gd name="T2" fmla="*/ 11 w 55"/>
                <a:gd name="T3" fmla="*/ 78 h 87"/>
                <a:gd name="T4" fmla="*/ 12 w 55"/>
                <a:gd name="T5" fmla="*/ 72 h 87"/>
                <a:gd name="T6" fmla="*/ 11 w 55"/>
                <a:gd name="T7" fmla="*/ 72 h 87"/>
                <a:gd name="T8" fmla="*/ 29 w 55"/>
                <a:gd name="T9" fmla="*/ 57 h 87"/>
                <a:gd name="T10" fmla="*/ 19 w 55"/>
                <a:gd name="T11" fmla="*/ 65 h 87"/>
                <a:gd name="T12" fmla="*/ 29 w 55"/>
                <a:gd name="T13" fmla="*/ 57 h 87"/>
                <a:gd name="T14" fmla="*/ 36 w 55"/>
                <a:gd name="T15" fmla="*/ 52 h 87"/>
                <a:gd name="T16" fmla="*/ 45 w 55"/>
                <a:gd name="T17" fmla="*/ 45 h 87"/>
                <a:gd name="T18" fmla="*/ 51 w 55"/>
                <a:gd name="T19" fmla="*/ 39 h 87"/>
                <a:gd name="T20" fmla="*/ 51 w 55"/>
                <a:gd name="T21" fmla="*/ 39 h 87"/>
                <a:gd name="T22" fmla="*/ 42 w 55"/>
                <a:gd name="T23" fmla="*/ 27 h 87"/>
                <a:gd name="T24" fmla="*/ 42 w 55"/>
                <a:gd name="T25" fmla="*/ 27 h 87"/>
                <a:gd name="T26" fmla="*/ 31 w 55"/>
                <a:gd name="T27" fmla="*/ 19 h 87"/>
                <a:gd name="T28" fmla="*/ 32 w 55"/>
                <a:gd name="T29" fmla="*/ 20 h 87"/>
                <a:gd name="T30" fmla="*/ 19 w 55"/>
                <a:gd name="T31" fmla="*/ 13 h 87"/>
                <a:gd name="T32" fmla="*/ 21 w 55"/>
                <a:gd name="T33" fmla="*/ 14 h 87"/>
                <a:gd name="T34" fmla="*/ 4 w 55"/>
                <a:gd name="T35" fmla="*/ 3 h 87"/>
                <a:gd name="T36" fmla="*/ 10 w 55"/>
                <a:gd name="T37" fmla="*/ 7 h 87"/>
                <a:gd name="T38" fmla="*/ 11 w 55"/>
                <a:gd name="T39" fmla="*/ 7 h 87"/>
                <a:gd name="T40" fmla="*/ 3 w 55"/>
                <a:gd name="T41" fmla="*/ 0 h 87"/>
                <a:gd name="T42" fmla="*/ 6 w 55"/>
                <a:gd name="T43" fmla="*/ 1 h 87"/>
                <a:gd name="T44" fmla="*/ 8 w 55"/>
                <a:gd name="T45" fmla="*/ 2 h 87"/>
                <a:gd name="T46" fmla="*/ 15 w 55"/>
                <a:gd name="T47" fmla="*/ 6 h 87"/>
                <a:gd name="T48" fmla="*/ 25 w 55"/>
                <a:gd name="T49" fmla="*/ 13 h 87"/>
                <a:gd name="T50" fmla="*/ 45 w 55"/>
                <a:gd name="T51" fmla="*/ 26 h 87"/>
                <a:gd name="T52" fmla="*/ 54 w 55"/>
                <a:gd name="T53" fmla="*/ 34 h 87"/>
                <a:gd name="T54" fmla="*/ 55 w 55"/>
                <a:gd name="T55" fmla="*/ 35 h 87"/>
                <a:gd name="T56" fmla="*/ 55 w 55"/>
                <a:gd name="T57" fmla="*/ 37 h 87"/>
                <a:gd name="T58" fmla="*/ 55 w 55"/>
                <a:gd name="T59" fmla="*/ 37 h 87"/>
                <a:gd name="T60" fmla="*/ 53 w 55"/>
                <a:gd name="T61" fmla="*/ 41 h 87"/>
                <a:gd name="T62" fmla="*/ 46 w 55"/>
                <a:gd name="T63" fmla="*/ 48 h 87"/>
                <a:gd name="T64" fmla="*/ 29 w 55"/>
                <a:gd name="T65" fmla="*/ 61 h 87"/>
                <a:gd name="T66" fmla="*/ 16 w 55"/>
                <a:gd name="T67" fmla="*/ 72 h 87"/>
                <a:gd name="T68" fmla="*/ 14 w 55"/>
                <a:gd name="T69" fmla="*/ 74 h 87"/>
                <a:gd name="T70" fmla="*/ 14 w 55"/>
                <a:gd name="T71" fmla="*/ 79 h 87"/>
                <a:gd name="T72" fmla="*/ 15 w 55"/>
                <a:gd name="T73" fmla="*/ 83 h 87"/>
                <a:gd name="T74" fmla="*/ 8 w 55"/>
                <a:gd name="T75" fmla="*/ 87 h 87"/>
                <a:gd name="T76" fmla="*/ 8 w 55"/>
                <a:gd name="T77" fmla="*/ 86 h 87"/>
                <a:gd name="T78" fmla="*/ 8 w 55"/>
                <a:gd name="T79" fmla="*/ 81 h 87"/>
                <a:gd name="T80" fmla="*/ 7 w 55"/>
                <a:gd name="T81" fmla="*/ 74 h 87"/>
                <a:gd name="T82" fmla="*/ 7 w 55"/>
                <a:gd name="T83" fmla="*/ 73 h 87"/>
                <a:gd name="T84" fmla="*/ 8 w 55"/>
                <a:gd name="T85" fmla="*/ 70 h 87"/>
                <a:gd name="T86" fmla="*/ 12 w 55"/>
                <a:gd name="T87" fmla="*/ 68 h 87"/>
                <a:gd name="T88" fmla="*/ 21 w 55"/>
                <a:gd name="T89" fmla="*/ 60 h 87"/>
                <a:gd name="T90" fmla="*/ 44 w 55"/>
                <a:gd name="T91" fmla="*/ 43 h 87"/>
                <a:gd name="T92" fmla="*/ 48 w 55"/>
                <a:gd name="T93" fmla="*/ 37 h 87"/>
                <a:gd name="T94" fmla="*/ 48 w 55"/>
                <a:gd name="T95" fmla="*/ 36 h 87"/>
                <a:gd name="T96" fmla="*/ 42 w 55"/>
                <a:gd name="T97" fmla="*/ 31 h 87"/>
                <a:gd name="T98" fmla="*/ 32 w 55"/>
                <a:gd name="T99" fmla="*/ 24 h 87"/>
                <a:gd name="T100" fmla="*/ 17 w 55"/>
                <a:gd name="T101" fmla="*/ 15 h 87"/>
                <a:gd name="T102" fmla="*/ 4 w 55"/>
                <a:gd name="T103" fmla="*/ 7 h 87"/>
                <a:gd name="T104" fmla="*/ 0 w 55"/>
                <a:gd name="T105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87">
                  <a:moveTo>
                    <a:pt x="11" y="78"/>
                  </a:moveTo>
                  <a:lnTo>
                    <a:pt x="11" y="81"/>
                  </a:lnTo>
                  <a:lnTo>
                    <a:pt x="11" y="81"/>
                  </a:lnTo>
                  <a:lnTo>
                    <a:pt x="11" y="78"/>
                  </a:lnTo>
                  <a:close/>
                  <a:moveTo>
                    <a:pt x="14" y="70"/>
                  </a:moveTo>
                  <a:lnTo>
                    <a:pt x="12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4" y="70"/>
                  </a:lnTo>
                  <a:close/>
                  <a:moveTo>
                    <a:pt x="29" y="57"/>
                  </a:moveTo>
                  <a:lnTo>
                    <a:pt x="23" y="62"/>
                  </a:lnTo>
                  <a:lnTo>
                    <a:pt x="19" y="65"/>
                  </a:lnTo>
                  <a:lnTo>
                    <a:pt x="28" y="58"/>
                  </a:lnTo>
                  <a:lnTo>
                    <a:pt x="29" y="57"/>
                  </a:lnTo>
                  <a:close/>
                  <a:moveTo>
                    <a:pt x="45" y="45"/>
                  </a:moveTo>
                  <a:lnTo>
                    <a:pt x="36" y="52"/>
                  </a:lnTo>
                  <a:lnTo>
                    <a:pt x="38" y="49"/>
                  </a:lnTo>
                  <a:lnTo>
                    <a:pt x="45" y="45"/>
                  </a:lnTo>
                  <a:close/>
                  <a:moveTo>
                    <a:pt x="51" y="37"/>
                  </a:moveTo>
                  <a:lnTo>
                    <a:pt x="51" y="39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2" y="27"/>
                  </a:moveTo>
                  <a:lnTo>
                    <a:pt x="44" y="28"/>
                  </a:lnTo>
                  <a:lnTo>
                    <a:pt x="42" y="27"/>
                  </a:lnTo>
                  <a:lnTo>
                    <a:pt x="42" y="27"/>
                  </a:lnTo>
                  <a:close/>
                  <a:moveTo>
                    <a:pt x="31" y="19"/>
                  </a:move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close/>
                  <a:moveTo>
                    <a:pt x="19" y="13"/>
                  </a:moveTo>
                  <a:lnTo>
                    <a:pt x="24" y="15"/>
                  </a:lnTo>
                  <a:lnTo>
                    <a:pt x="21" y="14"/>
                  </a:lnTo>
                  <a:lnTo>
                    <a:pt x="19" y="13"/>
                  </a:lnTo>
                  <a:close/>
                  <a:moveTo>
                    <a:pt x="4" y="3"/>
                  </a:moveTo>
                  <a:lnTo>
                    <a:pt x="4" y="3"/>
                  </a:lnTo>
                  <a:lnTo>
                    <a:pt x="10" y="7"/>
                  </a:lnTo>
                  <a:lnTo>
                    <a:pt x="15" y="10"/>
                  </a:lnTo>
                  <a:lnTo>
                    <a:pt x="11" y="7"/>
                  </a:lnTo>
                  <a:lnTo>
                    <a:pt x="4" y="3"/>
                  </a:lnTo>
                  <a:close/>
                  <a:moveTo>
                    <a:pt x="3" y="0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5" y="6"/>
                  </a:lnTo>
                  <a:lnTo>
                    <a:pt x="20" y="9"/>
                  </a:lnTo>
                  <a:lnTo>
                    <a:pt x="25" y="13"/>
                  </a:lnTo>
                  <a:lnTo>
                    <a:pt x="36" y="19"/>
                  </a:lnTo>
                  <a:lnTo>
                    <a:pt x="45" y="26"/>
                  </a:lnTo>
                  <a:lnTo>
                    <a:pt x="53" y="31"/>
                  </a:lnTo>
                  <a:lnTo>
                    <a:pt x="54" y="34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41" y="52"/>
                  </a:lnTo>
                  <a:lnTo>
                    <a:pt x="29" y="61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4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7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21" y="60"/>
                  </a:lnTo>
                  <a:lnTo>
                    <a:pt x="33" y="51"/>
                  </a:lnTo>
                  <a:lnTo>
                    <a:pt x="44" y="43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6" y="34"/>
                  </a:lnTo>
                  <a:lnTo>
                    <a:pt x="42" y="31"/>
                  </a:lnTo>
                  <a:lnTo>
                    <a:pt x="37" y="28"/>
                  </a:lnTo>
                  <a:lnTo>
                    <a:pt x="32" y="24"/>
                  </a:lnTo>
                  <a:lnTo>
                    <a:pt x="27" y="20"/>
                  </a:lnTo>
                  <a:lnTo>
                    <a:pt x="17" y="15"/>
                  </a:lnTo>
                  <a:lnTo>
                    <a:pt x="10" y="10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4199"/>
            <p:cNvSpPr/>
            <p:nvPr/>
          </p:nvSpPr>
          <p:spPr bwMode="auto">
            <a:xfrm>
              <a:off x="1923978" y="2701695"/>
              <a:ext cx="72982" cy="73005"/>
            </a:xfrm>
            <a:custGeom>
              <a:avLst/>
              <a:gdLst>
                <a:gd name="T0" fmla="*/ 3 w 9"/>
                <a:gd name="T1" fmla="*/ 0 h 9"/>
                <a:gd name="T2" fmla="*/ 9 w 9"/>
                <a:gd name="T3" fmla="*/ 8 h 9"/>
                <a:gd name="T4" fmla="*/ 7 w 9"/>
                <a:gd name="T5" fmla="*/ 9 h 9"/>
                <a:gd name="T6" fmla="*/ 0 w 9"/>
                <a:gd name="T7" fmla="*/ 1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9" y="8"/>
                  </a:lnTo>
                  <a:lnTo>
                    <a:pt x="7" y="9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4200"/>
            <p:cNvSpPr/>
            <p:nvPr/>
          </p:nvSpPr>
          <p:spPr bwMode="auto">
            <a:xfrm>
              <a:off x="1915866" y="2677358"/>
              <a:ext cx="105418" cy="121673"/>
            </a:xfrm>
            <a:custGeom>
              <a:avLst/>
              <a:gdLst>
                <a:gd name="T0" fmla="*/ 4 w 13"/>
                <a:gd name="T1" fmla="*/ 0 h 15"/>
                <a:gd name="T2" fmla="*/ 13 w 13"/>
                <a:gd name="T3" fmla="*/ 11 h 15"/>
                <a:gd name="T4" fmla="*/ 8 w 13"/>
                <a:gd name="T5" fmla="*/ 15 h 15"/>
                <a:gd name="T6" fmla="*/ 0 w 13"/>
                <a:gd name="T7" fmla="*/ 5 h 15"/>
                <a:gd name="T8" fmla="*/ 0 w 13"/>
                <a:gd name="T9" fmla="*/ 4 h 15"/>
                <a:gd name="T10" fmla="*/ 4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0"/>
                  </a:moveTo>
                  <a:lnTo>
                    <a:pt x="13" y="11"/>
                  </a:lnTo>
                  <a:lnTo>
                    <a:pt x="8" y="15"/>
                  </a:lnTo>
                  <a:lnTo>
                    <a:pt x="0" y="5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4201"/>
            <p:cNvSpPr/>
            <p:nvPr/>
          </p:nvSpPr>
          <p:spPr bwMode="auto">
            <a:xfrm>
              <a:off x="1948302" y="2677358"/>
              <a:ext cx="81089" cy="40559"/>
            </a:xfrm>
            <a:custGeom>
              <a:avLst/>
              <a:gdLst>
                <a:gd name="T0" fmla="*/ 1 w 10"/>
                <a:gd name="T1" fmla="*/ 0 h 5"/>
                <a:gd name="T2" fmla="*/ 10 w 10"/>
                <a:gd name="T3" fmla="*/ 2 h 5"/>
                <a:gd name="T4" fmla="*/ 9 w 10"/>
                <a:gd name="T5" fmla="*/ 5 h 5"/>
                <a:gd name="T6" fmla="*/ 0 w 10"/>
                <a:gd name="T7" fmla="*/ 3 h 5"/>
                <a:gd name="T8" fmla="*/ 1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4202"/>
            <p:cNvSpPr>
              <a:spLocks noEditPoints="1"/>
            </p:cNvSpPr>
            <p:nvPr/>
          </p:nvSpPr>
          <p:spPr bwMode="auto">
            <a:xfrm>
              <a:off x="1940196" y="2661135"/>
              <a:ext cx="113524" cy="73005"/>
            </a:xfrm>
            <a:custGeom>
              <a:avLst/>
              <a:gdLst>
                <a:gd name="T0" fmla="*/ 4 w 14"/>
                <a:gd name="T1" fmla="*/ 4 h 9"/>
                <a:gd name="T2" fmla="*/ 4 w 14"/>
                <a:gd name="T3" fmla="*/ 4 h 9"/>
                <a:gd name="T4" fmla="*/ 10 w 14"/>
                <a:gd name="T5" fmla="*/ 5 h 9"/>
                <a:gd name="T6" fmla="*/ 4 w 14"/>
                <a:gd name="T7" fmla="*/ 4 h 9"/>
                <a:gd name="T8" fmla="*/ 1 w 14"/>
                <a:gd name="T9" fmla="*/ 0 h 9"/>
                <a:gd name="T10" fmla="*/ 14 w 14"/>
                <a:gd name="T11" fmla="*/ 4 h 9"/>
                <a:gd name="T12" fmla="*/ 11 w 14"/>
                <a:gd name="T13" fmla="*/ 9 h 9"/>
                <a:gd name="T14" fmla="*/ 1 w 14"/>
                <a:gd name="T15" fmla="*/ 6 h 9"/>
                <a:gd name="T16" fmla="*/ 0 w 14"/>
                <a:gd name="T17" fmla="*/ 6 h 9"/>
                <a:gd name="T18" fmla="*/ 1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4" y="4"/>
                  </a:moveTo>
                  <a:lnTo>
                    <a:pt x="4" y="4"/>
                  </a:lnTo>
                  <a:lnTo>
                    <a:pt x="10" y="5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4" y="4"/>
                  </a:lnTo>
                  <a:lnTo>
                    <a:pt x="11" y="9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4203"/>
            <p:cNvSpPr/>
            <p:nvPr/>
          </p:nvSpPr>
          <p:spPr bwMode="auto">
            <a:xfrm>
              <a:off x="1169849" y="1744551"/>
              <a:ext cx="381120" cy="616465"/>
            </a:xfrm>
            <a:custGeom>
              <a:avLst/>
              <a:gdLst>
                <a:gd name="T0" fmla="*/ 7 w 47"/>
                <a:gd name="T1" fmla="*/ 0 h 76"/>
                <a:gd name="T2" fmla="*/ 9 w 47"/>
                <a:gd name="T3" fmla="*/ 3 h 76"/>
                <a:gd name="T4" fmla="*/ 4 w 47"/>
                <a:gd name="T5" fmla="*/ 9 h 76"/>
                <a:gd name="T6" fmla="*/ 6 w 47"/>
                <a:gd name="T7" fmla="*/ 16 h 76"/>
                <a:gd name="T8" fmla="*/ 7 w 47"/>
                <a:gd name="T9" fmla="*/ 25 h 76"/>
                <a:gd name="T10" fmla="*/ 9 w 47"/>
                <a:gd name="T11" fmla="*/ 38 h 76"/>
                <a:gd name="T12" fmla="*/ 13 w 47"/>
                <a:gd name="T13" fmla="*/ 52 h 76"/>
                <a:gd name="T14" fmla="*/ 17 w 47"/>
                <a:gd name="T15" fmla="*/ 64 h 76"/>
                <a:gd name="T16" fmla="*/ 20 w 47"/>
                <a:gd name="T17" fmla="*/ 72 h 76"/>
                <a:gd name="T18" fmla="*/ 21 w 47"/>
                <a:gd name="T19" fmla="*/ 73 h 76"/>
                <a:gd name="T20" fmla="*/ 23 w 47"/>
                <a:gd name="T21" fmla="*/ 73 h 76"/>
                <a:gd name="T22" fmla="*/ 25 w 47"/>
                <a:gd name="T23" fmla="*/ 73 h 76"/>
                <a:gd name="T24" fmla="*/ 28 w 47"/>
                <a:gd name="T25" fmla="*/ 72 h 76"/>
                <a:gd name="T26" fmla="*/ 30 w 47"/>
                <a:gd name="T27" fmla="*/ 69 h 76"/>
                <a:gd name="T28" fmla="*/ 33 w 47"/>
                <a:gd name="T29" fmla="*/ 67 h 76"/>
                <a:gd name="T30" fmla="*/ 36 w 47"/>
                <a:gd name="T31" fmla="*/ 64 h 76"/>
                <a:gd name="T32" fmla="*/ 38 w 47"/>
                <a:gd name="T33" fmla="*/ 62 h 76"/>
                <a:gd name="T34" fmla="*/ 41 w 47"/>
                <a:gd name="T35" fmla="*/ 59 h 76"/>
                <a:gd name="T36" fmla="*/ 44 w 47"/>
                <a:gd name="T37" fmla="*/ 56 h 76"/>
                <a:gd name="T38" fmla="*/ 44 w 47"/>
                <a:gd name="T39" fmla="*/ 55 h 76"/>
                <a:gd name="T40" fmla="*/ 45 w 47"/>
                <a:gd name="T41" fmla="*/ 55 h 76"/>
                <a:gd name="T42" fmla="*/ 45 w 47"/>
                <a:gd name="T43" fmla="*/ 55 h 76"/>
                <a:gd name="T44" fmla="*/ 47 w 47"/>
                <a:gd name="T45" fmla="*/ 56 h 76"/>
                <a:gd name="T46" fmla="*/ 46 w 47"/>
                <a:gd name="T47" fmla="*/ 58 h 76"/>
                <a:gd name="T48" fmla="*/ 45 w 47"/>
                <a:gd name="T49" fmla="*/ 59 h 76"/>
                <a:gd name="T50" fmla="*/ 44 w 47"/>
                <a:gd name="T51" fmla="*/ 62 h 76"/>
                <a:gd name="T52" fmla="*/ 41 w 47"/>
                <a:gd name="T53" fmla="*/ 64 h 76"/>
                <a:gd name="T54" fmla="*/ 38 w 47"/>
                <a:gd name="T55" fmla="*/ 67 h 76"/>
                <a:gd name="T56" fmla="*/ 34 w 47"/>
                <a:gd name="T57" fmla="*/ 71 h 76"/>
                <a:gd name="T58" fmla="*/ 30 w 47"/>
                <a:gd name="T59" fmla="*/ 73 h 76"/>
                <a:gd name="T60" fmla="*/ 27 w 47"/>
                <a:gd name="T61" fmla="*/ 76 h 76"/>
                <a:gd name="T62" fmla="*/ 23 w 47"/>
                <a:gd name="T63" fmla="*/ 76 h 76"/>
                <a:gd name="T64" fmla="*/ 23 w 47"/>
                <a:gd name="T65" fmla="*/ 76 h 76"/>
                <a:gd name="T66" fmla="*/ 20 w 47"/>
                <a:gd name="T67" fmla="*/ 76 h 76"/>
                <a:gd name="T68" fmla="*/ 17 w 47"/>
                <a:gd name="T69" fmla="*/ 73 h 76"/>
                <a:gd name="T70" fmla="*/ 15 w 47"/>
                <a:gd name="T71" fmla="*/ 65 h 76"/>
                <a:gd name="T72" fmla="*/ 11 w 47"/>
                <a:gd name="T73" fmla="*/ 52 h 76"/>
                <a:gd name="T74" fmla="*/ 7 w 47"/>
                <a:gd name="T75" fmla="*/ 38 h 76"/>
                <a:gd name="T76" fmla="*/ 4 w 47"/>
                <a:gd name="T77" fmla="*/ 27 h 76"/>
                <a:gd name="T78" fmla="*/ 3 w 47"/>
                <a:gd name="T79" fmla="*/ 18 h 76"/>
                <a:gd name="T80" fmla="*/ 2 w 47"/>
                <a:gd name="T81" fmla="*/ 12 h 76"/>
                <a:gd name="T82" fmla="*/ 0 w 47"/>
                <a:gd name="T83" fmla="*/ 9 h 76"/>
                <a:gd name="T84" fmla="*/ 0 w 47"/>
                <a:gd name="T85" fmla="*/ 9 h 76"/>
                <a:gd name="T86" fmla="*/ 7 w 47"/>
                <a:gd name="T8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76">
                  <a:moveTo>
                    <a:pt x="7" y="0"/>
                  </a:moveTo>
                  <a:lnTo>
                    <a:pt x="9" y="3"/>
                  </a:lnTo>
                  <a:lnTo>
                    <a:pt x="4" y="9"/>
                  </a:lnTo>
                  <a:lnTo>
                    <a:pt x="6" y="16"/>
                  </a:lnTo>
                  <a:lnTo>
                    <a:pt x="7" y="25"/>
                  </a:lnTo>
                  <a:lnTo>
                    <a:pt x="9" y="38"/>
                  </a:lnTo>
                  <a:lnTo>
                    <a:pt x="13" y="52"/>
                  </a:lnTo>
                  <a:lnTo>
                    <a:pt x="17" y="64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5" y="73"/>
                  </a:lnTo>
                  <a:lnTo>
                    <a:pt x="28" y="72"/>
                  </a:lnTo>
                  <a:lnTo>
                    <a:pt x="30" y="69"/>
                  </a:lnTo>
                  <a:lnTo>
                    <a:pt x="33" y="67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1" y="59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6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2"/>
                  </a:lnTo>
                  <a:lnTo>
                    <a:pt x="41" y="64"/>
                  </a:lnTo>
                  <a:lnTo>
                    <a:pt x="38" y="67"/>
                  </a:lnTo>
                  <a:lnTo>
                    <a:pt x="34" y="71"/>
                  </a:lnTo>
                  <a:lnTo>
                    <a:pt x="30" y="73"/>
                  </a:lnTo>
                  <a:lnTo>
                    <a:pt x="27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0" y="76"/>
                  </a:lnTo>
                  <a:lnTo>
                    <a:pt x="17" y="73"/>
                  </a:lnTo>
                  <a:lnTo>
                    <a:pt x="15" y="65"/>
                  </a:lnTo>
                  <a:lnTo>
                    <a:pt x="11" y="52"/>
                  </a:lnTo>
                  <a:lnTo>
                    <a:pt x="7" y="38"/>
                  </a:lnTo>
                  <a:lnTo>
                    <a:pt x="4" y="27"/>
                  </a:lnTo>
                  <a:lnTo>
                    <a:pt x="3" y="18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4204"/>
            <p:cNvSpPr>
              <a:spLocks noEditPoints="1"/>
            </p:cNvSpPr>
            <p:nvPr/>
          </p:nvSpPr>
          <p:spPr bwMode="auto">
            <a:xfrm>
              <a:off x="1161743" y="1736437"/>
              <a:ext cx="405444" cy="648911"/>
            </a:xfrm>
            <a:custGeom>
              <a:avLst/>
              <a:gdLst>
                <a:gd name="T0" fmla="*/ 18 w 50"/>
                <a:gd name="T1" fmla="*/ 74 h 80"/>
                <a:gd name="T2" fmla="*/ 20 w 50"/>
                <a:gd name="T3" fmla="*/ 74 h 80"/>
                <a:gd name="T4" fmla="*/ 41 w 50"/>
                <a:gd name="T5" fmla="*/ 64 h 80"/>
                <a:gd name="T6" fmla="*/ 35 w 50"/>
                <a:gd name="T7" fmla="*/ 69 h 80"/>
                <a:gd name="T8" fmla="*/ 29 w 50"/>
                <a:gd name="T9" fmla="*/ 74 h 80"/>
                <a:gd name="T10" fmla="*/ 29 w 50"/>
                <a:gd name="T11" fmla="*/ 74 h 80"/>
                <a:gd name="T12" fmla="*/ 35 w 50"/>
                <a:gd name="T13" fmla="*/ 69 h 80"/>
                <a:gd name="T14" fmla="*/ 41 w 50"/>
                <a:gd name="T15" fmla="*/ 64 h 80"/>
                <a:gd name="T16" fmla="*/ 45 w 50"/>
                <a:gd name="T17" fmla="*/ 60 h 80"/>
                <a:gd name="T18" fmla="*/ 46 w 50"/>
                <a:gd name="T19" fmla="*/ 59 h 80"/>
                <a:gd name="T20" fmla="*/ 3 w 50"/>
                <a:gd name="T21" fmla="*/ 10 h 80"/>
                <a:gd name="T22" fmla="*/ 3 w 50"/>
                <a:gd name="T23" fmla="*/ 10 h 80"/>
                <a:gd name="T24" fmla="*/ 8 w 50"/>
                <a:gd name="T25" fmla="*/ 4 h 80"/>
                <a:gd name="T26" fmla="*/ 12 w 50"/>
                <a:gd name="T27" fmla="*/ 2 h 80"/>
                <a:gd name="T28" fmla="*/ 8 w 50"/>
                <a:gd name="T29" fmla="*/ 17 h 80"/>
                <a:gd name="T30" fmla="*/ 13 w 50"/>
                <a:gd name="T31" fmla="*/ 38 h 80"/>
                <a:gd name="T32" fmla="*/ 20 w 50"/>
                <a:gd name="T33" fmla="*/ 65 h 80"/>
                <a:gd name="T34" fmla="*/ 24 w 50"/>
                <a:gd name="T35" fmla="*/ 73 h 80"/>
                <a:gd name="T36" fmla="*/ 24 w 50"/>
                <a:gd name="T37" fmla="*/ 73 h 80"/>
                <a:gd name="T38" fmla="*/ 25 w 50"/>
                <a:gd name="T39" fmla="*/ 73 h 80"/>
                <a:gd name="T40" fmla="*/ 30 w 50"/>
                <a:gd name="T41" fmla="*/ 69 h 80"/>
                <a:gd name="T42" fmla="*/ 37 w 50"/>
                <a:gd name="T43" fmla="*/ 64 h 80"/>
                <a:gd name="T44" fmla="*/ 42 w 50"/>
                <a:gd name="T45" fmla="*/ 59 h 80"/>
                <a:gd name="T46" fmla="*/ 45 w 50"/>
                <a:gd name="T47" fmla="*/ 55 h 80"/>
                <a:gd name="T48" fmla="*/ 45 w 50"/>
                <a:gd name="T49" fmla="*/ 55 h 80"/>
                <a:gd name="T50" fmla="*/ 45 w 50"/>
                <a:gd name="T51" fmla="*/ 56 h 80"/>
                <a:gd name="T52" fmla="*/ 46 w 50"/>
                <a:gd name="T53" fmla="*/ 56 h 80"/>
                <a:gd name="T54" fmla="*/ 50 w 50"/>
                <a:gd name="T55" fmla="*/ 57 h 80"/>
                <a:gd name="T56" fmla="*/ 48 w 50"/>
                <a:gd name="T57" fmla="*/ 60 h 80"/>
                <a:gd name="T58" fmla="*/ 46 w 50"/>
                <a:gd name="T59" fmla="*/ 63 h 80"/>
                <a:gd name="T60" fmla="*/ 41 w 50"/>
                <a:gd name="T61" fmla="*/ 69 h 80"/>
                <a:gd name="T62" fmla="*/ 33 w 50"/>
                <a:gd name="T63" fmla="*/ 76 h 80"/>
                <a:gd name="T64" fmla="*/ 24 w 50"/>
                <a:gd name="T65" fmla="*/ 80 h 80"/>
                <a:gd name="T66" fmla="*/ 21 w 50"/>
                <a:gd name="T67" fmla="*/ 78 h 80"/>
                <a:gd name="T68" fmla="*/ 17 w 50"/>
                <a:gd name="T69" fmla="*/ 76 h 80"/>
                <a:gd name="T70" fmla="*/ 14 w 50"/>
                <a:gd name="T71" fmla="*/ 68 h 80"/>
                <a:gd name="T72" fmla="*/ 7 w 50"/>
                <a:gd name="T73" fmla="*/ 39 h 80"/>
                <a:gd name="T74" fmla="*/ 1 w 50"/>
                <a:gd name="T75" fmla="*/ 17 h 80"/>
                <a:gd name="T76" fmla="*/ 0 w 50"/>
                <a:gd name="T77" fmla="*/ 11 h 80"/>
                <a:gd name="T78" fmla="*/ 0 w 50"/>
                <a:gd name="T79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" h="80">
                  <a:moveTo>
                    <a:pt x="20" y="74"/>
                  </a:moveTo>
                  <a:lnTo>
                    <a:pt x="18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close/>
                  <a:moveTo>
                    <a:pt x="41" y="64"/>
                  </a:moveTo>
                  <a:lnTo>
                    <a:pt x="38" y="66"/>
                  </a:lnTo>
                  <a:lnTo>
                    <a:pt x="35" y="69"/>
                  </a:lnTo>
                  <a:lnTo>
                    <a:pt x="31" y="72"/>
                  </a:lnTo>
                  <a:lnTo>
                    <a:pt x="29" y="74"/>
                  </a:lnTo>
                  <a:lnTo>
                    <a:pt x="25" y="76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5" y="69"/>
                  </a:lnTo>
                  <a:lnTo>
                    <a:pt x="38" y="66"/>
                  </a:lnTo>
                  <a:lnTo>
                    <a:pt x="41" y="64"/>
                  </a:lnTo>
                  <a:close/>
                  <a:moveTo>
                    <a:pt x="46" y="59"/>
                  </a:moveTo>
                  <a:lnTo>
                    <a:pt x="45" y="60"/>
                  </a:lnTo>
                  <a:lnTo>
                    <a:pt x="43" y="61"/>
                  </a:lnTo>
                  <a:lnTo>
                    <a:pt x="46" y="59"/>
                  </a:lnTo>
                  <a:close/>
                  <a:moveTo>
                    <a:pt x="8" y="4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8" y="4"/>
                  </a:lnTo>
                  <a:close/>
                  <a:moveTo>
                    <a:pt x="8" y="0"/>
                  </a:moveTo>
                  <a:lnTo>
                    <a:pt x="12" y="2"/>
                  </a:lnTo>
                  <a:lnTo>
                    <a:pt x="7" y="11"/>
                  </a:lnTo>
                  <a:lnTo>
                    <a:pt x="8" y="17"/>
                  </a:lnTo>
                  <a:lnTo>
                    <a:pt x="10" y="27"/>
                  </a:lnTo>
                  <a:lnTo>
                    <a:pt x="13" y="38"/>
                  </a:lnTo>
                  <a:lnTo>
                    <a:pt x="16" y="52"/>
                  </a:lnTo>
                  <a:lnTo>
                    <a:pt x="20" y="65"/>
                  </a:lnTo>
                  <a:lnTo>
                    <a:pt x="22" y="72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8" y="72"/>
                  </a:lnTo>
                  <a:lnTo>
                    <a:pt x="30" y="69"/>
                  </a:lnTo>
                  <a:lnTo>
                    <a:pt x="33" y="66"/>
                  </a:lnTo>
                  <a:lnTo>
                    <a:pt x="37" y="64"/>
                  </a:lnTo>
                  <a:lnTo>
                    <a:pt x="39" y="61"/>
                  </a:lnTo>
                  <a:lnTo>
                    <a:pt x="42" y="59"/>
                  </a:lnTo>
                  <a:lnTo>
                    <a:pt x="43" y="56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6" y="56"/>
                  </a:lnTo>
                  <a:lnTo>
                    <a:pt x="47" y="55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9"/>
                  </a:lnTo>
                  <a:lnTo>
                    <a:pt x="37" y="72"/>
                  </a:lnTo>
                  <a:lnTo>
                    <a:pt x="33" y="76"/>
                  </a:lnTo>
                  <a:lnTo>
                    <a:pt x="29" y="78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1" y="78"/>
                  </a:lnTo>
                  <a:lnTo>
                    <a:pt x="20" y="77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4" y="68"/>
                  </a:lnTo>
                  <a:lnTo>
                    <a:pt x="10" y="55"/>
                  </a:lnTo>
                  <a:lnTo>
                    <a:pt x="7" y="39"/>
                  </a:lnTo>
                  <a:lnTo>
                    <a:pt x="4" y="26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4205"/>
            <p:cNvSpPr/>
            <p:nvPr/>
          </p:nvSpPr>
          <p:spPr bwMode="auto">
            <a:xfrm>
              <a:off x="1088760" y="1687769"/>
              <a:ext cx="113524" cy="154119"/>
            </a:xfrm>
            <a:custGeom>
              <a:avLst/>
              <a:gdLst>
                <a:gd name="T0" fmla="*/ 10 w 14"/>
                <a:gd name="T1" fmla="*/ 0 h 19"/>
                <a:gd name="T2" fmla="*/ 14 w 14"/>
                <a:gd name="T3" fmla="*/ 0 h 19"/>
                <a:gd name="T4" fmla="*/ 14 w 14"/>
                <a:gd name="T5" fmla="*/ 19 h 19"/>
                <a:gd name="T6" fmla="*/ 0 w 14"/>
                <a:gd name="T7" fmla="*/ 12 h 19"/>
                <a:gd name="T8" fmla="*/ 1 w 14"/>
                <a:gd name="T9" fmla="*/ 10 h 19"/>
                <a:gd name="T10" fmla="*/ 10 w 14"/>
                <a:gd name="T11" fmla="*/ 14 h 19"/>
                <a:gd name="T12" fmla="*/ 10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0" y="0"/>
                  </a:moveTo>
                  <a:lnTo>
                    <a:pt x="14" y="0"/>
                  </a:lnTo>
                  <a:lnTo>
                    <a:pt x="14" y="19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0" y="1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4206"/>
            <p:cNvSpPr>
              <a:spLocks noEditPoints="1"/>
            </p:cNvSpPr>
            <p:nvPr/>
          </p:nvSpPr>
          <p:spPr bwMode="auto">
            <a:xfrm>
              <a:off x="1080654" y="1671546"/>
              <a:ext cx="137854" cy="186564"/>
            </a:xfrm>
            <a:custGeom>
              <a:avLst/>
              <a:gdLst>
                <a:gd name="T0" fmla="*/ 3 w 17"/>
                <a:gd name="T1" fmla="*/ 13 h 23"/>
                <a:gd name="T2" fmla="*/ 3 w 17"/>
                <a:gd name="T3" fmla="*/ 13 h 23"/>
                <a:gd name="T4" fmla="*/ 13 w 17"/>
                <a:gd name="T5" fmla="*/ 18 h 23"/>
                <a:gd name="T6" fmla="*/ 13 w 17"/>
                <a:gd name="T7" fmla="*/ 18 h 23"/>
                <a:gd name="T8" fmla="*/ 3 w 17"/>
                <a:gd name="T9" fmla="*/ 13 h 23"/>
                <a:gd name="T10" fmla="*/ 10 w 17"/>
                <a:gd name="T11" fmla="*/ 0 h 23"/>
                <a:gd name="T12" fmla="*/ 17 w 17"/>
                <a:gd name="T13" fmla="*/ 0 h 23"/>
                <a:gd name="T14" fmla="*/ 17 w 17"/>
                <a:gd name="T15" fmla="*/ 23 h 23"/>
                <a:gd name="T16" fmla="*/ 1 w 17"/>
                <a:gd name="T17" fmla="*/ 16 h 23"/>
                <a:gd name="T18" fmla="*/ 0 w 17"/>
                <a:gd name="T19" fmla="*/ 14 h 23"/>
                <a:gd name="T20" fmla="*/ 2 w 17"/>
                <a:gd name="T21" fmla="*/ 9 h 23"/>
                <a:gd name="T22" fmla="*/ 10 w 17"/>
                <a:gd name="T23" fmla="*/ 13 h 23"/>
                <a:gd name="T24" fmla="*/ 10 w 17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3">
                  <a:moveTo>
                    <a:pt x="3" y="13"/>
                  </a:moveTo>
                  <a:lnTo>
                    <a:pt x="3" y="13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3" y="13"/>
                  </a:lnTo>
                  <a:close/>
                  <a:moveTo>
                    <a:pt x="10" y="0"/>
                  </a:moveTo>
                  <a:lnTo>
                    <a:pt x="17" y="0"/>
                  </a:lnTo>
                  <a:lnTo>
                    <a:pt x="17" y="23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2" y="9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4207"/>
            <p:cNvSpPr/>
            <p:nvPr/>
          </p:nvSpPr>
          <p:spPr bwMode="auto">
            <a:xfrm>
              <a:off x="1469880" y="2831477"/>
              <a:ext cx="137854" cy="1241044"/>
            </a:xfrm>
            <a:custGeom>
              <a:avLst/>
              <a:gdLst>
                <a:gd name="T0" fmla="*/ 10 w 17"/>
                <a:gd name="T1" fmla="*/ 0 h 153"/>
                <a:gd name="T2" fmla="*/ 17 w 17"/>
                <a:gd name="T3" fmla="*/ 153 h 153"/>
                <a:gd name="T4" fmla="*/ 0 w 17"/>
                <a:gd name="T5" fmla="*/ 153 h 153"/>
                <a:gd name="T6" fmla="*/ 0 w 17"/>
                <a:gd name="T7" fmla="*/ 149 h 153"/>
                <a:gd name="T8" fmla="*/ 14 w 17"/>
                <a:gd name="T9" fmla="*/ 149 h 153"/>
                <a:gd name="T10" fmla="*/ 8 w 17"/>
                <a:gd name="T11" fmla="*/ 1 h 153"/>
                <a:gd name="T12" fmla="*/ 10 w 17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3">
                  <a:moveTo>
                    <a:pt x="10" y="0"/>
                  </a:moveTo>
                  <a:lnTo>
                    <a:pt x="17" y="153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14" y="149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4208"/>
            <p:cNvSpPr>
              <a:spLocks noEditPoints="1"/>
            </p:cNvSpPr>
            <p:nvPr/>
          </p:nvSpPr>
          <p:spPr bwMode="auto">
            <a:xfrm>
              <a:off x="1461769" y="2815254"/>
              <a:ext cx="154071" cy="1265376"/>
            </a:xfrm>
            <a:custGeom>
              <a:avLst/>
              <a:gdLst>
                <a:gd name="T0" fmla="*/ 2 w 19"/>
                <a:gd name="T1" fmla="*/ 153 h 156"/>
                <a:gd name="T2" fmla="*/ 2 w 19"/>
                <a:gd name="T3" fmla="*/ 153 h 156"/>
                <a:gd name="T4" fmla="*/ 17 w 19"/>
                <a:gd name="T5" fmla="*/ 153 h 156"/>
                <a:gd name="T6" fmla="*/ 2 w 19"/>
                <a:gd name="T7" fmla="*/ 153 h 156"/>
                <a:gd name="T8" fmla="*/ 13 w 19"/>
                <a:gd name="T9" fmla="*/ 0 h 156"/>
                <a:gd name="T10" fmla="*/ 19 w 19"/>
                <a:gd name="T11" fmla="*/ 156 h 156"/>
                <a:gd name="T12" fmla="*/ 0 w 19"/>
                <a:gd name="T13" fmla="*/ 156 h 156"/>
                <a:gd name="T14" fmla="*/ 0 w 19"/>
                <a:gd name="T15" fmla="*/ 149 h 156"/>
                <a:gd name="T16" fmla="*/ 13 w 19"/>
                <a:gd name="T17" fmla="*/ 149 h 156"/>
                <a:gd name="T18" fmla="*/ 6 w 19"/>
                <a:gd name="T19" fmla="*/ 0 h 156"/>
                <a:gd name="T20" fmla="*/ 13 w 19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6">
                  <a:moveTo>
                    <a:pt x="2" y="153"/>
                  </a:moveTo>
                  <a:lnTo>
                    <a:pt x="2" y="153"/>
                  </a:lnTo>
                  <a:lnTo>
                    <a:pt x="17" y="153"/>
                  </a:lnTo>
                  <a:lnTo>
                    <a:pt x="2" y="153"/>
                  </a:lnTo>
                  <a:close/>
                  <a:moveTo>
                    <a:pt x="13" y="0"/>
                  </a:moveTo>
                  <a:lnTo>
                    <a:pt x="19" y="156"/>
                  </a:lnTo>
                  <a:lnTo>
                    <a:pt x="0" y="156"/>
                  </a:lnTo>
                  <a:lnTo>
                    <a:pt x="0" y="149"/>
                  </a:lnTo>
                  <a:lnTo>
                    <a:pt x="13" y="149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4209"/>
            <p:cNvSpPr/>
            <p:nvPr/>
          </p:nvSpPr>
          <p:spPr bwMode="auto">
            <a:xfrm>
              <a:off x="1664494" y="2872031"/>
              <a:ext cx="218942" cy="1200485"/>
            </a:xfrm>
            <a:custGeom>
              <a:avLst/>
              <a:gdLst>
                <a:gd name="T0" fmla="*/ 3 w 27"/>
                <a:gd name="T1" fmla="*/ 0 h 148"/>
                <a:gd name="T2" fmla="*/ 13 w 27"/>
                <a:gd name="T3" fmla="*/ 144 h 148"/>
                <a:gd name="T4" fmla="*/ 27 w 27"/>
                <a:gd name="T5" fmla="*/ 144 h 148"/>
                <a:gd name="T6" fmla="*/ 27 w 27"/>
                <a:gd name="T7" fmla="*/ 148 h 148"/>
                <a:gd name="T8" fmla="*/ 10 w 27"/>
                <a:gd name="T9" fmla="*/ 148 h 148"/>
                <a:gd name="T10" fmla="*/ 0 w 27"/>
                <a:gd name="T11" fmla="*/ 0 h 148"/>
                <a:gd name="T12" fmla="*/ 3 w 27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8">
                  <a:moveTo>
                    <a:pt x="3" y="0"/>
                  </a:moveTo>
                  <a:lnTo>
                    <a:pt x="13" y="144"/>
                  </a:lnTo>
                  <a:lnTo>
                    <a:pt x="27" y="144"/>
                  </a:lnTo>
                  <a:lnTo>
                    <a:pt x="27" y="148"/>
                  </a:lnTo>
                  <a:lnTo>
                    <a:pt x="10" y="148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4210"/>
            <p:cNvSpPr>
              <a:spLocks noEditPoints="1"/>
            </p:cNvSpPr>
            <p:nvPr/>
          </p:nvSpPr>
          <p:spPr bwMode="auto">
            <a:xfrm>
              <a:off x="1648276" y="2855808"/>
              <a:ext cx="243266" cy="1224822"/>
            </a:xfrm>
            <a:custGeom>
              <a:avLst/>
              <a:gdLst>
                <a:gd name="T0" fmla="*/ 13 w 30"/>
                <a:gd name="T1" fmla="*/ 148 h 151"/>
                <a:gd name="T2" fmla="*/ 13 w 30"/>
                <a:gd name="T3" fmla="*/ 148 h 151"/>
                <a:gd name="T4" fmla="*/ 28 w 30"/>
                <a:gd name="T5" fmla="*/ 148 h 151"/>
                <a:gd name="T6" fmla="*/ 13 w 30"/>
                <a:gd name="T7" fmla="*/ 148 h 151"/>
                <a:gd name="T8" fmla="*/ 7 w 30"/>
                <a:gd name="T9" fmla="*/ 0 h 151"/>
                <a:gd name="T10" fmla="*/ 16 w 30"/>
                <a:gd name="T11" fmla="*/ 144 h 151"/>
                <a:gd name="T12" fmla="*/ 30 w 30"/>
                <a:gd name="T13" fmla="*/ 144 h 151"/>
                <a:gd name="T14" fmla="*/ 30 w 30"/>
                <a:gd name="T15" fmla="*/ 151 h 151"/>
                <a:gd name="T16" fmla="*/ 9 w 30"/>
                <a:gd name="T17" fmla="*/ 151 h 151"/>
                <a:gd name="T18" fmla="*/ 0 w 30"/>
                <a:gd name="T19" fmla="*/ 0 h 151"/>
                <a:gd name="T20" fmla="*/ 7 w 30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51">
                  <a:moveTo>
                    <a:pt x="13" y="148"/>
                  </a:moveTo>
                  <a:lnTo>
                    <a:pt x="13" y="148"/>
                  </a:lnTo>
                  <a:lnTo>
                    <a:pt x="28" y="148"/>
                  </a:lnTo>
                  <a:lnTo>
                    <a:pt x="13" y="148"/>
                  </a:lnTo>
                  <a:close/>
                  <a:moveTo>
                    <a:pt x="7" y="0"/>
                  </a:moveTo>
                  <a:lnTo>
                    <a:pt x="16" y="144"/>
                  </a:lnTo>
                  <a:lnTo>
                    <a:pt x="30" y="144"/>
                  </a:lnTo>
                  <a:lnTo>
                    <a:pt x="30" y="151"/>
                  </a:lnTo>
                  <a:lnTo>
                    <a:pt x="9" y="151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bldLvl="0" animBg="1"/>
      <p:bldP spid="46" grpId="0"/>
      <p:bldP spid="47" grpId="0"/>
      <p:bldP spid="48" grpId="0"/>
      <p:bldP spid="49" grpId="0"/>
      <p:bldP spid="50" grpId="0"/>
      <p:bldP spid="61" grpId="0"/>
      <p:bldP spid="62" grpId="0"/>
      <p:bldP spid="63" grpId="0"/>
      <p:bldP spid="64" grpId="0"/>
      <p:bldP spid="268" grpId="0" bldLvl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1285394" y="2203259"/>
            <a:ext cx="1603549" cy="3540026"/>
            <a:chOff x="3398" y="1402"/>
            <a:chExt cx="807" cy="1781"/>
          </a:xfrm>
          <a:solidFill>
            <a:schemeClr val="accent4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621" y="1639"/>
              <a:ext cx="418" cy="949"/>
            </a:xfrm>
            <a:custGeom>
              <a:avLst/>
              <a:gdLst>
                <a:gd name="T0" fmla="*/ 349 w 352"/>
                <a:gd name="T1" fmla="*/ 146 h 800"/>
                <a:gd name="T2" fmla="*/ 198 w 352"/>
                <a:gd name="T3" fmla="*/ 6 h 800"/>
                <a:gd name="T4" fmla="*/ 190 w 352"/>
                <a:gd name="T5" fmla="*/ 10 h 800"/>
                <a:gd name="T6" fmla="*/ 51 w 352"/>
                <a:gd name="T7" fmla="*/ 70 h 800"/>
                <a:gd name="T8" fmla="*/ 40 w 352"/>
                <a:gd name="T9" fmla="*/ 271 h 800"/>
                <a:gd name="T10" fmla="*/ 158 w 352"/>
                <a:gd name="T11" fmla="*/ 331 h 800"/>
                <a:gd name="T12" fmla="*/ 141 w 352"/>
                <a:gd name="T13" fmla="*/ 371 h 800"/>
                <a:gd name="T14" fmla="*/ 143 w 352"/>
                <a:gd name="T15" fmla="*/ 385 h 800"/>
                <a:gd name="T16" fmla="*/ 164 w 352"/>
                <a:gd name="T17" fmla="*/ 404 h 800"/>
                <a:gd name="T18" fmla="*/ 114 w 352"/>
                <a:gd name="T19" fmla="*/ 610 h 800"/>
                <a:gd name="T20" fmla="*/ 107 w 352"/>
                <a:gd name="T21" fmla="*/ 665 h 800"/>
                <a:gd name="T22" fmla="*/ 105 w 352"/>
                <a:gd name="T23" fmla="*/ 715 h 800"/>
                <a:gd name="T24" fmla="*/ 127 w 352"/>
                <a:gd name="T25" fmla="*/ 753 h 800"/>
                <a:gd name="T26" fmla="*/ 167 w 352"/>
                <a:gd name="T27" fmla="*/ 793 h 800"/>
                <a:gd name="T28" fmla="*/ 186 w 352"/>
                <a:gd name="T29" fmla="*/ 782 h 800"/>
                <a:gd name="T30" fmla="*/ 205 w 352"/>
                <a:gd name="T31" fmla="*/ 731 h 800"/>
                <a:gd name="T32" fmla="*/ 218 w 352"/>
                <a:gd name="T33" fmla="*/ 687 h 800"/>
                <a:gd name="T34" fmla="*/ 204 w 352"/>
                <a:gd name="T35" fmla="*/ 644 h 800"/>
                <a:gd name="T36" fmla="*/ 191 w 352"/>
                <a:gd name="T37" fmla="*/ 596 h 800"/>
                <a:gd name="T38" fmla="*/ 197 w 352"/>
                <a:gd name="T39" fmla="*/ 398 h 800"/>
                <a:gd name="T40" fmla="*/ 203 w 352"/>
                <a:gd name="T41" fmla="*/ 391 h 800"/>
                <a:gd name="T42" fmla="*/ 214 w 352"/>
                <a:gd name="T43" fmla="*/ 363 h 800"/>
                <a:gd name="T44" fmla="*/ 211 w 352"/>
                <a:gd name="T45" fmla="*/ 340 h 800"/>
                <a:gd name="T46" fmla="*/ 199 w 352"/>
                <a:gd name="T47" fmla="*/ 328 h 800"/>
                <a:gd name="T48" fmla="*/ 241 w 352"/>
                <a:gd name="T49" fmla="*/ 316 h 800"/>
                <a:gd name="T50" fmla="*/ 349 w 352"/>
                <a:gd name="T51" fmla="*/ 146 h 800"/>
                <a:gd name="T52" fmla="*/ 191 w 352"/>
                <a:gd name="T53" fmla="*/ 375 h 800"/>
                <a:gd name="T54" fmla="*/ 182 w 352"/>
                <a:gd name="T55" fmla="*/ 380 h 800"/>
                <a:gd name="T56" fmla="*/ 164 w 352"/>
                <a:gd name="T57" fmla="*/ 363 h 800"/>
                <a:gd name="T58" fmla="*/ 174 w 352"/>
                <a:gd name="T59" fmla="*/ 341 h 800"/>
                <a:gd name="T60" fmla="*/ 187 w 352"/>
                <a:gd name="T61" fmla="*/ 356 h 800"/>
                <a:gd name="T62" fmla="*/ 191 w 352"/>
                <a:gd name="T63" fmla="*/ 375 h 800"/>
                <a:gd name="T64" fmla="*/ 191 w 352"/>
                <a:gd name="T65" fmla="*/ 681 h 800"/>
                <a:gd name="T66" fmla="*/ 195 w 352"/>
                <a:gd name="T67" fmla="*/ 704 h 800"/>
                <a:gd name="T68" fmla="*/ 186 w 352"/>
                <a:gd name="T69" fmla="*/ 729 h 800"/>
                <a:gd name="T70" fmla="*/ 175 w 352"/>
                <a:gd name="T71" fmla="*/ 759 h 800"/>
                <a:gd name="T72" fmla="*/ 150 w 352"/>
                <a:gd name="T73" fmla="*/ 735 h 800"/>
                <a:gd name="T74" fmla="*/ 126 w 352"/>
                <a:gd name="T75" fmla="*/ 695 h 800"/>
                <a:gd name="T76" fmla="*/ 130 w 352"/>
                <a:gd name="T77" fmla="*/ 644 h 800"/>
                <a:gd name="T78" fmla="*/ 137 w 352"/>
                <a:gd name="T79" fmla="*/ 594 h 800"/>
                <a:gd name="T80" fmla="*/ 169 w 352"/>
                <a:gd name="T81" fmla="*/ 450 h 800"/>
                <a:gd name="T82" fmla="*/ 167 w 352"/>
                <a:gd name="T83" fmla="*/ 593 h 800"/>
                <a:gd name="T84" fmla="*/ 191 w 352"/>
                <a:gd name="T85" fmla="*/ 681 h 800"/>
                <a:gd name="T86" fmla="*/ 262 w 352"/>
                <a:gd name="T87" fmla="*/ 280 h 800"/>
                <a:gd name="T88" fmla="*/ 83 w 352"/>
                <a:gd name="T89" fmla="*/ 275 h 800"/>
                <a:gd name="T90" fmla="*/ 49 w 352"/>
                <a:gd name="T91" fmla="*/ 106 h 800"/>
                <a:gd name="T92" fmla="*/ 220 w 352"/>
                <a:gd name="T93" fmla="*/ 49 h 800"/>
                <a:gd name="T94" fmla="*/ 236 w 352"/>
                <a:gd name="T95" fmla="*/ 39 h 800"/>
                <a:gd name="T96" fmla="*/ 322 w 352"/>
                <a:gd name="T97" fmla="*/ 123 h 800"/>
                <a:gd name="T98" fmla="*/ 262 w 352"/>
                <a:gd name="T99" fmla="*/ 28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2" h="800">
                  <a:moveTo>
                    <a:pt x="349" y="146"/>
                  </a:moveTo>
                  <a:cubicBezTo>
                    <a:pt x="346" y="67"/>
                    <a:pt x="278" y="0"/>
                    <a:pt x="198" y="6"/>
                  </a:cubicBezTo>
                  <a:cubicBezTo>
                    <a:pt x="196" y="6"/>
                    <a:pt x="193" y="8"/>
                    <a:pt x="190" y="10"/>
                  </a:cubicBezTo>
                  <a:cubicBezTo>
                    <a:pt x="138" y="4"/>
                    <a:pt x="84" y="27"/>
                    <a:pt x="51" y="70"/>
                  </a:cubicBezTo>
                  <a:cubicBezTo>
                    <a:pt x="7" y="126"/>
                    <a:pt x="0" y="210"/>
                    <a:pt x="40" y="271"/>
                  </a:cubicBezTo>
                  <a:cubicBezTo>
                    <a:pt x="66" y="311"/>
                    <a:pt x="112" y="330"/>
                    <a:pt x="158" y="331"/>
                  </a:cubicBezTo>
                  <a:cubicBezTo>
                    <a:pt x="153" y="344"/>
                    <a:pt x="147" y="358"/>
                    <a:pt x="141" y="371"/>
                  </a:cubicBezTo>
                  <a:cubicBezTo>
                    <a:pt x="139" y="375"/>
                    <a:pt x="139" y="382"/>
                    <a:pt x="143" y="385"/>
                  </a:cubicBezTo>
                  <a:cubicBezTo>
                    <a:pt x="151" y="391"/>
                    <a:pt x="158" y="397"/>
                    <a:pt x="164" y="404"/>
                  </a:cubicBezTo>
                  <a:cubicBezTo>
                    <a:pt x="141" y="471"/>
                    <a:pt x="124" y="540"/>
                    <a:pt x="114" y="610"/>
                  </a:cubicBezTo>
                  <a:cubicBezTo>
                    <a:pt x="111" y="628"/>
                    <a:pt x="109" y="646"/>
                    <a:pt x="107" y="665"/>
                  </a:cubicBezTo>
                  <a:cubicBezTo>
                    <a:pt x="106" y="681"/>
                    <a:pt x="103" y="698"/>
                    <a:pt x="105" y="715"/>
                  </a:cubicBezTo>
                  <a:cubicBezTo>
                    <a:pt x="108" y="730"/>
                    <a:pt x="117" y="742"/>
                    <a:pt x="127" y="753"/>
                  </a:cubicBezTo>
                  <a:cubicBezTo>
                    <a:pt x="140" y="766"/>
                    <a:pt x="153" y="780"/>
                    <a:pt x="167" y="793"/>
                  </a:cubicBezTo>
                  <a:cubicBezTo>
                    <a:pt x="174" y="800"/>
                    <a:pt x="183" y="789"/>
                    <a:pt x="186" y="782"/>
                  </a:cubicBezTo>
                  <a:cubicBezTo>
                    <a:pt x="192" y="765"/>
                    <a:pt x="199" y="748"/>
                    <a:pt x="205" y="731"/>
                  </a:cubicBezTo>
                  <a:cubicBezTo>
                    <a:pt x="211" y="717"/>
                    <a:pt x="218" y="702"/>
                    <a:pt x="218" y="687"/>
                  </a:cubicBezTo>
                  <a:cubicBezTo>
                    <a:pt x="218" y="672"/>
                    <a:pt x="209" y="658"/>
                    <a:pt x="204" y="644"/>
                  </a:cubicBezTo>
                  <a:cubicBezTo>
                    <a:pt x="198" y="629"/>
                    <a:pt x="194" y="613"/>
                    <a:pt x="191" y="596"/>
                  </a:cubicBezTo>
                  <a:cubicBezTo>
                    <a:pt x="179" y="531"/>
                    <a:pt x="188" y="463"/>
                    <a:pt x="197" y="398"/>
                  </a:cubicBezTo>
                  <a:cubicBezTo>
                    <a:pt x="199" y="396"/>
                    <a:pt x="201" y="395"/>
                    <a:pt x="203" y="391"/>
                  </a:cubicBezTo>
                  <a:cubicBezTo>
                    <a:pt x="209" y="383"/>
                    <a:pt x="212" y="373"/>
                    <a:pt x="214" y="363"/>
                  </a:cubicBezTo>
                  <a:cubicBezTo>
                    <a:pt x="215" y="356"/>
                    <a:pt x="215" y="347"/>
                    <a:pt x="211" y="340"/>
                  </a:cubicBezTo>
                  <a:cubicBezTo>
                    <a:pt x="209" y="335"/>
                    <a:pt x="203" y="332"/>
                    <a:pt x="199" y="328"/>
                  </a:cubicBezTo>
                  <a:cubicBezTo>
                    <a:pt x="214" y="326"/>
                    <a:pt x="228" y="322"/>
                    <a:pt x="241" y="316"/>
                  </a:cubicBezTo>
                  <a:cubicBezTo>
                    <a:pt x="308" y="288"/>
                    <a:pt x="352" y="218"/>
                    <a:pt x="349" y="146"/>
                  </a:cubicBezTo>
                  <a:close/>
                  <a:moveTo>
                    <a:pt x="191" y="375"/>
                  </a:moveTo>
                  <a:cubicBezTo>
                    <a:pt x="188" y="376"/>
                    <a:pt x="185" y="378"/>
                    <a:pt x="182" y="380"/>
                  </a:cubicBezTo>
                  <a:cubicBezTo>
                    <a:pt x="176" y="374"/>
                    <a:pt x="170" y="368"/>
                    <a:pt x="164" y="363"/>
                  </a:cubicBezTo>
                  <a:cubicBezTo>
                    <a:pt x="168" y="356"/>
                    <a:pt x="171" y="348"/>
                    <a:pt x="174" y="341"/>
                  </a:cubicBezTo>
                  <a:cubicBezTo>
                    <a:pt x="176" y="348"/>
                    <a:pt x="181" y="351"/>
                    <a:pt x="187" y="356"/>
                  </a:cubicBezTo>
                  <a:cubicBezTo>
                    <a:pt x="194" y="362"/>
                    <a:pt x="194" y="368"/>
                    <a:pt x="191" y="375"/>
                  </a:cubicBezTo>
                  <a:close/>
                  <a:moveTo>
                    <a:pt x="191" y="681"/>
                  </a:moveTo>
                  <a:cubicBezTo>
                    <a:pt x="194" y="689"/>
                    <a:pt x="197" y="696"/>
                    <a:pt x="195" y="704"/>
                  </a:cubicBezTo>
                  <a:cubicBezTo>
                    <a:pt x="194" y="712"/>
                    <a:pt x="189" y="721"/>
                    <a:pt x="186" y="729"/>
                  </a:cubicBezTo>
                  <a:cubicBezTo>
                    <a:pt x="182" y="739"/>
                    <a:pt x="178" y="749"/>
                    <a:pt x="175" y="759"/>
                  </a:cubicBezTo>
                  <a:cubicBezTo>
                    <a:pt x="166" y="751"/>
                    <a:pt x="158" y="743"/>
                    <a:pt x="150" y="735"/>
                  </a:cubicBezTo>
                  <a:cubicBezTo>
                    <a:pt x="139" y="723"/>
                    <a:pt x="128" y="712"/>
                    <a:pt x="126" y="695"/>
                  </a:cubicBezTo>
                  <a:cubicBezTo>
                    <a:pt x="125" y="678"/>
                    <a:pt x="128" y="661"/>
                    <a:pt x="130" y="644"/>
                  </a:cubicBezTo>
                  <a:cubicBezTo>
                    <a:pt x="132" y="627"/>
                    <a:pt x="134" y="611"/>
                    <a:pt x="137" y="594"/>
                  </a:cubicBezTo>
                  <a:cubicBezTo>
                    <a:pt x="144" y="545"/>
                    <a:pt x="155" y="497"/>
                    <a:pt x="169" y="450"/>
                  </a:cubicBezTo>
                  <a:cubicBezTo>
                    <a:pt x="164" y="498"/>
                    <a:pt x="161" y="546"/>
                    <a:pt x="167" y="593"/>
                  </a:cubicBezTo>
                  <a:cubicBezTo>
                    <a:pt x="171" y="624"/>
                    <a:pt x="179" y="653"/>
                    <a:pt x="191" y="681"/>
                  </a:cubicBezTo>
                  <a:close/>
                  <a:moveTo>
                    <a:pt x="262" y="280"/>
                  </a:moveTo>
                  <a:cubicBezTo>
                    <a:pt x="210" y="312"/>
                    <a:pt x="132" y="314"/>
                    <a:pt x="83" y="275"/>
                  </a:cubicBezTo>
                  <a:cubicBezTo>
                    <a:pt x="34" y="236"/>
                    <a:pt x="23" y="160"/>
                    <a:pt x="49" y="106"/>
                  </a:cubicBezTo>
                  <a:cubicBezTo>
                    <a:pt x="80" y="44"/>
                    <a:pt x="159" y="20"/>
                    <a:pt x="220" y="49"/>
                  </a:cubicBezTo>
                  <a:cubicBezTo>
                    <a:pt x="226" y="52"/>
                    <a:pt x="233" y="46"/>
                    <a:pt x="236" y="39"/>
                  </a:cubicBezTo>
                  <a:cubicBezTo>
                    <a:pt x="276" y="52"/>
                    <a:pt x="309" y="83"/>
                    <a:pt x="322" y="123"/>
                  </a:cubicBezTo>
                  <a:cubicBezTo>
                    <a:pt x="340" y="182"/>
                    <a:pt x="315" y="248"/>
                    <a:pt x="262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3398" y="1504"/>
              <a:ext cx="417" cy="636"/>
            </a:xfrm>
            <a:custGeom>
              <a:avLst/>
              <a:gdLst>
                <a:gd name="T0" fmla="*/ 337 w 350"/>
                <a:gd name="T1" fmla="*/ 508 h 536"/>
                <a:gd name="T2" fmla="*/ 100 w 350"/>
                <a:gd name="T3" fmla="*/ 405 h 536"/>
                <a:gd name="T4" fmla="*/ 39 w 350"/>
                <a:gd name="T5" fmla="*/ 176 h 536"/>
                <a:gd name="T6" fmla="*/ 108 w 350"/>
                <a:gd name="T7" fmla="*/ 73 h 536"/>
                <a:gd name="T8" fmla="*/ 148 w 350"/>
                <a:gd name="T9" fmla="*/ 78 h 536"/>
                <a:gd name="T10" fmla="*/ 176 w 350"/>
                <a:gd name="T11" fmla="*/ 35 h 536"/>
                <a:gd name="T12" fmla="*/ 146 w 350"/>
                <a:gd name="T13" fmla="*/ 1 h 536"/>
                <a:gd name="T14" fmla="*/ 135 w 350"/>
                <a:gd name="T15" fmla="*/ 29 h 536"/>
                <a:gd name="T16" fmla="*/ 153 w 350"/>
                <a:gd name="T17" fmla="*/ 42 h 536"/>
                <a:gd name="T18" fmla="*/ 146 w 350"/>
                <a:gd name="T19" fmla="*/ 54 h 536"/>
                <a:gd name="T20" fmla="*/ 124 w 350"/>
                <a:gd name="T21" fmla="*/ 47 h 536"/>
                <a:gd name="T22" fmla="*/ 118 w 350"/>
                <a:gd name="T23" fmla="*/ 25 h 536"/>
                <a:gd name="T24" fmla="*/ 118 w 350"/>
                <a:gd name="T25" fmla="*/ 8 h 536"/>
                <a:gd name="T26" fmla="*/ 102 w 350"/>
                <a:gd name="T27" fmla="*/ 16 h 536"/>
                <a:gd name="T28" fmla="*/ 98 w 350"/>
                <a:gd name="T29" fmla="*/ 55 h 536"/>
                <a:gd name="T30" fmla="*/ 11 w 350"/>
                <a:gd name="T31" fmla="*/ 279 h 536"/>
                <a:gd name="T32" fmla="*/ 168 w 350"/>
                <a:gd name="T33" fmla="*/ 495 h 536"/>
                <a:gd name="T34" fmla="*/ 326 w 350"/>
                <a:gd name="T35" fmla="*/ 536 h 536"/>
                <a:gd name="T36" fmla="*/ 337 w 350"/>
                <a:gd name="T37" fmla="*/ 508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0" h="536">
                  <a:moveTo>
                    <a:pt x="337" y="508"/>
                  </a:moveTo>
                  <a:cubicBezTo>
                    <a:pt x="249" y="504"/>
                    <a:pt x="160" y="472"/>
                    <a:pt x="100" y="405"/>
                  </a:cubicBezTo>
                  <a:cubicBezTo>
                    <a:pt x="45" y="344"/>
                    <a:pt x="15" y="258"/>
                    <a:pt x="39" y="176"/>
                  </a:cubicBezTo>
                  <a:cubicBezTo>
                    <a:pt x="50" y="135"/>
                    <a:pt x="74" y="99"/>
                    <a:pt x="108" y="73"/>
                  </a:cubicBezTo>
                  <a:cubicBezTo>
                    <a:pt x="119" y="83"/>
                    <a:pt x="135" y="84"/>
                    <a:pt x="148" y="78"/>
                  </a:cubicBezTo>
                  <a:cubicBezTo>
                    <a:pt x="165" y="71"/>
                    <a:pt x="177" y="53"/>
                    <a:pt x="176" y="35"/>
                  </a:cubicBezTo>
                  <a:cubicBezTo>
                    <a:pt x="175" y="18"/>
                    <a:pt x="163" y="3"/>
                    <a:pt x="146" y="1"/>
                  </a:cubicBezTo>
                  <a:cubicBezTo>
                    <a:pt x="134" y="0"/>
                    <a:pt x="122" y="28"/>
                    <a:pt x="135" y="29"/>
                  </a:cubicBezTo>
                  <a:cubicBezTo>
                    <a:pt x="143" y="29"/>
                    <a:pt x="150" y="34"/>
                    <a:pt x="153" y="42"/>
                  </a:cubicBezTo>
                  <a:cubicBezTo>
                    <a:pt x="156" y="49"/>
                    <a:pt x="153" y="52"/>
                    <a:pt x="146" y="54"/>
                  </a:cubicBezTo>
                  <a:cubicBezTo>
                    <a:pt x="138" y="55"/>
                    <a:pt x="129" y="53"/>
                    <a:pt x="124" y="47"/>
                  </a:cubicBezTo>
                  <a:cubicBezTo>
                    <a:pt x="120" y="42"/>
                    <a:pt x="115" y="32"/>
                    <a:pt x="118" y="25"/>
                  </a:cubicBezTo>
                  <a:cubicBezTo>
                    <a:pt x="120" y="21"/>
                    <a:pt x="124" y="11"/>
                    <a:pt x="118" y="8"/>
                  </a:cubicBezTo>
                  <a:cubicBezTo>
                    <a:pt x="112" y="4"/>
                    <a:pt x="105" y="12"/>
                    <a:pt x="102" y="16"/>
                  </a:cubicBezTo>
                  <a:cubicBezTo>
                    <a:pt x="97" y="29"/>
                    <a:pt x="94" y="43"/>
                    <a:pt x="98" y="55"/>
                  </a:cubicBezTo>
                  <a:cubicBezTo>
                    <a:pt x="32" y="108"/>
                    <a:pt x="0" y="196"/>
                    <a:pt x="11" y="279"/>
                  </a:cubicBezTo>
                  <a:cubicBezTo>
                    <a:pt x="23" y="372"/>
                    <a:pt x="86" y="452"/>
                    <a:pt x="168" y="495"/>
                  </a:cubicBezTo>
                  <a:cubicBezTo>
                    <a:pt x="217" y="520"/>
                    <a:pt x="272" y="533"/>
                    <a:pt x="326" y="536"/>
                  </a:cubicBezTo>
                  <a:cubicBezTo>
                    <a:pt x="338" y="536"/>
                    <a:pt x="350" y="509"/>
                    <a:pt x="337" y="5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3875" y="1402"/>
              <a:ext cx="330" cy="734"/>
            </a:xfrm>
            <a:custGeom>
              <a:avLst/>
              <a:gdLst>
                <a:gd name="T0" fmla="*/ 262 w 277"/>
                <a:gd name="T1" fmla="*/ 216 h 619"/>
                <a:gd name="T2" fmla="*/ 217 w 277"/>
                <a:gd name="T3" fmla="*/ 85 h 619"/>
                <a:gd name="T4" fmla="*/ 238 w 277"/>
                <a:gd name="T5" fmla="*/ 28 h 619"/>
                <a:gd name="T6" fmla="*/ 197 w 277"/>
                <a:gd name="T7" fmla="*/ 4 h 619"/>
                <a:gd name="T8" fmla="*/ 158 w 277"/>
                <a:gd name="T9" fmla="*/ 48 h 619"/>
                <a:gd name="T10" fmla="*/ 179 w 277"/>
                <a:gd name="T11" fmla="*/ 43 h 619"/>
                <a:gd name="T12" fmla="*/ 197 w 277"/>
                <a:gd name="T13" fmla="*/ 31 h 619"/>
                <a:gd name="T14" fmla="*/ 217 w 277"/>
                <a:gd name="T15" fmla="*/ 46 h 619"/>
                <a:gd name="T16" fmla="*/ 190 w 277"/>
                <a:gd name="T17" fmla="*/ 60 h 619"/>
                <a:gd name="T18" fmla="*/ 175 w 277"/>
                <a:gd name="T19" fmla="*/ 86 h 619"/>
                <a:gd name="T20" fmla="*/ 195 w 277"/>
                <a:gd name="T21" fmla="*/ 92 h 619"/>
                <a:gd name="T22" fmla="*/ 195 w 277"/>
                <a:gd name="T23" fmla="*/ 105 h 619"/>
                <a:gd name="T24" fmla="*/ 234 w 277"/>
                <a:gd name="T25" fmla="*/ 332 h 619"/>
                <a:gd name="T26" fmla="*/ 122 w 277"/>
                <a:gd name="T27" fmla="*/ 524 h 619"/>
                <a:gd name="T28" fmla="*/ 14 w 277"/>
                <a:gd name="T29" fmla="*/ 589 h 619"/>
                <a:gd name="T30" fmla="*/ 1 w 277"/>
                <a:gd name="T31" fmla="*/ 606 h 619"/>
                <a:gd name="T32" fmla="*/ 9 w 277"/>
                <a:gd name="T33" fmla="*/ 616 h 619"/>
                <a:gd name="T34" fmla="*/ 262 w 277"/>
                <a:gd name="T35" fmla="*/ 21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619">
                  <a:moveTo>
                    <a:pt x="262" y="216"/>
                  </a:moveTo>
                  <a:cubicBezTo>
                    <a:pt x="258" y="170"/>
                    <a:pt x="246" y="122"/>
                    <a:pt x="217" y="85"/>
                  </a:cubicBezTo>
                  <a:cubicBezTo>
                    <a:pt x="235" y="74"/>
                    <a:pt x="246" y="50"/>
                    <a:pt x="238" y="28"/>
                  </a:cubicBezTo>
                  <a:cubicBezTo>
                    <a:pt x="232" y="11"/>
                    <a:pt x="216" y="0"/>
                    <a:pt x="197" y="4"/>
                  </a:cubicBezTo>
                  <a:cubicBezTo>
                    <a:pt x="177" y="8"/>
                    <a:pt x="161" y="28"/>
                    <a:pt x="158" y="48"/>
                  </a:cubicBezTo>
                  <a:cubicBezTo>
                    <a:pt x="156" y="68"/>
                    <a:pt x="178" y="56"/>
                    <a:pt x="179" y="43"/>
                  </a:cubicBezTo>
                  <a:cubicBezTo>
                    <a:pt x="181" y="34"/>
                    <a:pt x="189" y="30"/>
                    <a:pt x="197" y="31"/>
                  </a:cubicBezTo>
                  <a:cubicBezTo>
                    <a:pt x="206" y="31"/>
                    <a:pt x="214" y="38"/>
                    <a:pt x="217" y="46"/>
                  </a:cubicBezTo>
                  <a:cubicBezTo>
                    <a:pt x="225" y="65"/>
                    <a:pt x="202" y="67"/>
                    <a:pt x="190" y="60"/>
                  </a:cubicBezTo>
                  <a:cubicBezTo>
                    <a:pt x="179" y="54"/>
                    <a:pt x="164" y="80"/>
                    <a:pt x="175" y="86"/>
                  </a:cubicBezTo>
                  <a:cubicBezTo>
                    <a:pt x="182" y="90"/>
                    <a:pt x="189" y="92"/>
                    <a:pt x="195" y="92"/>
                  </a:cubicBezTo>
                  <a:cubicBezTo>
                    <a:pt x="193" y="97"/>
                    <a:pt x="193" y="102"/>
                    <a:pt x="195" y="105"/>
                  </a:cubicBezTo>
                  <a:cubicBezTo>
                    <a:pt x="246" y="166"/>
                    <a:pt x="249" y="258"/>
                    <a:pt x="234" y="332"/>
                  </a:cubicBezTo>
                  <a:cubicBezTo>
                    <a:pt x="218" y="407"/>
                    <a:pt x="179" y="475"/>
                    <a:pt x="122" y="524"/>
                  </a:cubicBezTo>
                  <a:cubicBezTo>
                    <a:pt x="90" y="552"/>
                    <a:pt x="53" y="574"/>
                    <a:pt x="14" y="589"/>
                  </a:cubicBezTo>
                  <a:cubicBezTo>
                    <a:pt x="7" y="592"/>
                    <a:pt x="2" y="598"/>
                    <a:pt x="1" y="606"/>
                  </a:cubicBezTo>
                  <a:cubicBezTo>
                    <a:pt x="0" y="610"/>
                    <a:pt x="2" y="619"/>
                    <a:pt x="9" y="616"/>
                  </a:cubicBezTo>
                  <a:cubicBezTo>
                    <a:pt x="170" y="554"/>
                    <a:pt x="277" y="389"/>
                    <a:pt x="26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591" y="2567"/>
              <a:ext cx="426" cy="616"/>
            </a:xfrm>
            <a:custGeom>
              <a:avLst/>
              <a:gdLst>
                <a:gd name="T0" fmla="*/ 336 w 358"/>
                <a:gd name="T1" fmla="*/ 434 h 520"/>
                <a:gd name="T2" fmla="*/ 239 w 358"/>
                <a:gd name="T3" fmla="*/ 463 h 520"/>
                <a:gd name="T4" fmla="*/ 242 w 358"/>
                <a:gd name="T5" fmla="*/ 440 h 520"/>
                <a:gd name="T6" fmla="*/ 244 w 358"/>
                <a:gd name="T7" fmla="*/ 405 h 520"/>
                <a:gd name="T8" fmla="*/ 249 w 358"/>
                <a:gd name="T9" fmla="*/ 339 h 520"/>
                <a:gd name="T10" fmla="*/ 255 w 358"/>
                <a:gd name="T11" fmla="*/ 206 h 520"/>
                <a:gd name="T12" fmla="*/ 251 w 358"/>
                <a:gd name="T13" fmla="*/ 88 h 520"/>
                <a:gd name="T14" fmla="*/ 202 w 358"/>
                <a:gd name="T15" fmla="*/ 11 h 520"/>
                <a:gd name="T16" fmla="*/ 167 w 358"/>
                <a:gd name="T17" fmla="*/ 42 h 520"/>
                <a:gd name="T18" fmla="*/ 142 w 358"/>
                <a:gd name="T19" fmla="*/ 87 h 520"/>
                <a:gd name="T20" fmla="*/ 112 w 358"/>
                <a:gd name="T21" fmla="*/ 199 h 520"/>
                <a:gd name="T22" fmla="*/ 105 w 358"/>
                <a:gd name="T23" fmla="*/ 445 h 520"/>
                <a:gd name="T24" fmla="*/ 54 w 358"/>
                <a:gd name="T25" fmla="*/ 432 h 520"/>
                <a:gd name="T26" fmla="*/ 4 w 358"/>
                <a:gd name="T27" fmla="*/ 474 h 520"/>
                <a:gd name="T28" fmla="*/ 55 w 358"/>
                <a:gd name="T29" fmla="*/ 514 h 520"/>
                <a:gd name="T30" fmla="*/ 129 w 358"/>
                <a:gd name="T31" fmla="*/ 481 h 520"/>
                <a:gd name="T32" fmla="*/ 128 w 358"/>
                <a:gd name="T33" fmla="*/ 459 h 520"/>
                <a:gd name="T34" fmla="*/ 133 w 358"/>
                <a:gd name="T35" fmla="*/ 201 h 520"/>
                <a:gd name="T36" fmla="*/ 165 w 358"/>
                <a:gd name="T37" fmla="*/ 79 h 520"/>
                <a:gd name="T38" fmla="*/ 178 w 358"/>
                <a:gd name="T39" fmla="*/ 58 h 520"/>
                <a:gd name="T40" fmla="*/ 199 w 358"/>
                <a:gd name="T41" fmla="*/ 38 h 520"/>
                <a:gd name="T42" fmla="*/ 227 w 358"/>
                <a:gd name="T43" fmla="*/ 90 h 520"/>
                <a:gd name="T44" fmla="*/ 233 w 358"/>
                <a:gd name="T45" fmla="*/ 218 h 520"/>
                <a:gd name="T46" fmla="*/ 226 w 358"/>
                <a:gd name="T47" fmla="*/ 359 h 520"/>
                <a:gd name="T48" fmla="*/ 221 w 358"/>
                <a:gd name="T49" fmla="*/ 430 h 520"/>
                <a:gd name="T50" fmla="*/ 219 w 358"/>
                <a:gd name="T51" fmla="*/ 465 h 520"/>
                <a:gd name="T52" fmla="*/ 220 w 358"/>
                <a:gd name="T53" fmla="*/ 493 h 520"/>
                <a:gd name="T54" fmla="*/ 261 w 358"/>
                <a:gd name="T55" fmla="*/ 516 h 520"/>
                <a:gd name="T56" fmla="*/ 319 w 358"/>
                <a:gd name="T57" fmla="*/ 514 h 520"/>
                <a:gd name="T58" fmla="*/ 354 w 358"/>
                <a:gd name="T59" fmla="*/ 474 h 520"/>
                <a:gd name="T60" fmla="*/ 336 w 358"/>
                <a:gd name="T61" fmla="*/ 434 h 520"/>
                <a:gd name="T62" fmla="*/ 26 w 358"/>
                <a:gd name="T63" fmla="*/ 470 h 520"/>
                <a:gd name="T64" fmla="*/ 62 w 358"/>
                <a:gd name="T65" fmla="*/ 460 h 520"/>
                <a:gd name="T66" fmla="*/ 99 w 358"/>
                <a:gd name="T67" fmla="*/ 478 h 520"/>
                <a:gd name="T68" fmla="*/ 74 w 358"/>
                <a:gd name="T69" fmla="*/ 486 h 520"/>
                <a:gd name="T70" fmla="*/ 26 w 358"/>
                <a:gd name="T71" fmla="*/ 470 h 520"/>
                <a:gd name="T72" fmla="*/ 291 w 358"/>
                <a:gd name="T73" fmla="*/ 491 h 520"/>
                <a:gd name="T74" fmla="*/ 249 w 358"/>
                <a:gd name="T75" fmla="*/ 481 h 520"/>
                <a:gd name="T76" fmla="*/ 288 w 358"/>
                <a:gd name="T77" fmla="*/ 461 h 520"/>
                <a:gd name="T78" fmla="*/ 334 w 358"/>
                <a:gd name="T79" fmla="*/ 472 h 520"/>
                <a:gd name="T80" fmla="*/ 291 w 358"/>
                <a:gd name="T81" fmla="*/ 49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520">
                  <a:moveTo>
                    <a:pt x="336" y="434"/>
                  </a:moveTo>
                  <a:cubicBezTo>
                    <a:pt x="304" y="421"/>
                    <a:pt x="265" y="441"/>
                    <a:pt x="239" y="463"/>
                  </a:cubicBezTo>
                  <a:cubicBezTo>
                    <a:pt x="239" y="455"/>
                    <a:pt x="241" y="447"/>
                    <a:pt x="242" y="440"/>
                  </a:cubicBezTo>
                  <a:cubicBezTo>
                    <a:pt x="243" y="428"/>
                    <a:pt x="243" y="417"/>
                    <a:pt x="244" y="405"/>
                  </a:cubicBezTo>
                  <a:cubicBezTo>
                    <a:pt x="246" y="383"/>
                    <a:pt x="247" y="361"/>
                    <a:pt x="249" y="339"/>
                  </a:cubicBezTo>
                  <a:cubicBezTo>
                    <a:pt x="251" y="294"/>
                    <a:pt x="254" y="250"/>
                    <a:pt x="255" y="206"/>
                  </a:cubicBezTo>
                  <a:cubicBezTo>
                    <a:pt x="257" y="166"/>
                    <a:pt x="257" y="127"/>
                    <a:pt x="251" y="88"/>
                  </a:cubicBezTo>
                  <a:cubicBezTo>
                    <a:pt x="247" y="67"/>
                    <a:pt x="237" y="0"/>
                    <a:pt x="202" y="11"/>
                  </a:cubicBezTo>
                  <a:cubicBezTo>
                    <a:pt x="188" y="16"/>
                    <a:pt x="176" y="30"/>
                    <a:pt x="167" y="42"/>
                  </a:cubicBezTo>
                  <a:cubicBezTo>
                    <a:pt x="156" y="56"/>
                    <a:pt x="148" y="71"/>
                    <a:pt x="142" y="87"/>
                  </a:cubicBezTo>
                  <a:cubicBezTo>
                    <a:pt x="127" y="122"/>
                    <a:pt x="119" y="161"/>
                    <a:pt x="112" y="199"/>
                  </a:cubicBezTo>
                  <a:cubicBezTo>
                    <a:pt x="100" y="281"/>
                    <a:pt x="100" y="363"/>
                    <a:pt x="105" y="445"/>
                  </a:cubicBezTo>
                  <a:cubicBezTo>
                    <a:pt x="90" y="436"/>
                    <a:pt x="72" y="430"/>
                    <a:pt x="54" y="432"/>
                  </a:cubicBezTo>
                  <a:cubicBezTo>
                    <a:pt x="31" y="434"/>
                    <a:pt x="7" y="449"/>
                    <a:pt x="4" y="474"/>
                  </a:cubicBezTo>
                  <a:cubicBezTo>
                    <a:pt x="0" y="505"/>
                    <a:pt x="31" y="516"/>
                    <a:pt x="55" y="514"/>
                  </a:cubicBezTo>
                  <a:cubicBezTo>
                    <a:pt x="83" y="512"/>
                    <a:pt x="110" y="502"/>
                    <a:pt x="129" y="481"/>
                  </a:cubicBezTo>
                  <a:cubicBezTo>
                    <a:pt x="136" y="472"/>
                    <a:pt x="134" y="461"/>
                    <a:pt x="128" y="459"/>
                  </a:cubicBezTo>
                  <a:cubicBezTo>
                    <a:pt x="123" y="374"/>
                    <a:pt x="120" y="287"/>
                    <a:pt x="133" y="201"/>
                  </a:cubicBezTo>
                  <a:cubicBezTo>
                    <a:pt x="139" y="160"/>
                    <a:pt x="147" y="116"/>
                    <a:pt x="165" y="79"/>
                  </a:cubicBezTo>
                  <a:cubicBezTo>
                    <a:pt x="169" y="71"/>
                    <a:pt x="173" y="64"/>
                    <a:pt x="178" y="58"/>
                  </a:cubicBezTo>
                  <a:cubicBezTo>
                    <a:pt x="182" y="52"/>
                    <a:pt x="191" y="40"/>
                    <a:pt x="199" y="38"/>
                  </a:cubicBezTo>
                  <a:cubicBezTo>
                    <a:pt x="216" y="34"/>
                    <a:pt x="224" y="79"/>
                    <a:pt x="227" y="90"/>
                  </a:cubicBezTo>
                  <a:cubicBezTo>
                    <a:pt x="236" y="132"/>
                    <a:pt x="235" y="175"/>
                    <a:pt x="233" y="218"/>
                  </a:cubicBezTo>
                  <a:cubicBezTo>
                    <a:pt x="232" y="265"/>
                    <a:pt x="229" y="312"/>
                    <a:pt x="226" y="359"/>
                  </a:cubicBezTo>
                  <a:cubicBezTo>
                    <a:pt x="225" y="383"/>
                    <a:pt x="223" y="407"/>
                    <a:pt x="221" y="430"/>
                  </a:cubicBezTo>
                  <a:cubicBezTo>
                    <a:pt x="221" y="442"/>
                    <a:pt x="220" y="453"/>
                    <a:pt x="219" y="465"/>
                  </a:cubicBezTo>
                  <a:cubicBezTo>
                    <a:pt x="218" y="474"/>
                    <a:pt x="217" y="484"/>
                    <a:pt x="220" y="493"/>
                  </a:cubicBezTo>
                  <a:cubicBezTo>
                    <a:pt x="226" y="508"/>
                    <a:pt x="247" y="513"/>
                    <a:pt x="261" y="516"/>
                  </a:cubicBezTo>
                  <a:cubicBezTo>
                    <a:pt x="280" y="520"/>
                    <a:pt x="301" y="520"/>
                    <a:pt x="319" y="514"/>
                  </a:cubicBezTo>
                  <a:cubicBezTo>
                    <a:pt x="336" y="507"/>
                    <a:pt x="350" y="492"/>
                    <a:pt x="354" y="474"/>
                  </a:cubicBezTo>
                  <a:cubicBezTo>
                    <a:pt x="358" y="457"/>
                    <a:pt x="353" y="441"/>
                    <a:pt x="336" y="434"/>
                  </a:cubicBezTo>
                  <a:close/>
                  <a:moveTo>
                    <a:pt x="26" y="470"/>
                  </a:moveTo>
                  <a:cubicBezTo>
                    <a:pt x="25" y="458"/>
                    <a:pt x="54" y="459"/>
                    <a:pt x="62" y="460"/>
                  </a:cubicBezTo>
                  <a:cubicBezTo>
                    <a:pt x="76" y="462"/>
                    <a:pt x="88" y="469"/>
                    <a:pt x="99" y="478"/>
                  </a:cubicBezTo>
                  <a:cubicBezTo>
                    <a:pt x="91" y="482"/>
                    <a:pt x="82" y="484"/>
                    <a:pt x="74" y="486"/>
                  </a:cubicBezTo>
                  <a:cubicBezTo>
                    <a:pt x="62" y="488"/>
                    <a:pt x="27" y="490"/>
                    <a:pt x="26" y="470"/>
                  </a:cubicBezTo>
                  <a:close/>
                  <a:moveTo>
                    <a:pt x="291" y="491"/>
                  </a:moveTo>
                  <a:cubicBezTo>
                    <a:pt x="281" y="490"/>
                    <a:pt x="260" y="489"/>
                    <a:pt x="249" y="481"/>
                  </a:cubicBezTo>
                  <a:cubicBezTo>
                    <a:pt x="260" y="472"/>
                    <a:pt x="273" y="465"/>
                    <a:pt x="288" y="461"/>
                  </a:cubicBezTo>
                  <a:cubicBezTo>
                    <a:pt x="301" y="458"/>
                    <a:pt x="329" y="454"/>
                    <a:pt x="334" y="472"/>
                  </a:cubicBezTo>
                  <a:cubicBezTo>
                    <a:pt x="338" y="491"/>
                    <a:pt x="302" y="491"/>
                    <a:pt x="291" y="4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3721" y="1859"/>
              <a:ext cx="215" cy="109"/>
            </a:xfrm>
            <a:custGeom>
              <a:avLst/>
              <a:gdLst>
                <a:gd name="T0" fmla="*/ 170 w 181"/>
                <a:gd name="T1" fmla="*/ 3 h 92"/>
                <a:gd name="T2" fmla="*/ 159 w 181"/>
                <a:gd name="T3" fmla="*/ 21 h 92"/>
                <a:gd name="T4" fmla="*/ 94 w 181"/>
                <a:gd name="T5" fmla="*/ 58 h 92"/>
                <a:gd name="T6" fmla="*/ 25 w 181"/>
                <a:gd name="T7" fmla="*/ 26 h 92"/>
                <a:gd name="T8" fmla="*/ 6 w 181"/>
                <a:gd name="T9" fmla="*/ 49 h 92"/>
                <a:gd name="T10" fmla="*/ 110 w 181"/>
                <a:gd name="T11" fmla="*/ 81 h 92"/>
                <a:gd name="T12" fmla="*/ 181 w 181"/>
                <a:gd name="T13" fmla="*/ 9 h 92"/>
                <a:gd name="T14" fmla="*/ 170 w 181"/>
                <a:gd name="T15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2">
                  <a:moveTo>
                    <a:pt x="170" y="3"/>
                  </a:moveTo>
                  <a:cubicBezTo>
                    <a:pt x="163" y="6"/>
                    <a:pt x="159" y="14"/>
                    <a:pt x="159" y="21"/>
                  </a:cubicBezTo>
                  <a:cubicBezTo>
                    <a:pt x="158" y="46"/>
                    <a:pt x="113" y="56"/>
                    <a:pt x="94" y="58"/>
                  </a:cubicBezTo>
                  <a:cubicBezTo>
                    <a:pt x="67" y="59"/>
                    <a:pt x="41" y="49"/>
                    <a:pt x="25" y="26"/>
                  </a:cubicBezTo>
                  <a:cubicBezTo>
                    <a:pt x="17" y="15"/>
                    <a:pt x="0" y="39"/>
                    <a:pt x="6" y="49"/>
                  </a:cubicBezTo>
                  <a:cubicBezTo>
                    <a:pt x="30" y="82"/>
                    <a:pt x="72" y="92"/>
                    <a:pt x="110" y="81"/>
                  </a:cubicBezTo>
                  <a:cubicBezTo>
                    <a:pt x="144" y="72"/>
                    <a:pt x="180" y="48"/>
                    <a:pt x="181" y="9"/>
                  </a:cubicBezTo>
                  <a:cubicBezTo>
                    <a:pt x="181" y="2"/>
                    <a:pt x="175" y="0"/>
                    <a:pt x="17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3763" y="1760"/>
              <a:ext cx="60" cy="93"/>
            </a:xfrm>
            <a:custGeom>
              <a:avLst/>
              <a:gdLst>
                <a:gd name="T0" fmla="*/ 40 w 50"/>
                <a:gd name="T1" fmla="*/ 45 h 78"/>
                <a:gd name="T2" fmla="*/ 32 w 50"/>
                <a:gd name="T3" fmla="*/ 34 h 78"/>
                <a:gd name="T4" fmla="*/ 32 w 50"/>
                <a:gd name="T5" fmla="*/ 29 h 78"/>
                <a:gd name="T6" fmla="*/ 43 w 50"/>
                <a:gd name="T7" fmla="*/ 11 h 78"/>
                <a:gd name="T8" fmla="*/ 32 w 50"/>
                <a:gd name="T9" fmla="*/ 4 h 78"/>
                <a:gd name="T10" fmla="*/ 25 w 50"/>
                <a:gd name="T11" fmla="*/ 71 h 78"/>
                <a:gd name="T12" fmla="*/ 40 w 50"/>
                <a:gd name="T1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8">
                  <a:moveTo>
                    <a:pt x="40" y="45"/>
                  </a:moveTo>
                  <a:cubicBezTo>
                    <a:pt x="36" y="43"/>
                    <a:pt x="33" y="39"/>
                    <a:pt x="32" y="34"/>
                  </a:cubicBezTo>
                  <a:cubicBezTo>
                    <a:pt x="32" y="32"/>
                    <a:pt x="32" y="29"/>
                    <a:pt x="32" y="29"/>
                  </a:cubicBezTo>
                  <a:cubicBezTo>
                    <a:pt x="38" y="25"/>
                    <a:pt x="43" y="18"/>
                    <a:pt x="43" y="11"/>
                  </a:cubicBezTo>
                  <a:cubicBezTo>
                    <a:pt x="43" y="5"/>
                    <a:pt x="37" y="0"/>
                    <a:pt x="32" y="4"/>
                  </a:cubicBezTo>
                  <a:cubicBezTo>
                    <a:pt x="11" y="18"/>
                    <a:pt x="0" y="55"/>
                    <a:pt x="25" y="71"/>
                  </a:cubicBezTo>
                  <a:cubicBezTo>
                    <a:pt x="35" y="78"/>
                    <a:pt x="50" y="52"/>
                    <a:pt x="4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3848" y="1759"/>
              <a:ext cx="53" cy="89"/>
            </a:xfrm>
            <a:custGeom>
              <a:avLst/>
              <a:gdLst>
                <a:gd name="T0" fmla="*/ 34 w 45"/>
                <a:gd name="T1" fmla="*/ 28 h 75"/>
                <a:gd name="T2" fmla="*/ 45 w 45"/>
                <a:gd name="T3" fmla="*/ 9 h 75"/>
                <a:gd name="T4" fmla="*/ 34 w 45"/>
                <a:gd name="T5" fmla="*/ 3 h 75"/>
                <a:gd name="T6" fmla="*/ 15 w 45"/>
                <a:gd name="T7" fmla="*/ 64 h 75"/>
                <a:gd name="T8" fmla="*/ 33 w 45"/>
                <a:gd name="T9" fmla="*/ 41 h 75"/>
                <a:gd name="T10" fmla="*/ 30 w 45"/>
                <a:gd name="T11" fmla="*/ 31 h 75"/>
                <a:gd name="T12" fmla="*/ 31 w 45"/>
                <a:gd name="T13" fmla="*/ 29 h 75"/>
                <a:gd name="T14" fmla="*/ 34 w 45"/>
                <a:gd name="T1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5">
                  <a:moveTo>
                    <a:pt x="34" y="28"/>
                  </a:moveTo>
                  <a:cubicBezTo>
                    <a:pt x="40" y="25"/>
                    <a:pt x="45" y="16"/>
                    <a:pt x="45" y="9"/>
                  </a:cubicBezTo>
                  <a:cubicBezTo>
                    <a:pt x="44" y="2"/>
                    <a:pt x="39" y="0"/>
                    <a:pt x="34" y="3"/>
                  </a:cubicBezTo>
                  <a:cubicBezTo>
                    <a:pt x="12" y="12"/>
                    <a:pt x="0" y="45"/>
                    <a:pt x="15" y="64"/>
                  </a:cubicBezTo>
                  <a:cubicBezTo>
                    <a:pt x="22" y="75"/>
                    <a:pt x="40" y="51"/>
                    <a:pt x="33" y="41"/>
                  </a:cubicBezTo>
                  <a:cubicBezTo>
                    <a:pt x="31" y="38"/>
                    <a:pt x="30" y="35"/>
                    <a:pt x="30" y="31"/>
                  </a:cubicBez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4" y="28"/>
                    <a:pt x="3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73" name="Freeform 21"/>
          <p:cNvSpPr/>
          <p:nvPr/>
        </p:nvSpPr>
        <p:spPr bwMode="auto">
          <a:xfrm>
            <a:off x="4786306" y="3010249"/>
            <a:ext cx="4045322" cy="2749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80" name="Freeform 21"/>
          <p:cNvSpPr/>
          <p:nvPr/>
        </p:nvSpPr>
        <p:spPr bwMode="auto">
          <a:xfrm>
            <a:off x="3862410" y="4302516"/>
            <a:ext cx="7752840" cy="18255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81" name="Freeform 21"/>
          <p:cNvSpPr/>
          <p:nvPr/>
        </p:nvSpPr>
        <p:spPr bwMode="auto">
          <a:xfrm>
            <a:off x="4811021" y="5638385"/>
            <a:ext cx="6612254" cy="19050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3948313" y="2240535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82" name="圆角矩形 81"/>
          <p:cNvSpPr/>
          <p:nvPr/>
        </p:nvSpPr>
        <p:spPr>
          <a:xfrm>
            <a:off x="3024417" y="3595018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83" name="圆角矩形 82"/>
          <p:cNvSpPr/>
          <p:nvPr/>
        </p:nvSpPr>
        <p:spPr>
          <a:xfrm>
            <a:off x="3973030" y="4930886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grpSp>
        <p:nvGrpSpPr>
          <p:cNvPr id="3" name="Group 227"/>
          <p:cNvGrpSpPr>
            <a:grpSpLocks noChangeAspect="1"/>
          </p:cNvGrpSpPr>
          <p:nvPr/>
        </p:nvGrpSpPr>
        <p:grpSpPr bwMode="auto">
          <a:xfrm>
            <a:off x="3173000" y="3725824"/>
            <a:ext cx="431792" cy="497269"/>
            <a:chOff x="1024" y="313"/>
            <a:chExt cx="780" cy="898"/>
          </a:xfrm>
          <a:solidFill>
            <a:schemeClr val="accent4"/>
          </a:solidFill>
        </p:grpSpPr>
        <p:sp>
          <p:nvSpPr>
            <p:cNvPr id="85" name="Freeform 228"/>
            <p:cNvSpPr>
              <a:spLocks noEditPoints="1"/>
            </p:cNvSpPr>
            <p:nvPr/>
          </p:nvSpPr>
          <p:spPr bwMode="auto">
            <a:xfrm>
              <a:off x="1024" y="715"/>
              <a:ext cx="458" cy="496"/>
            </a:xfrm>
            <a:custGeom>
              <a:avLst/>
              <a:gdLst>
                <a:gd name="T0" fmla="*/ 189 w 192"/>
                <a:gd name="T1" fmla="*/ 25 h 208"/>
                <a:gd name="T2" fmla="*/ 188 w 192"/>
                <a:gd name="T3" fmla="*/ 24 h 208"/>
                <a:gd name="T4" fmla="*/ 184 w 192"/>
                <a:gd name="T5" fmla="*/ 22 h 208"/>
                <a:gd name="T6" fmla="*/ 179 w 192"/>
                <a:gd name="T7" fmla="*/ 18 h 208"/>
                <a:gd name="T8" fmla="*/ 159 w 192"/>
                <a:gd name="T9" fmla="*/ 9 h 208"/>
                <a:gd name="T10" fmla="*/ 58 w 192"/>
                <a:gd name="T11" fmla="*/ 32 h 208"/>
                <a:gd name="T12" fmla="*/ 22 w 192"/>
                <a:gd name="T13" fmla="*/ 162 h 208"/>
                <a:gd name="T14" fmla="*/ 127 w 192"/>
                <a:gd name="T15" fmla="*/ 168 h 208"/>
                <a:gd name="T16" fmla="*/ 188 w 192"/>
                <a:gd name="T17" fmla="*/ 35 h 208"/>
                <a:gd name="T18" fmla="*/ 189 w 192"/>
                <a:gd name="T19" fmla="*/ 25 h 208"/>
                <a:gd name="T20" fmla="*/ 32 w 192"/>
                <a:gd name="T21" fmla="*/ 136 h 208"/>
                <a:gd name="T22" fmla="*/ 80 w 192"/>
                <a:gd name="T23" fmla="*/ 42 h 208"/>
                <a:gd name="T24" fmla="*/ 141 w 192"/>
                <a:gd name="T25" fmla="*/ 18 h 208"/>
                <a:gd name="T26" fmla="*/ 179 w 192"/>
                <a:gd name="T27" fmla="*/ 32 h 208"/>
                <a:gd name="T28" fmla="*/ 117 w 192"/>
                <a:gd name="T29" fmla="*/ 153 h 208"/>
                <a:gd name="T30" fmla="*/ 32 w 192"/>
                <a:gd name="T31" fmla="*/ 136 h 208"/>
                <a:gd name="T32" fmla="*/ 66 w 192"/>
                <a:gd name="T33" fmla="*/ 40 h 208"/>
                <a:gd name="T34" fmla="*/ 43 w 192"/>
                <a:gd name="T35" fmla="*/ 64 h 208"/>
                <a:gd name="T36" fmla="*/ 66 w 192"/>
                <a:gd name="T37" fmla="*/ 40 h 208"/>
                <a:gd name="T38" fmla="*/ 37 w 192"/>
                <a:gd name="T39" fmla="*/ 164 h 208"/>
                <a:gd name="T40" fmla="*/ 98 w 192"/>
                <a:gd name="T41" fmla="*/ 173 h 208"/>
                <a:gd name="T42" fmla="*/ 37 w 192"/>
                <a:gd name="T43" fmla="*/ 16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208">
                  <a:moveTo>
                    <a:pt x="189" y="25"/>
                  </a:moveTo>
                  <a:cubicBezTo>
                    <a:pt x="188" y="25"/>
                    <a:pt x="188" y="25"/>
                    <a:pt x="188" y="24"/>
                  </a:cubicBezTo>
                  <a:cubicBezTo>
                    <a:pt x="187" y="23"/>
                    <a:pt x="186" y="22"/>
                    <a:pt x="184" y="22"/>
                  </a:cubicBezTo>
                  <a:cubicBezTo>
                    <a:pt x="183" y="20"/>
                    <a:pt x="181" y="19"/>
                    <a:pt x="179" y="18"/>
                  </a:cubicBezTo>
                  <a:cubicBezTo>
                    <a:pt x="173" y="13"/>
                    <a:pt x="166" y="10"/>
                    <a:pt x="159" y="9"/>
                  </a:cubicBezTo>
                  <a:cubicBezTo>
                    <a:pt x="126" y="0"/>
                    <a:pt x="86" y="12"/>
                    <a:pt x="58" y="32"/>
                  </a:cubicBezTo>
                  <a:cubicBezTo>
                    <a:pt x="21" y="58"/>
                    <a:pt x="0" y="115"/>
                    <a:pt x="22" y="162"/>
                  </a:cubicBezTo>
                  <a:cubicBezTo>
                    <a:pt x="44" y="208"/>
                    <a:pt x="97" y="194"/>
                    <a:pt x="127" y="168"/>
                  </a:cubicBezTo>
                  <a:cubicBezTo>
                    <a:pt x="161" y="137"/>
                    <a:pt x="183" y="84"/>
                    <a:pt x="188" y="35"/>
                  </a:cubicBezTo>
                  <a:cubicBezTo>
                    <a:pt x="191" y="33"/>
                    <a:pt x="192" y="28"/>
                    <a:pt x="189" y="25"/>
                  </a:cubicBezTo>
                  <a:close/>
                  <a:moveTo>
                    <a:pt x="32" y="136"/>
                  </a:moveTo>
                  <a:cubicBezTo>
                    <a:pt x="22" y="95"/>
                    <a:pt x="53" y="62"/>
                    <a:pt x="80" y="42"/>
                  </a:cubicBezTo>
                  <a:cubicBezTo>
                    <a:pt x="98" y="30"/>
                    <a:pt x="120" y="20"/>
                    <a:pt x="141" y="18"/>
                  </a:cubicBezTo>
                  <a:cubicBezTo>
                    <a:pt x="155" y="19"/>
                    <a:pt x="168" y="23"/>
                    <a:pt x="179" y="32"/>
                  </a:cubicBezTo>
                  <a:cubicBezTo>
                    <a:pt x="173" y="78"/>
                    <a:pt x="153" y="130"/>
                    <a:pt x="117" y="153"/>
                  </a:cubicBezTo>
                  <a:cubicBezTo>
                    <a:pt x="92" y="169"/>
                    <a:pt x="42" y="177"/>
                    <a:pt x="32" y="136"/>
                  </a:cubicBezTo>
                  <a:close/>
                  <a:moveTo>
                    <a:pt x="66" y="40"/>
                  </a:moveTo>
                  <a:cubicBezTo>
                    <a:pt x="58" y="47"/>
                    <a:pt x="50" y="55"/>
                    <a:pt x="43" y="64"/>
                  </a:cubicBezTo>
                  <a:cubicBezTo>
                    <a:pt x="50" y="54"/>
                    <a:pt x="58" y="46"/>
                    <a:pt x="66" y="40"/>
                  </a:cubicBezTo>
                  <a:close/>
                  <a:moveTo>
                    <a:pt x="37" y="164"/>
                  </a:moveTo>
                  <a:cubicBezTo>
                    <a:pt x="52" y="179"/>
                    <a:pt x="77" y="179"/>
                    <a:pt x="98" y="173"/>
                  </a:cubicBezTo>
                  <a:cubicBezTo>
                    <a:pt x="77" y="183"/>
                    <a:pt x="53" y="184"/>
                    <a:pt x="3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29"/>
            <p:cNvSpPr>
              <a:spLocks noEditPoints="1"/>
            </p:cNvSpPr>
            <p:nvPr/>
          </p:nvSpPr>
          <p:spPr bwMode="auto">
            <a:xfrm>
              <a:off x="1365" y="313"/>
              <a:ext cx="410" cy="507"/>
            </a:xfrm>
            <a:custGeom>
              <a:avLst/>
              <a:gdLst>
                <a:gd name="T0" fmla="*/ 116 w 172"/>
                <a:gd name="T1" fmla="*/ 0 h 213"/>
                <a:gd name="T2" fmla="*/ 101 w 172"/>
                <a:gd name="T3" fmla="*/ 2 h 213"/>
                <a:gd name="T4" fmla="*/ 28 w 172"/>
                <a:gd name="T5" fmla="*/ 41 h 213"/>
                <a:gd name="T6" fmla="*/ 2 w 172"/>
                <a:gd name="T7" fmla="*/ 107 h 213"/>
                <a:gd name="T8" fmla="*/ 39 w 172"/>
                <a:gd name="T9" fmla="*/ 209 h 213"/>
                <a:gd name="T10" fmla="*/ 47 w 172"/>
                <a:gd name="T11" fmla="*/ 204 h 213"/>
                <a:gd name="T12" fmla="*/ 49 w 172"/>
                <a:gd name="T13" fmla="*/ 204 h 213"/>
                <a:gd name="T14" fmla="*/ 164 w 172"/>
                <a:gd name="T15" fmla="*/ 66 h 213"/>
                <a:gd name="T16" fmla="*/ 116 w 172"/>
                <a:gd name="T17" fmla="*/ 0 h 213"/>
                <a:gd name="T18" fmla="*/ 34 w 172"/>
                <a:gd name="T19" fmla="*/ 52 h 213"/>
                <a:gd name="T20" fmla="*/ 65 w 172"/>
                <a:gd name="T21" fmla="*/ 25 h 213"/>
                <a:gd name="T22" fmla="*/ 31 w 172"/>
                <a:gd name="T23" fmla="*/ 74 h 213"/>
                <a:gd name="T24" fmla="*/ 15 w 172"/>
                <a:gd name="T25" fmla="*/ 129 h 213"/>
                <a:gd name="T26" fmla="*/ 13 w 172"/>
                <a:gd name="T27" fmla="*/ 119 h 213"/>
                <a:gd name="T28" fmla="*/ 34 w 172"/>
                <a:gd name="T29" fmla="*/ 52 h 213"/>
                <a:gd name="T30" fmla="*/ 43 w 172"/>
                <a:gd name="T31" fmla="*/ 193 h 213"/>
                <a:gd name="T32" fmla="*/ 43 w 172"/>
                <a:gd name="T33" fmla="*/ 193 h 213"/>
                <a:gd name="T34" fmla="*/ 42 w 172"/>
                <a:gd name="T35" fmla="*/ 191 h 213"/>
                <a:gd name="T36" fmla="*/ 38 w 172"/>
                <a:gd name="T37" fmla="*/ 83 h 213"/>
                <a:gd name="T38" fmla="*/ 99 w 172"/>
                <a:gd name="T39" fmla="*/ 16 h 213"/>
                <a:gd name="T40" fmla="*/ 138 w 172"/>
                <a:gd name="T41" fmla="*/ 35 h 213"/>
                <a:gd name="T42" fmla="*/ 154 w 172"/>
                <a:gd name="T43" fmla="*/ 68 h 213"/>
                <a:gd name="T44" fmla="*/ 139 w 172"/>
                <a:gd name="T45" fmla="*/ 110 h 213"/>
                <a:gd name="T46" fmla="*/ 43 w 172"/>
                <a:gd name="T47" fmla="*/ 19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2" h="213">
                  <a:moveTo>
                    <a:pt x="116" y="0"/>
                  </a:moveTo>
                  <a:cubicBezTo>
                    <a:pt x="111" y="0"/>
                    <a:pt x="106" y="1"/>
                    <a:pt x="101" y="2"/>
                  </a:cubicBezTo>
                  <a:cubicBezTo>
                    <a:pt x="74" y="1"/>
                    <a:pt x="46" y="20"/>
                    <a:pt x="28" y="41"/>
                  </a:cubicBezTo>
                  <a:cubicBezTo>
                    <a:pt x="13" y="59"/>
                    <a:pt x="3" y="82"/>
                    <a:pt x="2" y="107"/>
                  </a:cubicBezTo>
                  <a:cubicBezTo>
                    <a:pt x="0" y="143"/>
                    <a:pt x="20" y="181"/>
                    <a:pt x="39" y="209"/>
                  </a:cubicBezTo>
                  <a:cubicBezTo>
                    <a:pt x="42" y="213"/>
                    <a:pt x="48" y="209"/>
                    <a:pt x="47" y="204"/>
                  </a:cubicBezTo>
                  <a:cubicBezTo>
                    <a:pt x="48" y="204"/>
                    <a:pt x="48" y="204"/>
                    <a:pt x="49" y="204"/>
                  </a:cubicBezTo>
                  <a:cubicBezTo>
                    <a:pt x="96" y="184"/>
                    <a:pt x="172" y="126"/>
                    <a:pt x="164" y="66"/>
                  </a:cubicBezTo>
                  <a:cubicBezTo>
                    <a:pt x="166" y="33"/>
                    <a:pt x="150" y="1"/>
                    <a:pt x="116" y="0"/>
                  </a:cubicBezTo>
                  <a:close/>
                  <a:moveTo>
                    <a:pt x="34" y="52"/>
                  </a:moveTo>
                  <a:cubicBezTo>
                    <a:pt x="43" y="41"/>
                    <a:pt x="53" y="31"/>
                    <a:pt x="65" y="25"/>
                  </a:cubicBezTo>
                  <a:cubicBezTo>
                    <a:pt x="51" y="39"/>
                    <a:pt x="39" y="57"/>
                    <a:pt x="31" y="74"/>
                  </a:cubicBezTo>
                  <a:cubicBezTo>
                    <a:pt x="22" y="91"/>
                    <a:pt x="17" y="110"/>
                    <a:pt x="15" y="129"/>
                  </a:cubicBezTo>
                  <a:cubicBezTo>
                    <a:pt x="14" y="126"/>
                    <a:pt x="14" y="122"/>
                    <a:pt x="13" y="119"/>
                  </a:cubicBezTo>
                  <a:cubicBezTo>
                    <a:pt x="10" y="94"/>
                    <a:pt x="20" y="70"/>
                    <a:pt x="34" y="52"/>
                  </a:cubicBezTo>
                  <a:close/>
                  <a:moveTo>
                    <a:pt x="43" y="193"/>
                  </a:moveTo>
                  <a:cubicBezTo>
                    <a:pt x="43" y="193"/>
                    <a:pt x="43" y="193"/>
                    <a:pt x="43" y="193"/>
                  </a:cubicBezTo>
                  <a:cubicBezTo>
                    <a:pt x="43" y="193"/>
                    <a:pt x="43" y="192"/>
                    <a:pt x="42" y="191"/>
                  </a:cubicBezTo>
                  <a:cubicBezTo>
                    <a:pt x="20" y="157"/>
                    <a:pt x="21" y="120"/>
                    <a:pt x="38" y="83"/>
                  </a:cubicBezTo>
                  <a:cubicBezTo>
                    <a:pt x="50" y="54"/>
                    <a:pt x="72" y="25"/>
                    <a:pt x="99" y="16"/>
                  </a:cubicBezTo>
                  <a:cubicBezTo>
                    <a:pt x="113" y="16"/>
                    <a:pt x="127" y="22"/>
                    <a:pt x="138" y="35"/>
                  </a:cubicBezTo>
                  <a:cubicBezTo>
                    <a:pt x="147" y="46"/>
                    <a:pt x="152" y="57"/>
                    <a:pt x="154" y="68"/>
                  </a:cubicBezTo>
                  <a:cubicBezTo>
                    <a:pt x="152" y="83"/>
                    <a:pt x="145" y="98"/>
                    <a:pt x="139" y="110"/>
                  </a:cubicBezTo>
                  <a:cubicBezTo>
                    <a:pt x="116" y="152"/>
                    <a:pt x="78" y="168"/>
                    <a:pt x="43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30"/>
            <p:cNvSpPr>
              <a:spLocks noEditPoints="1"/>
            </p:cNvSpPr>
            <p:nvPr/>
          </p:nvSpPr>
          <p:spPr bwMode="auto">
            <a:xfrm>
              <a:off x="1403" y="789"/>
              <a:ext cx="193" cy="374"/>
            </a:xfrm>
            <a:custGeom>
              <a:avLst/>
              <a:gdLst>
                <a:gd name="T0" fmla="*/ 59 w 81"/>
                <a:gd name="T1" fmla="*/ 45 h 157"/>
                <a:gd name="T2" fmla="*/ 34 w 81"/>
                <a:gd name="T3" fmla="*/ 4 h 157"/>
                <a:gd name="T4" fmla="*/ 28 w 81"/>
                <a:gd name="T5" fmla="*/ 2 h 157"/>
                <a:gd name="T6" fmla="*/ 26 w 81"/>
                <a:gd name="T7" fmla="*/ 4 h 157"/>
                <a:gd name="T8" fmla="*/ 24 w 81"/>
                <a:gd name="T9" fmla="*/ 6 h 157"/>
                <a:gd name="T10" fmla="*/ 14 w 81"/>
                <a:gd name="T11" fmla="*/ 6 h 157"/>
                <a:gd name="T12" fmla="*/ 9 w 81"/>
                <a:gd name="T13" fmla="*/ 36 h 157"/>
                <a:gd name="T14" fmla="*/ 0 w 81"/>
                <a:gd name="T15" fmla="*/ 100 h 157"/>
                <a:gd name="T16" fmla="*/ 32 w 81"/>
                <a:gd name="T17" fmla="*/ 156 h 157"/>
                <a:gd name="T18" fmla="*/ 47 w 81"/>
                <a:gd name="T19" fmla="*/ 147 h 157"/>
                <a:gd name="T20" fmla="*/ 57 w 81"/>
                <a:gd name="T21" fmla="*/ 143 h 157"/>
                <a:gd name="T22" fmla="*/ 75 w 81"/>
                <a:gd name="T23" fmla="*/ 81 h 157"/>
                <a:gd name="T24" fmla="*/ 59 w 81"/>
                <a:gd name="T25" fmla="*/ 45 h 157"/>
                <a:gd name="T26" fmla="*/ 56 w 81"/>
                <a:gd name="T27" fmla="*/ 88 h 157"/>
                <a:gd name="T28" fmla="*/ 42 w 81"/>
                <a:gd name="T29" fmla="*/ 134 h 157"/>
                <a:gd name="T30" fmla="*/ 26 w 81"/>
                <a:gd name="T31" fmla="*/ 124 h 157"/>
                <a:gd name="T32" fmla="*/ 19 w 81"/>
                <a:gd name="T33" fmla="*/ 86 h 157"/>
                <a:gd name="T34" fmla="*/ 20 w 81"/>
                <a:gd name="T35" fmla="*/ 36 h 157"/>
                <a:gd name="T36" fmla="*/ 29 w 81"/>
                <a:gd name="T37" fmla="*/ 17 h 157"/>
                <a:gd name="T38" fmla="*/ 48 w 81"/>
                <a:gd name="T39" fmla="*/ 48 h 157"/>
                <a:gd name="T40" fmla="*/ 56 w 81"/>
                <a:gd name="T41" fmla="*/ 88 h 157"/>
                <a:gd name="T42" fmla="*/ 25 w 81"/>
                <a:gd name="T43" fmla="*/ 142 h 157"/>
                <a:gd name="T44" fmla="*/ 15 w 81"/>
                <a:gd name="T45" fmla="*/ 128 h 157"/>
                <a:gd name="T46" fmla="*/ 25 w 81"/>
                <a:gd name="T47" fmla="*/ 142 h 157"/>
                <a:gd name="T48" fmla="*/ 63 w 81"/>
                <a:gd name="T49" fmla="*/ 121 h 157"/>
                <a:gd name="T50" fmla="*/ 57 w 81"/>
                <a:gd name="T51" fmla="*/ 128 h 157"/>
                <a:gd name="T52" fmla="*/ 65 w 81"/>
                <a:gd name="T53" fmla="*/ 101 h 157"/>
                <a:gd name="T54" fmla="*/ 67 w 81"/>
                <a:gd name="T55" fmla="*/ 91 h 157"/>
                <a:gd name="T56" fmla="*/ 63 w 81"/>
                <a:gd name="T57" fmla="*/ 1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57">
                  <a:moveTo>
                    <a:pt x="59" y="45"/>
                  </a:moveTo>
                  <a:cubicBezTo>
                    <a:pt x="53" y="31"/>
                    <a:pt x="44" y="18"/>
                    <a:pt x="34" y="4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7" y="3"/>
                    <a:pt x="27" y="3"/>
                    <a:pt x="26" y="4"/>
                  </a:cubicBezTo>
                  <a:cubicBezTo>
                    <a:pt x="25" y="5"/>
                    <a:pt x="25" y="5"/>
                    <a:pt x="24" y="6"/>
                  </a:cubicBezTo>
                  <a:cubicBezTo>
                    <a:pt x="23" y="1"/>
                    <a:pt x="15" y="0"/>
                    <a:pt x="14" y="6"/>
                  </a:cubicBezTo>
                  <a:cubicBezTo>
                    <a:pt x="12" y="12"/>
                    <a:pt x="10" y="23"/>
                    <a:pt x="9" y="36"/>
                  </a:cubicBezTo>
                  <a:cubicBezTo>
                    <a:pt x="3" y="57"/>
                    <a:pt x="1" y="81"/>
                    <a:pt x="0" y="100"/>
                  </a:cubicBezTo>
                  <a:cubicBezTo>
                    <a:pt x="0" y="121"/>
                    <a:pt x="8" y="157"/>
                    <a:pt x="32" y="156"/>
                  </a:cubicBezTo>
                  <a:cubicBezTo>
                    <a:pt x="38" y="156"/>
                    <a:pt x="43" y="152"/>
                    <a:pt x="47" y="147"/>
                  </a:cubicBezTo>
                  <a:cubicBezTo>
                    <a:pt x="50" y="146"/>
                    <a:pt x="53" y="145"/>
                    <a:pt x="57" y="143"/>
                  </a:cubicBezTo>
                  <a:cubicBezTo>
                    <a:pt x="79" y="132"/>
                    <a:pt x="81" y="104"/>
                    <a:pt x="75" y="81"/>
                  </a:cubicBezTo>
                  <a:cubicBezTo>
                    <a:pt x="71" y="68"/>
                    <a:pt x="66" y="57"/>
                    <a:pt x="59" y="45"/>
                  </a:cubicBezTo>
                  <a:close/>
                  <a:moveTo>
                    <a:pt x="56" y="88"/>
                  </a:moveTo>
                  <a:cubicBezTo>
                    <a:pt x="55" y="102"/>
                    <a:pt x="50" y="121"/>
                    <a:pt x="42" y="134"/>
                  </a:cubicBezTo>
                  <a:cubicBezTo>
                    <a:pt x="36" y="133"/>
                    <a:pt x="30" y="130"/>
                    <a:pt x="26" y="124"/>
                  </a:cubicBezTo>
                  <a:cubicBezTo>
                    <a:pt x="19" y="114"/>
                    <a:pt x="19" y="98"/>
                    <a:pt x="19" y="86"/>
                  </a:cubicBezTo>
                  <a:cubicBezTo>
                    <a:pt x="18" y="69"/>
                    <a:pt x="19" y="52"/>
                    <a:pt x="20" y="36"/>
                  </a:cubicBezTo>
                  <a:cubicBezTo>
                    <a:pt x="23" y="29"/>
                    <a:pt x="25" y="23"/>
                    <a:pt x="29" y="17"/>
                  </a:cubicBezTo>
                  <a:cubicBezTo>
                    <a:pt x="34" y="26"/>
                    <a:pt x="42" y="36"/>
                    <a:pt x="48" y="48"/>
                  </a:cubicBezTo>
                  <a:cubicBezTo>
                    <a:pt x="54" y="60"/>
                    <a:pt x="58" y="73"/>
                    <a:pt x="56" y="88"/>
                  </a:cubicBezTo>
                  <a:close/>
                  <a:moveTo>
                    <a:pt x="25" y="142"/>
                  </a:moveTo>
                  <a:cubicBezTo>
                    <a:pt x="21" y="139"/>
                    <a:pt x="18" y="133"/>
                    <a:pt x="15" y="128"/>
                  </a:cubicBezTo>
                  <a:cubicBezTo>
                    <a:pt x="18" y="134"/>
                    <a:pt x="21" y="139"/>
                    <a:pt x="25" y="142"/>
                  </a:cubicBezTo>
                  <a:close/>
                  <a:moveTo>
                    <a:pt x="63" y="121"/>
                  </a:moveTo>
                  <a:cubicBezTo>
                    <a:pt x="61" y="124"/>
                    <a:pt x="59" y="126"/>
                    <a:pt x="57" y="128"/>
                  </a:cubicBezTo>
                  <a:cubicBezTo>
                    <a:pt x="61" y="119"/>
                    <a:pt x="64" y="108"/>
                    <a:pt x="65" y="101"/>
                  </a:cubicBezTo>
                  <a:cubicBezTo>
                    <a:pt x="66" y="98"/>
                    <a:pt x="66" y="94"/>
                    <a:pt x="67" y="91"/>
                  </a:cubicBezTo>
                  <a:cubicBezTo>
                    <a:pt x="69" y="101"/>
                    <a:pt x="68" y="112"/>
                    <a:pt x="6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31"/>
            <p:cNvSpPr>
              <a:spLocks noEditPoints="1"/>
            </p:cNvSpPr>
            <p:nvPr/>
          </p:nvSpPr>
          <p:spPr bwMode="auto">
            <a:xfrm>
              <a:off x="1460" y="630"/>
              <a:ext cx="344" cy="257"/>
            </a:xfrm>
            <a:custGeom>
              <a:avLst/>
              <a:gdLst>
                <a:gd name="T0" fmla="*/ 85 w 144"/>
                <a:gd name="T1" fmla="*/ 8 h 108"/>
                <a:gd name="T2" fmla="*/ 28 w 144"/>
                <a:gd name="T3" fmla="*/ 43 h 108"/>
                <a:gd name="T4" fmla="*/ 7 w 144"/>
                <a:gd name="T5" fmla="*/ 63 h 108"/>
                <a:gd name="T6" fmla="*/ 2 w 144"/>
                <a:gd name="T7" fmla="*/ 68 h 108"/>
                <a:gd name="T8" fmla="*/ 2 w 144"/>
                <a:gd name="T9" fmla="*/ 74 h 108"/>
                <a:gd name="T10" fmla="*/ 5 w 144"/>
                <a:gd name="T11" fmla="*/ 81 h 108"/>
                <a:gd name="T12" fmla="*/ 140 w 144"/>
                <a:gd name="T13" fmla="*/ 39 h 108"/>
                <a:gd name="T14" fmla="*/ 85 w 144"/>
                <a:gd name="T15" fmla="*/ 8 h 108"/>
                <a:gd name="T16" fmla="*/ 83 w 144"/>
                <a:gd name="T17" fmla="*/ 73 h 108"/>
                <a:gd name="T18" fmla="*/ 16 w 144"/>
                <a:gd name="T19" fmla="*/ 71 h 108"/>
                <a:gd name="T20" fmla="*/ 20 w 144"/>
                <a:gd name="T21" fmla="*/ 65 h 108"/>
                <a:gd name="T22" fmla="*/ 36 w 144"/>
                <a:gd name="T23" fmla="*/ 52 h 108"/>
                <a:gd name="T24" fmla="*/ 66 w 144"/>
                <a:gd name="T25" fmla="*/ 38 h 108"/>
                <a:gd name="T26" fmla="*/ 115 w 144"/>
                <a:gd name="T27" fmla="*/ 23 h 108"/>
                <a:gd name="T28" fmla="*/ 118 w 144"/>
                <a:gd name="T29" fmla="*/ 46 h 108"/>
                <a:gd name="T30" fmla="*/ 83 w 144"/>
                <a:gd name="T31" fmla="*/ 73 h 108"/>
                <a:gd name="T32" fmla="*/ 118 w 144"/>
                <a:gd name="T33" fmla="*/ 66 h 108"/>
                <a:gd name="T34" fmla="*/ 130 w 144"/>
                <a:gd name="T35" fmla="*/ 46 h 108"/>
                <a:gd name="T36" fmla="*/ 118 w 144"/>
                <a:gd name="T37" fmla="*/ 6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08">
                  <a:moveTo>
                    <a:pt x="85" y="8"/>
                  </a:moveTo>
                  <a:cubicBezTo>
                    <a:pt x="66" y="15"/>
                    <a:pt x="46" y="28"/>
                    <a:pt x="28" y="43"/>
                  </a:cubicBezTo>
                  <a:cubicBezTo>
                    <a:pt x="20" y="48"/>
                    <a:pt x="12" y="53"/>
                    <a:pt x="7" y="63"/>
                  </a:cubicBezTo>
                  <a:cubicBezTo>
                    <a:pt x="5" y="64"/>
                    <a:pt x="4" y="66"/>
                    <a:pt x="2" y="68"/>
                  </a:cubicBezTo>
                  <a:cubicBezTo>
                    <a:pt x="0" y="69"/>
                    <a:pt x="1" y="72"/>
                    <a:pt x="2" y="74"/>
                  </a:cubicBezTo>
                  <a:cubicBezTo>
                    <a:pt x="1" y="77"/>
                    <a:pt x="2" y="80"/>
                    <a:pt x="5" y="81"/>
                  </a:cubicBezTo>
                  <a:cubicBezTo>
                    <a:pt x="39" y="94"/>
                    <a:pt x="144" y="108"/>
                    <a:pt x="140" y="39"/>
                  </a:cubicBezTo>
                  <a:cubicBezTo>
                    <a:pt x="139" y="8"/>
                    <a:pt x="106" y="0"/>
                    <a:pt x="85" y="8"/>
                  </a:cubicBezTo>
                  <a:close/>
                  <a:moveTo>
                    <a:pt x="83" y="73"/>
                  </a:moveTo>
                  <a:cubicBezTo>
                    <a:pt x="61" y="78"/>
                    <a:pt x="37" y="77"/>
                    <a:pt x="16" y="71"/>
                  </a:cubicBezTo>
                  <a:cubicBezTo>
                    <a:pt x="17" y="69"/>
                    <a:pt x="18" y="67"/>
                    <a:pt x="20" y="65"/>
                  </a:cubicBezTo>
                  <a:cubicBezTo>
                    <a:pt x="25" y="61"/>
                    <a:pt x="31" y="56"/>
                    <a:pt x="36" y="52"/>
                  </a:cubicBezTo>
                  <a:cubicBezTo>
                    <a:pt x="47" y="46"/>
                    <a:pt x="58" y="42"/>
                    <a:pt x="66" y="38"/>
                  </a:cubicBezTo>
                  <a:cubicBezTo>
                    <a:pt x="81" y="30"/>
                    <a:pt x="99" y="21"/>
                    <a:pt x="115" y="23"/>
                  </a:cubicBezTo>
                  <a:cubicBezTo>
                    <a:pt x="125" y="24"/>
                    <a:pt x="120" y="39"/>
                    <a:pt x="118" y="46"/>
                  </a:cubicBezTo>
                  <a:cubicBezTo>
                    <a:pt x="112" y="63"/>
                    <a:pt x="97" y="69"/>
                    <a:pt x="83" y="73"/>
                  </a:cubicBezTo>
                  <a:close/>
                  <a:moveTo>
                    <a:pt x="118" y="66"/>
                  </a:moveTo>
                  <a:cubicBezTo>
                    <a:pt x="123" y="61"/>
                    <a:pt x="127" y="54"/>
                    <a:pt x="130" y="46"/>
                  </a:cubicBezTo>
                  <a:cubicBezTo>
                    <a:pt x="129" y="54"/>
                    <a:pt x="124" y="61"/>
                    <a:pt x="118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32"/>
            <p:cNvSpPr/>
            <p:nvPr/>
          </p:nvSpPr>
          <p:spPr bwMode="auto">
            <a:xfrm>
              <a:off x="1181" y="668"/>
              <a:ext cx="272" cy="107"/>
            </a:xfrm>
            <a:custGeom>
              <a:avLst/>
              <a:gdLst>
                <a:gd name="T0" fmla="*/ 111 w 114"/>
                <a:gd name="T1" fmla="*/ 37 h 45"/>
                <a:gd name="T2" fmla="*/ 106 w 114"/>
                <a:gd name="T3" fmla="*/ 33 h 45"/>
                <a:gd name="T4" fmla="*/ 105 w 114"/>
                <a:gd name="T5" fmla="*/ 31 h 45"/>
                <a:gd name="T6" fmla="*/ 95 w 114"/>
                <a:gd name="T7" fmla="*/ 25 h 45"/>
                <a:gd name="T8" fmla="*/ 6 w 114"/>
                <a:gd name="T9" fmla="*/ 0 h 45"/>
                <a:gd name="T10" fmla="*/ 5 w 114"/>
                <a:gd name="T11" fmla="*/ 10 h 45"/>
                <a:gd name="T12" fmla="*/ 68 w 114"/>
                <a:gd name="T13" fmla="*/ 24 h 45"/>
                <a:gd name="T14" fmla="*/ 107 w 114"/>
                <a:gd name="T15" fmla="*/ 44 h 45"/>
                <a:gd name="T16" fmla="*/ 111 w 114"/>
                <a:gd name="T17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45">
                  <a:moveTo>
                    <a:pt x="111" y="37"/>
                  </a:moveTo>
                  <a:cubicBezTo>
                    <a:pt x="110" y="36"/>
                    <a:pt x="108" y="34"/>
                    <a:pt x="106" y="33"/>
                  </a:cubicBezTo>
                  <a:cubicBezTo>
                    <a:pt x="106" y="32"/>
                    <a:pt x="106" y="32"/>
                    <a:pt x="105" y="31"/>
                  </a:cubicBezTo>
                  <a:cubicBezTo>
                    <a:pt x="102" y="29"/>
                    <a:pt x="98" y="27"/>
                    <a:pt x="95" y="25"/>
                  </a:cubicBezTo>
                  <a:cubicBezTo>
                    <a:pt x="68" y="8"/>
                    <a:pt x="34" y="1"/>
                    <a:pt x="6" y="0"/>
                  </a:cubicBezTo>
                  <a:cubicBezTo>
                    <a:pt x="0" y="0"/>
                    <a:pt x="0" y="9"/>
                    <a:pt x="5" y="10"/>
                  </a:cubicBezTo>
                  <a:cubicBezTo>
                    <a:pt x="26" y="15"/>
                    <a:pt x="47" y="18"/>
                    <a:pt x="68" y="24"/>
                  </a:cubicBezTo>
                  <a:cubicBezTo>
                    <a:pt x="81" y="30"/>
                    <a:pt x="94" y="37"/>
                    <a:pt x="107" y="44"/>
                  </a:cubicBezTo>
                  <a:cubicBezTo>
                    <a:pt x="111" y="45"/>
                    <a:pt x="114" y="40"/>
                    <a:pt x="1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33"/>
            <p:cNvSpPr/>
            <p:nvPr/>
          </p:nvSpPr>
          <p:spPr bwMode="auto">
            <a:xfrm>
              <a:off x="1243" y="460"/>
              <a:ext cx="210" cy="329"/>
            </a:xfrm>
            <a:custGeom>
              <a:avLst/>
              <a:gdLst>
                <a:gd name="T0" fmla="*/ 84 w 88"/>
                <a:gd name="T1" fmla="*/ 127 h 138"/>
                <a:gd name="T2" fmla="*/ 47 w 88"/>
                <a:gd name="T3" fmla="*/ 80 h 138"/>
                <a:gd name="T4" fmla="*/ 9 w 88"/>
                <a:gd name="T5" fmla="*/ 5 h 138"/>
                <a:gd name="T6" fmla="*/ 1 w 88"/>
                <a:gd name="T7" fmla="*/ 9 h 138"/>
                <a:gd name="T8" fmla="*/ 79 w 88"/>
                <a:gd name="T9" fmla="*/ 134 h 138"/>
                <a:gd name="T10" fmla="*/ 84 w 88"/>
                <a:gd name="T11" fmla="*/ 1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38">
                  <a:moveTo>
                    <a:pt x="84" y="127"/>
                  </a:moveTo>
                  <a:cubicBezTo>
                    <a:pt x="71" y="111"/>
                    <a:pt x="58" y="96"/>
                    <a:pt x="47" y="80"/>
                  </a:cubicBezTo>
                  <a:cubicBezTo>
                    <a:pt x="32" y="56"/>
                    <a:pt x="19" y="32"/>
                    <a:pt x="9" y="5"/>
                  </a:cubicBezTo>
                  <a:cubicBezTo>
                    <a:pt x="7" y="0"/>
                    <a:pt x="0" y="2"/>
                    <a:pt x="1" y="9"/>
                  </a:cubicBezTo>
                  <a:cubicBezTo>
                    <a:pt x="14" y="57"/>
                    <a:pt x="44" y="103"/>
                    <a:pt x="79" y="134"/>
                  </a:cubicBezTo>
                  <a:cubicBezTo>
                    <a:pt x="83" y="138"/>
                    <a:pt x="88" y="131"/>
                    <a:pt x="84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34"/>
            <p:cNvSpPr/>
            <p:nvPr/>
          </p:nvSpPr>
          <p:spPr bwMode="auto">
            <a:xfrm>
              <a:off x="1091" y="837"/>
              <a:ext cx="262" cy="281"/>
            </a:xfrm>
            <a:custGeom>
              <a:avLst/>
              <a:gdLst>
                <a:gd name="T0" fmla="*/ 98 w 110"/>
                <a:gd name="T1" fmla="*/ 47 h 118"/>
                <a:gd name="T2" fmla="*/ 88 w 110"/>
                <a:gd name="T3" fmla="*/ 62 h 118"/>
                <a:gd name="T4" fmla="*/ 94 w 110"/>
                <a:gd name="T5" fmla="*/ 46 h 118"/>
                <a:gd name="T6" fmla="*/ 86 w 110"/>
                <a:gd name="T7" fmla="*/ 40 h 118"/>
                <a:gd name="T8" fmla="*/ 68 w 110"/>
                <a:gd name="T9" fmla="*/ 76 h 118"/>
                <a:gd name="T10" fmla="*/ 80 w 110"/>
                <a:gd name="T11" fmla="*/ 35 h 118"/>
                <a:gd name="T12" fmla="*/ 71 w 110"/>
                <a:gd name="T13" fmla="*/ 30 h 118"/>
                <a:gd name="T14" fmla="*/ 47 w 110"/>
                <a:gd name="T15" fmla="*/ 80 h 118"/>
                <a:gd name="T16" fmla="*/ 61 w 110"/>
                <a:gd name="T17" fmla="*/ 27 h 118"/>
                <a:gd name="T18" fmla="*/ 52 w 110"/>
                <a:gd name="T19" fmla="*/ 22 h 118"/>
                <a:gd name="T20" fmla="*/ 27 w 110"/>
                <a:gd name="T21" fmla="*/ 79 h 118"/>
                <a:gd name="T22" fmla="*/ 47 w 110"/>
                <a:gd name="T23" fmla="*/ 8 h 118"/>
                <a:gd name="T24" fmla="*/ 38 w 110"/>
                <a:gd name="T25" fmla="*/ 5 h 118"/>
                <a:gd name="T26" fmla="*/ 14 w 110"/>
                <a:gd name="T27" fmla="*/ 66 h 118"/>
                <a:gd name="T28" fmla="*/ 31 w 110"/>
                <a:gd name="T29" fmla="*/ 9 h 118"/>
                <a:gd name="T30" fmla="*/ 25 w 110"/>
                <a:gd name="T31" fmla="*/ 6 h 118"/>
                <a:gd name="T32" fmla="*/ 1 w 110"/>
                <a:gd name="T33" fmla="*/ 91 h 118"/>
                <a:gd name="T34" fmla="*/ 9 w 110"/>
                <a:gd name="T35" fmla="*/ 95 h 118"/>
                <a:gd name="T36" fmla="*/ 16 w 110"/>
                <a:gd name="T37" fmla="*/ 84 h 118"/>
                <a:gd name="T38" fmla="*/ 13 w 110"/>
                <a:gd name="T39" fmla="*/ 108 h 118"/>
                <a:gd name="T40" fmla="*/ 22 w 110"/>
                <a:gd name="T41" fmla="*/ 112 h 118"/>
                <a:gd name="T42" fmla="*/ 35 w 110"/>
                <a:gd name="T43" fmla="*/ 87 h 118"/>
                <a:gd name="T44" fmla="*/ 33 w 110"/>
                <a:gd name="T45" fmla="*/ 106 h 118"/>
                <a:gd name="T46" fmla="*/ 43 w 110"/>
                <a:gd name="T47" fmla="*/ 110 h 118"/>
                <a:gd name="T48" fmla="*/ 56 w 110"/>
                <a:gd name="T49" fmla="*/ 86 h 118"/>
                <a:gd name="T50" fmla="*/ 55 w 110"/>
                <a:gd name="T51" fmla="*/ 99 h 118"/>
                <a:gd name="T52" fmla="*/ 65 w 110"/>
                <a:gd name="T53" fmla="*/ 102 h 118"/>
                <a:gd name="T54" fmla="*/ 74 w 110"/>
                <a:gd name="T55" fmla="*/ 87 h 118"/>
                <a:gd name="T56" fmla="*/ 83 w 110"/>
                <a:gd name="T57" fmla="*/ 89 h 118"/>
                <a:gd name="T58" fmla="*/ 93 w 110"/>
                <a:gd name="T59" fmla="*/ 75 h 118"/>
                <a:gd name="T60" fmla="*/ 101 w 110"/>
                <a:gd name="T61" fmla="*/ 80 h 118"/>
                <a:gd name="T62" fmla="*/ 106 w 110"/>
                <a:gd name="T63" fmla="*/ 75 h 118"/>
                <a:gd name="T64" fmla="*/ 104 w 110"/>
                <a:gd name="T65" fmla="*/ 65 h 118"/>
                <a:gd name="T66" fmla="*/ 107 w 110"/>
                <a:gd name="T67" fmla="*/ 53 h 118"/>
                <a:gd name="T68" fmla="*/ 98 w 110"/>
                <a:gd name="T69" fmla="*/ 4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118">
                  <a:moveTo>
                    <a:pt x="98" y="47"/>
                  </a:moveTo>
                  <a:cubicBezTo>
                    <a:pt x="95" y="52"/>
                    <a:pt x="91" y="57"/>
                    <a:pt x="88" y="62"/>
                  </a:cubicBezTo>
                  <a:cubicBezTo>
                    <a:pt x="90" y="57"/>
                    <a:pt x="92" y="51"/>
                    <a:pt x="94" y="46"/>
                  </a:cubicBezTo>
                  <a:cubicBezTo>
                    <a:pt x="97" y="40"/>
                    <a:pt x="89" y="34"/>
                    <a:pt x="86" y="40"/>
                  </a:cubicBezTo>
                  <a:cubicBezTo>
                    <a:pt x="79" y="51"/>
                    <a:pt x="74" y="64"/>
                    <a:pt x="68" y="76"/>
                  </a:cubicBezTo>
                  <a:cubicBezTo>
                    <a:pt x="70" y="62"/>
                    <a:pt x="75" y="49"/>
                    <a:pt x="80" y="35"/>
                  </a:cubicBezTo>
                  <a:cubicBezTo>
                    <a:pt x="81" y="29"/>
                    <a:pt x="74" y="24"/>
                    <a:pt x="71" y="30"/>
                  </a:cubicBezTo>
                  <a:cubicBezTo>
                    <a:pt x="62" y="46"/>
                    <a:pt x="55" y="64"/>
                    <a:pt x="47" y="80"/>
                  </a:cubicBezTo>
                  <a:cubicBezTo>
                    <a:pt x="50" y="62"/>
                    <a:pt x="56" y="45"/>
                    <a:pt x="61" y="27"/>
                  </a:cubicBezTo>
                  <a:cubicBezTo>
                    <a:pt x="63" y="20"/>
                    <a:pt x="54" y="16"/>
                    <a:pt x="52" y="22"/>
                  </a:cubicBezTo>
                  <a:cubicBezTo>
                    <a:pt x="43" y="41"/>
                    <a:pt x="36" y="61"/>
                    <a:pt x="27" y="79"/>
                  </a:cubicBezTo>
                  <a:cubicBezTo>
                    <a:pt x="33" y="55"/>
                    <a:pt x="42" y="32"/>
                    <a:pt x="47" y="8"/>
                  </a:cubicBezTo>
                  <a:cubicBezTo>
                    <a:pt x="48" y="2"/>
                    <a:pt x="40" y="0"/>
                    <a:pt x="38" y="5"/>
                  </a:cubicBezTo>
                  <a:cubicBezTo>
                    <a:pt x="30" y="25"/>
                    <a:pt x="23" y="46"/>
                    <a:pt x="14" y="66"/>
                  </a:cubicBezTo>
                  <a:cubicBezTo>
                    <a:pt x="18" y="46"/>
                    <a:pt x="24" y="27"/>
                    <a:pt x="31" y="9"/>
                  </a:cubicBezTo>
                  <a:cubicBezTo>
                    <a:pt x="33" y="4"/>
                    <a:pt x="27" y="2"/>
                    <a:pt x="25" y="6"/>
                  </a:cubicBezTo>
                  <a:cubicBezTo>
                    <a:pt x="13" y="33"/>
                    <a:pt x="4" y="61"/>
                    <a:pt x="1" y="91"/>
                  </a:cubicBezTo>
                  <a:cubicBezTo>
                    <a:pt x="0" y="97"/>
                    <a:pt x="6" y="100"/>
                    <a:pt x="9" y="95"/>
                  </a:cubicBezTo>
                  <a:cubicBezTo>
                    <a:pt x="12" y="92"/>
                    <a:pt x="14" y="88"/>
                    <a:pt x="16" y="84"/>
                  </a:cubicBezTo>
                  <a:cubicBezTo>
                    <a:pt x="15" y="92"/>
                    <a:pt x="13" y="100"/>
                    <a:pt x="13" y="108"/>
                  </a:cubicBezTo>
                  <a:cubicBezTo>
                    <a:pt x="12" y="113"/>
                    <a:pt x="19" y="118"/>
                    <a:pt x="22" y="112"/>
                  </a:cubicBezTo>
                  <a:cubicBezTo>
                    <a:pt x="27" y="104"/>
                    <a:pt x="31" y="96"/>
                    <a:pt x="35" y="87"/>
                  </a:cubicBezTo>
                  <a:cubicBezTo>
                    <a:pt x="34" y="93"/>
                    <a:pt x="33" y="100"/>
                    <a:pt x="33" y="106"/>
                  </a:cubicBezTo>
                  <a:cubicBezTo>
                    <a:pt x="33" y="112"/>
                    <a:pt x="39" y="116"/>
                    <a:pt x="43" y="110"/>
                  </a:cubicBezTo>
                  <a:cubicBezTo>
                    <a:pt x="48" y="103"/>
                    <a:pt x="52" y="94"/>
                    <a:pt x="56" y="86"/>
                  </a:cubicBezTo>
                  <a:cubicBezTo>
                    <a:pt x="56" y="90"/>
                    <a:pt x="55" y="95"/>
                    <a:pt x="55" y="99"/>
                  </a:cubicBezTo>
                  <a:cubicBezTo>
                    <a:pt x="55" y="105"/>
                    <a:pt x="62" y="106"/>
                    <a:pt x="65" y="102"/>
                  </a:cubicBezTo>
                  <a:cubicBezTo>
                    <a:pt x="68" y="97"/>
                    <a:pt x="71" y="92"/>
                    <a:pt x="74" y="87"/>
                  </a:cubicBezTo>
                  <a:cubicBezTo>
                    <a:pt x="75" y="92"/>
                    <a:pt x="81" y="92"/>
                    <a:pt x="83" y="89"/>
                  </a:cubicBezTo>
                  <a:cubicBezTo>
                    <a:pt x="87" y="85"/>
                    <a:pt x="90" y="80"/>
                    <a:pt x="93" y="75"/>
                  </a:cubicBezTo>
                  <a:cubicBezTo>
                    <a:pt x="93" y="80"/>
                    <a:pt x="98" y="83"/>
                    <a:pt x="101" y="80"/>
                  </a:cubicBezTo>
                  <a:cubicBezTo>
                    <a:pt x="103" y="78"/>
                    <a:pt x="105" y="76"/>
                    <a:pt x="106" y="75"/>
                  </a:cubicBezTo>
                  <a:cubicBezTo>
                    <a:pt x="110" y="72"/>
                    <a:pt x="108" y="66"/>
                    <a:pt x="104" y="65"/>
                  </a:cubicBezTo>
                  <a:cubicBezTo>
                    <a:pt x="104" y="61"/>
                    <a:pt x="105" y="57"/>
                    <a:pt x="107" y="53"/>
                  </a:cubicBezTo>
                  <a:cubicBezTo>
                    <a:pt x="109" y="47"/>
                    <a:pt x="102" y="42"/>
                    <a:pt x="9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35"/>
            <p:cNvSpPr/>
            <p:nvPr/>
          </p:nvSpPr>
          <p:spPr bwMode="auto">
            <a:xfrm>
              <a:off x="1434" y="944"/>
              <a:ext cx="48" cy="155"/>
            </a:xfrm>
            <a:custGeom>
              <a:avLst/>
              <a:gdLst>
                <a:gd name="T0" fmla="*/ 12 w 20"/>
                <a:gd name="T1" fmla="*/ 3 h 65"/>
                <a:gd name="T2" fmla="*/ 4 w 20"/>
                <a:gd name="T3" fmla="*/ 58 h 65"/>
                <a:gd name="T4" fmla="*/ 12 w 20"/>
                <a:gd name="T5" fmla="*/ 60 h 65"/>
                <a:gd name="T6" fmla="*/ 20 w 20"/>
                <a:gd name="T7" fmla="*/ 35 h 65"/>
                <a:gd name="T8" fmla="*/ 15 w 20"/>
                <a:gd name="T9" fmla="*/ 34 h 65"/>
                <a:gd name="T10" fmla="*/ 11 w 20"/>
                <a:gd name="T11" fmla="*/ 40 h 65"/>
                <a:gd name="T12" fmla="*/ 17 w 20"/>
                <a:gd name="T13" fmla="*/ 5 h 65"/>
                <a:gd name="T14" fmla="*/ 12 w 20"/>
                <a:gd name="T15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65">
                  <a:moveTo>
                    <a:pt x="12" y="3"/>
                  </a:moveTo>
                  <a:cubicBezTo>
                    <a:pt x="5" y="20"/>
                    <a:pt x="0" y="38"/>
                    <a:pt x="4" y="58"/>
                  </a:cubicBezTo>
                  <a:cubicBezTo>
                    <a:pt x="5" y="62"/>
                    <a:pt x="10" y="65"/>
                    <a:pt x="12" y="60"/>
                  </a:cubicBezTo>
                  <a:cubicBezTo>
                    <a:pt x="16" y="53"/>
                    <a:pt x="20" y="44"/>
                    <a:pt x="20" y="35"/>
                  </a:cubicBezTo>
                  <a:cubicBezTo>
                    <a:pt x="19" y="32"/>
                    <a:pt x="16" y="31"/>
                    <a:pt x="15" y="34"/>
                  </a:cubicBezTo>
                  <a:cubicBezTo>
                    <a:pt x="14" y="36"/>
                    <a:pt x="12" y="38"/>
                    <a:pt x="11" y="40"/>
                  </a:cubicBezTo>
                  <a:cubicBezTo>
                    <a:pt x="11" y="28"/>
                    <a:pt x="13" y="16"/>
                    <a:pt x="17" y="5"/>
                  </a:cubicBezTo>
                  <a:cubicBezTo>
                    <a:pt x="18" y="2"/>
                    <a:pt x="14" y="0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36"/>
            <p:cNvSpPr/>
            <p:nvPr/>
          </p:nvSpPr>
          <p:spPr bwMode="auto">
            <a:xfrm>
              <a:off x="1460" y="954"/>
              <a:ext cx="77" cy="202"/>
            </a:xfrm>
            <a:custGeom>
              <a:avLst/>
              <a:gdLst>
                <a:gd name="T0" fmla="*/ 26 w 32"/>
                <a:gd name="T1" fmla="*/ 12 h 85"/>
                <a:gd name="T2" fmla="*/ 16 w 32"/>
                <a:gd name="T3" fmla="*/ 39 h 85"/>
                <a:gd name="T4" fmla="*/ 14 w 32"/>
                <a:gd name="T5" fmla="*/ 45 h 85"/>
                <a:gd name="T6" fmla="*/ 10 w 32"/>
                <a:gd name="T7" fmla="*/ 56 h 85"/>
                <a:gd name="T8" fmla="*/ 16 w 32"/>
                <a:gd name="T9" fmla="*/ 3 h 85"/>
                <a:gd name="T10" fmla="*/ 14 w 32"/>
                <a:gd name="T11" fmla="*/ 1 h 85"/>
                <a:gd name="T12" fmla="*/ 2 w 32"/>
                <a:gd name="T13" fmla="*/ 80 h 85"/>
                <a:gd name="T14" fmla="*/ 10 w 32"/>
                <a:gd name="T15" fmla="*/ 81 h 85"/>
                <a:gd name="T16" fmla="*/ 15 w 32"/>
                <a:gd name="T17" fmla="*/ 67 h 85"/>
                <a:gd name="T18" fmla="*/ 18 w 32"/>
                <a:gd name="T19" fmla="*/ 76 h 85"/>
                <a:gd name="T20" fmla="*/ 24 w 32"/>
                <a:gd name="T21" fmla="*/ 75 h 85"/>
                <a:gd name="T22" fmla="*/ 24 w 32"/>
                <a:gd name="T23" fmla="*/ 46 h 85"/>
                <a:gd name="T24" fmla="*/ 31 w 32"/>
                <a:gd name="T25" fmla="*/ 15 h 85"/>
                <a:gd name="T26" fmla="*/ 26 w 32"/>
                <a:gd name="T27" fmla="*/ 1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85">
                  <a:moveTo>
                    <a:pt x="26" y="12"/>
                  </a:moveTo>
                  <a:cubicBezTo>
                    <a:pt x="21" y="19"/>
                    <a:pt x="18" y="29"/>
                    <a:pt x="16" y="39"/>
                  </a:cubicBezTo>
                  <a:cubicBezTo>
                    <a:pt x="15" y="41"/>
                    <a:pt x="14" y="43"/>
                    <a:pt x="14" y="45"/>
                  </a:cubicBezTo>
                  <a:cubicBezTo>
                    <a:pt x="12" y="48"/>
                    <a:pt x="11" y="52"/>
                    <a:pt x="10" y="56"/>
                  </a:cubicBezTo>
                  <a:cubicBezTo>
                    <a:pt x="10" y="38"/>
                    <a:pt x="12" y="20"/>
                    <a:pt x="16" y="3"/>
                  </a:cubicBezTo>
                  <a:cubicBezTo>
                    <a:pt x="17" y="1"/>
                    <a:pt x="15" y="0"/>
                    <a:pt x="14" y="1"/>
                  </a:cubicBezTo>
                  <a:cubicBezTo>
                    <a:pt x="1" y="24"/>
                    <a:pt x="0" y="53"/>
                    <a:pt x="2" y="80"/>
                  </a:cubicBezTo>
                  <a:cubicBezTo>
                    <a:pt x="2" y="85"/>
                    <a:pt x="9" y="85"/>
                    <a:pt x="10" y="81"/>
                  </a:cubicBezTo>
                  <a:cubicBezTo>
                    <a:pt x="12" y="76"/>
                    <a:pt x="14" y="72"/>
                    <a:pt x="15" y="67"/>
                  </a:cubicBezTo>
                  <a:cubicBezTo>
                    <a:pt x="16" y="70"/>
                    <a:pt x="17" y="73"/>
                    <a:pt x="18" y="76"/>
                  </a:cubicBezTo>
                  <a:cubicBezTo>
                    <a:pt x="20" y="78"/>
                    <a:pt x="23" y="78"/>
                    <a:pt x="24" y="75"/>
                  </a:cubicBezTo>
                  <a:cubicBezTo>
                    <a:pt x="25" y="65"/>
                    <a:pt x="24" y="56"/>
                    <a:pt x="24" y="46"/>
                  </a:cubicBezTo>
                  <a:cubicBezTo>
                    <a:pt x="25" y="36"/>
                    <a:pt x="28" y="25"/>
                    <a:pt x="31" y="15"/>
                  </a:cubicBezTo>
                  <a:cubicBezTo>
                    <a:pt x="32" y="12"/>
                    <a:pt x="27" y="8"/>
                    <a:pt x="2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" name="Group 46"/>
          <p:cNvGrpSpPr>
            <a:grpSpLocks noChangeAspect="1"/>
          </p:cNvGrpSpPr>
          <p:nvPr/>
        </p:nvGrpSpPr>
        <p:grpSpPr bwMode="auto">
          <a:xfrm>
            <a:off x="4191413" y="5023606"/>
            <a:ext cx="273258" cy="522058"/>
            <a:chOff x="6072" y="1627"/>
            <a:chExt cx="333" cy="636"/>
          </a:xfrm>
          <a:solidFill>
            <a:schemeClr val="accent4"/>
          </a:solidFill>
        </p:grpSpPr>
        <p:sp>
          <p:nvSpPr>
            <p:cNvPr id="95" name="Freeform 47"/>
            <p:cNvSpPr>
              <a:spLocks noEditPoints="1"/>
            </p:cNvSpPr>
            <p:nvPr/>
          </p:nvSpPr>
          <p:spPr bwMode="auto">
            <a:xfrm>
              <a:off x="6173" y="2091"/>
              <a:ext cx="147" cy="172"/>
            </a:xfrm>
            <a:custGeom>
              <a:avLst/>
              <a:gdLst>
                <a:gd name="T0" fmla="*/ 9 w 19"/>
                <a:gd name="T1" fmla="*/ 22 h 23"/>
                <a:gd name="T2" fmla="*/ 9 w 19"/>
                <a:gd name="T3" fmla="*/ 23 h 23"/>
                <a:gd name="T4" fmla="*/ 5 w 19"/>
                <a:gd name="T5" fmla="*/ 8 h 23"/>
                <a:gd name="T6" fmla="*/ 12 w 19"/>
                <a:gd name="T7" fmla="*/ 21 h 23"/>
                <a:gd name="T8" fmla="*/ 9 w 19"/>
                <a:gd name="T9" fmla="*/ 22 h 23"/>
                <a:gd name="T10" fmla="*/ 10 w 19"/>
                <a:gd name="T11" fmla="*/ 16 h 23"/>
                <a:gd name="T12" fmla="*/ 11 w 19"/>
                <a:gd name="T13" fmla="*/ 19 h 23"/>
                <a:gd name="T14" fmla="*/ 12 w 19"/>
                <a:gd name="T15" fmla="*/ 18 h 23"/>
                <a:gd name="T16" fmla="*/ 10 w 19"/>
                <a:gd name="T17" fmla="*/ 9 h 23"/>
                <a:gd name="T18" fmla="*/ 8 w 19"/>
                <a:gd name="T19" fmla="*/ 9 h 23"/>
                <a:gd name="T20" fmla="*/ 10 w 19"/>
                <a:gd name="T21" fmla="*/ 16 h 23"/>
                <a:gd name="T22" fmla="*/ 9 w 19"/>
                <a:gd name="T23" fmla="*/ 19 h 23"/>
                <a:gd name="T24" fmla="*/ 7 w 19"/>
                <a:gd name="T25" fmla="*/ 10 h 23"/>
                <a:gd name="T26" fmla="*/ 5 w 19"/>
                <a:gd name="T27" fmla="*/ 13 h 23"/>
                <a:gd name="T28" fmla="*/ 7 w 19"/>
                <a:gd name="T29" fmla="*/ 14 h 23"/>
                <a:gd name="T30" fmla="*/ 7 w 19"/>
                <a:gd name="T31" fmla="*/ 16 h 23"/>
                <a:gd name="T32" fmla="*/ 9 w 19"/>
                <a:gd name="T33" fmla="*/ 19 h 23"/>
                <a:gd name="T34" fmla="*/ 12 w 19"/>
                <a:gd name="T35" fmla="*/ 12 h 23"/>
                <a:gd name="T36" fmla="*/ 12 w 19"/>
                <a:gd name="T37" fmla="*/ 11 h 23"/>
                <a:gd name="T38" fmla="*/ 12 w 19"/>
                <a:gd name="T39" fmla="*/ 12 h 23"/>
                <a:gd name="T40" fmla="*/ 13 w 19"/>
                <a:gd name="T41" fmla="*/ 14 h 23"/>
                <a:gd name="T42" fmla="*/ 12 w 19"/>
                <a:gd name="T43" fmla="*/ 12 h 23"/>
                <a:gd name="T44" fmla="*/ 13 w 19"/>
                <a:gd name="T4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3">
                  <a:moveTo>
                    <a:pt x="9" y="22"/>
                  </a:moveTo>
                  <a:cubicBezTo>
                    <a:pt x="8" y="22"/>
                    <a:pt x="10" y="23"/>
                    <a:pt x="9" y="23"/>
                  </a:cubicBezTo>
                  <a:cubicBezTo>
                    <a:pt x="4" y="20"/>
                    <a:pt x="0" y="14"/>
                    <a:pt x="5" y="8"/>
                  </a:cubicBezTo>
                  <a:cubicBezTo>
                    <a:pt x="13" y="0"/>
                    <a:pt x="19" y="17"/>
                    <a:pt x="12" y="21"/>
                  </a:cubicBezTo>
                  <a:cubicBezTo>
                    <a:pt x="11" y="21"/>
                    <a:pt x="10" y="21"/>
                    <a:pt x="9" y="22"/>
                  </a:cubicBezTo>
                  <a:close/>
                  <a:moveTo>
                    <a:pt x="10" y="16"/>
                  </a:moveTo>
                  <a:cubicBezTo>
                    <a:pt x="10" y="17"/>
                    <a:pt x="11" y="17"/>
                    <a:pt x="11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1" y="15"/>
                    <a:pt x="11" y="11"/>
                    <a:pt x="10" y="9"/>
                  </a:cubicBezTo>
                  <a:cubicBezTo>
                    <a:pt x="9" y="10"/>
                    <a:pt x="9" y="8"/>
                    <a:pt x="8" y="9"/>
                  </a:cubicBezTo>
                  <a:cubicBezTo>
                    <a:pt x="7" y="12"/>
                    <a:pt x="10" y="14"/>
                    <a:pt x="10" y="16"/>
                  </a:cubicBezTo>
                  <a:close/>
                  <a:moveTo>
                    <a:pt x="9" y="19"/>
                  </a:moveTo>
                  <a:cubicBezTo>
                    <a:pt x="8" y="16"/>
                    <a:pt x="7" y="13"/>
                    <a:pt x="7" y="10"/>
                  </a:cubicBezTo>
                  <a:cubicBezTo>
                    <a:pt x="5" y="10"/>
                    <a:pt x="5" y="11"/>
                    <a:pt x="5" y="13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8" y="16"/>
                    <a:pt x="8" y="19"/>
                    <a:pt x="9" y="19"/>
                  </a:cubicBezTo>
                  <a:close/>
                  <a:moveTo>
                    <a:pt x="12" y="12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2"/>
                    <a:pt x="12" y="12"/>
                  </a:cubicBezTo>
                  <a:cubicBezTo>
                    <a:pt x="12" y="13"/>
                    <a:pt x="12" y="14"/>
                    <a:pt x="1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6072" y="1627"/>
              <a:ext cx="333" cy="464"/>
            </a:xfrm>
            <a:custGeom>
              <a:avLst/>
              <a:gdLst>
                <a:gd name="T0" fmla="*/ 29 w 43"/>
                <a:gd name="T1" fmla="*/ 50 h 62"/>
                <a:gd name="T2" fmla="*/ 20 w 43"/>
                <a:gd name="T3" fmla="*/ 62 h 62"/>
                <a:gd name="T4" fmla="*/ 14 w 43"/>
                <a:gd name="T5" fmla="*/ 48 h 62"/>
                <a:gd name="T6" fmla="*/ 15 w 43"/>
                <a:gd name="T7" fmla="*/ 41 h 62"/>
                <a:gd name="T8" fmla="*/ 28 w 43"/>
                <a:gd name="T9" fmla="*/ 31 h 62"/>
                <a:gd name="T10" fmla="*/ 29 w 43"/>
                <a:gd name="T11" fmla="*/ 29 h 62"/>
                <a:gd name="T12" fmla="*/ 20 w 43"/>
                <a:gd name="T13" fmla="*/ 22 h 62"/>
                <a:gd name="T14" fmla="*/ 18 w 43"/>
                <a:gd name="T15" fmla="*/ 29 h 62"/>
                <a:gd name="T16" fmla="*/ 1 w 43"/>
                <a:gd name="T17" fmla="*/ 31 h 62"/>
                <a:gd name="T18" fmla="*/ 0 w 43"/>
                <a:gd name="T19" fmla="*/ 22 h 62"/>
                <a:gd name="T20" fmla="*/ 17 w 43"/>
                <a:gd name="T21" fmla="*/ 3 h 62"/>
                <a:gd name="T22" fmla="*/ 43 w 43"/>
                <a:gd name="T23" fmla="*/ 20 h 62"/>
                <a:gd name="T24" fmla="*/ 31 w 43"/>
                <a:gd name="T25" fmla="*/ 45 h 62"/>
                <a:gd name="T26" fmla="*/ 25 w 43"/>
                <a:gd name="T27" fmla="*/ 5 h 62"/>
                <a:gd name="T28" fmla="*/ 32 w 43"/>
                <a:gd name="T29" fmla="*/ 25 h 62"/>
                <a:gd name="T30" fmla="*/ 34 w 43"/>
                <a:gd name="T31" fmla="*/ 26 h 62"/>
                <a:gd name="T32" fmla="*/ 36 w 43"/>
                <a:gd name="T33" fmla="*/ 37 h 62"/>
                <a:gd name="T34" fmla="*/ 29 w 43"/>
                <a:gd name="T35" fmla="*/ 5 h 62"/>
                <a:gd name="T36" fmla="*/ 25 w 43"/>
                <a:gd name="T37" fmla="*/ 5 h 62"/>
                <a:gd name="T38" fmla="*/ 25 w 43"/>
                <a:gd name="T39" fmla="*/ 17 h 62"/>
                <a:gd name="T40" fmla="*/ 24 w 43"/>
                <a:gd name="T41" fmla="*/ 8 h 62"/>
                <a:gd name="T42" fmla="*/ 23 w 43"/>
                <a:gd name="T43" fmla="*/ 5 h 62"/>
                <a:gd name="T44" fmla="*/ 18 w 43"/>
                <a:gd name="T45" fmla="*/ 5 h 62"/>
                <a:gd name="T46" fmla="*/ 21 w 43"/>
                <a:gd name="T47" fmla="*/ 18 h 62"/>
                <a:gd name="T48" fmla="*/ 18 w 43"/>
                <a:gd name="T49" fmla="*/ 5 h 62"/>
                <a:gd name="T50" fmla="*/ 39 w 43"/>
                <a:gd name="T51" fmla="*/ 30 h 62"/>
                <a:gd name="T52" fmla="*/ 39 w 43"/>
                <a:gd name="T53" fmla="*/ 25 h 62"/>
                <a:gd name="T54" fmla="*/ 36 w 43"/>
                <a:gd name="T55" fmla="*/ 12 h 62"/>
                <a:gd name="T56" fmla="*/ 35 w 43"/>
                <a:gd name="T57" fmla="*/ 9 h 62"/>
                <a:gd name="T58" fmla="*/ 36 w 43"/>
                <a:gd name="T59" fmla="*/ 21 h 62"/>
                <a:gd name="T60" fmla="*/ 14 w 43"/>
                <a:gd name="T61" fmla="*/ 8 h 62"/>
                <a:gd name="T62" fmla="*/ 20 w 43"/>
                <a:gd name="T63" fmla="*/ 20 h 62"/>
                <a:gd name="T64" fmla="*/ 12 w 43"/>
                <a:gd name="T65" fmla="*/ 8 h 62"/>
                <a:gd name="T66" fmla="*/ 11 w 43"/>
                <a:gd name="T67" fmla="*/ 8 h 62"/>
                <a:gd name="T68" fmla="*/ 12 w 43"/>
                <a:gd name="T69" fmla="*/ 16 h 62"/>
                <a:gd name="T70" fmla="*/ 13 w 43"/>
                <a:gd name="T71" fmla="*/ 12 h 62"/>
                <a:gd name="T72" fmla="*/ 7 w 43"/>
                <a:gd name="T73" fmla="*/ 12 h 62"/>
                <a:gd name="T74" fmla="*/ 15 w 43"/>
                <a:gd name="T75" fmla="*/ 29 h 62"/>
                <a:gd name="T76" fmla="*/ 14 w 43"/>
                <a:gd name="T77" fmla="*/ 26 h 62"/>
                <a:gd name="T78" fmla="*/ 7 w 43"/>
                <a:gd name="T79" fmla="*/ 12 h 62"/>
                <a:gd name="T80" fmla="*/ 6 w 43"/>
                <a:gd name="T81" fmla="*/ 17 h 62"/>
                <a:gd name="T82" fmla="*/ 9 w 43"/>
                <a:gd name="T83" fmla="*/ 28 h 62"/>
                <a:gd name="T84" fmla="*/ 10 w 43"/>
                <a:gd name="T85" fmla="*/ 35 h 62"/>
                <a:gd name="T86" fmla="*/ 6 w 43"/>
                <a:gd name="T87" fmla="*/ 14 h 62"/>
                <a:gd name="T88" fmla="*/ 40 w 43"/>
                <a:gd name="T89" fmla="*/ 21 h 62"/>
                <a:gd name="T90" fmla="*/ 39 w 43"/>
                <a:gd name="T91" fmla="*/ 15 h 62"/>
                <a:gd name="T92" fmla="*/ 7 w 43"/>
                <a:gd name="T93" fmla="*/ 34 h 62"/>
                <a:gd name="T94" fmla="*/ 7 w 43"/>
                <a:gd name="T95" fmla="*/ 34 h 62"/>
                <a:gd name="T96" fmla="*/ 31 w 43"/>
                <a:gd name="T97" fmla="*/ 39 h 62"/>
                <a:gd name="T98" fmla="*/ 33 w 43"/>
                <a:gd name="T99" fmla="*/ 30 h 62"/>
                <a:gd name="T100" fmla="*/ 30 w 43"/>
                <a:gd name="T101" fmla="*/ 32 h 62"/>
                <a:gd name="T102" fmla="*/ 32 w 43"/>
                <a:gd name="T103" fmla="*/ 42 h 62"/>
                <a:gd name="T104" fmla="*/ 30 w 43"/>
                <a:gd name="T105" fmla="*/ 43 h 62"/>
                <a:gd name="T106" fmla="*/ 27 w 43"/>
                <a:gd name="T107" fmla="*/ 47 h 62"/>
                <a:gd name="T108" fmla="*/ 25 w 43"/>
                <a:gd name="T109" fmla="*/ 37 h 62"/>
                <a:gd name="T110" fmla="*/ 24 w 43"/>
                <a:gd name="T111" fmla="*/ 51 h 62"/>
                <a:gd name="T112" fmla="*/ 22 w 43"/>
                <a:gd name="T113" fmla="*/ 40 h 62"/>
                <a:gd name="T114" fmla="*/ 18 w 43"/>
                <a:gd name="T115" fmla="*/ 46 h 62"/>
                <a:gd name="T116" fmla="*/ 19 w 43"/>
                <a:gd name="T117" fmla="*/ 55 h 62"/>
                <a:gd name="T118" fmla="*/ 19 w 43"/>
                <a:gd name="T119" fmla="*/ 58 h 62"/>
                <a:gd name="T120" fmla="*/ 23 w 43"/>
                <a:gd name="T121" fmla="*/ 54 h 62"/>
                <a:gd name="T122" fmla="*/ 18 w 43"/>
                <a:gd name="T123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62">
                  <a:moveTo>
                    <a:pt x="31" y="47"/>
                  </a:moveTo>
                  <a:cubicBezTo>
                    <a:pt x="29" y="47"/>
                    <a:pt x="28" y="49"/>
                    <a:pt x="29" y="50"/>
                  </a:cubicBezTo>
                  <a:cubicBezTo>
                    <a:pt x="25" y="51"/>
                    <a:pt x="25" y="56"/>
                    <a:pt x="25" y="58"/>
                  </a:cubicBezTo>
                  <a:cubicBezTo>
                    <a:pt x="23" y="59"/>
                    <a:pt x="22" y="62"/>
                    <a:pt x="20" y="62"/>
                  </a:cubicBezTo>
                  <a:cubicBezTo>
                    <a:pt x="19" y="62"/>
                    <a:pt x="15" y="58"/>
                    <a:pt x="15" y="55"/>
                  </a:cubicBezTo>
                  <a:cubicBezTo>
                    <a:pt x="14" y="53"/>
                    <a:pt x="14" y="50"/>
                    <a:pt x="14" y="48"/>
                  </a:cubicBezTo>
                  <a:cubicBezTo>
                    <a:pt x="14" y="47"/>
                    <a:pt x="15" y="47"/>
                    <a:pt x="15" y="46"/>
                  </a:cubicBezTo>
                  <a:cubicBezTo>
                    <a:pt x="16" y="44"/>
                    <a:pt x="14" y="42"/>
                    <a:pt x="15" y="41"/>
                  </a:cubicBezTo>
                  <a:cubicBezTo>
                    <a:pt x="16" y="41"/>
                    <a:pt x="17" y="42"/>
                    <a:pt x="16" y="43"/>
                  </a:cubicBezTo>
                  <a:cubicBezTo>
                    <a:pt x="20" y="39"/>
                    <a:pt x="24" y="35"/>
                    <a:pt x="28" y="31"/>
                  </a:cubicBezTo>
                  <a:cubicBezTo>
                    <a:pt x="28" y="30"/>
                    <a:pt x="27" y="30"/>
                    <a:pt x="27" y="29"/>
                  </a:cubicBezTo>
                  <a:cubicBezTo>
                    <a:pt x="28" y="28"/>
                    <a:pt x="29" y="28"/>
                    <a:pt x="29" y="29"/>
                  </a:cubicBezTo>
                  <a:cubicBezTo>
                    <a:pt x="31" y="24"/>
                    <a:pt x="29" y="20"/>
                    <a:pt x="25" y="20"/>
                  </a:cubicBezTo>
                  <a:cubicBezTo>
                    <a:pt x="23" y="20"/>
                    <a:pt x="22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8" y="27"/>
                    <a:pt x="18" y="28"/>
                    <a:pt x="18" y="29"/>
                  </a:cubicBezTo>
                  <a:cubicBezTo>
                    <a:pt x="17" y="33"/>
                    <a:pt x="11" y="41"/>
                    <a:pt x="6" y="37"/>
                  </a:cubicBezTo>
                  <a:cubicBezTo>
                    <a:pt x="5" y="37"/>
                    <a:pt x="2" y="32"/>
                    <a:pt x="1" y="31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1" y="19"/>
                    <a:pt x="2" y="14"/>
                    <a:pt x="4" y="12"/>
                  </a:cubicBezTo>
                  <a:cubicBezTo>
                    <a:pt x="7" y="7"/>
                    <a:pt x="12" y="5"/>
                    <a:pt x="17" y="3"/>
                  </a:cubicBezTo>
                  <a:cubicBezTo>
                    <a:pt x="19" y="3"/>
                    <a:pt x="25" y="0"/>
                    <a:pt x="27" y="2"/>
                  </a:cubicBezTo>
                  <a:cubicBezTo>
                    <a:pt x="37" y="3"/>
                    <a:pt x="42" y="11"/>
                    <a:pt x="43" y="20"/>
                  </a:cubicBezTo>
                  <a:cubicBezTo>
                    <a:pt x="43" y="23"/>
                    <a:pt x="43" y="26"/>
                    <a:pt x="42" y="30"/>
                  </a:cubicBezTo>
                  <a:cubicBezTo>
                    <a:pt x="39" y="36"/>
                    <a:pt x="36" y="42"/>
                    <a:pt x="31" y="45"/>
                  </a:cubicBezTo>
                  <a:cubicBezTo>
                    <a:pt x="31" y="47"/>
                    <a:pt x="31" y="46"/>
                    <a:pt x="31" y="47"/>
                  </a:cubicBezTo>
                  <a:close/>
                  <a:moveTo>
                    <a:pt x="25" y="5"/>
                  </a:moveTo>
                  <a:cubicBezTo>
                    <a:pt x="28" y="11"/>
                    <a:pt x="31" y="17"/>
                    <a:pt x="33" y="24"/>
                  </a:cubicBezTo>
                  <a:cubicBezTo>
                    <a:pt x="32" y="24"/>
                    <a:pt x="32" y="24"/>
                    <a:pt x="32" y="25"/>
                  </a:cubicBezTo>
                  <a:cubicBezTo>
                    <a:pt x="32" y="25"/>
                    <a:pt x="32" y="26"/>
                    <a:pt x="32" y="27"/>
                  </a:cubicBezTo>
                  <a:cubicBezTo>
                    <a:pt x="33" y="27"/>
                    <a:pt x="33" y="26"/>
                    <a:pt x="34" y="26"/>
                  </a:cubicBezTo>
                  <a:cubicBezTo>
                    <a:pt x="34" y="30"/>
                    <a:pt x="35" y="34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8" y="36"/>
                    <a:pt x="37" y="34"/>
                    <a:pt x="38" y="32"/>
                  </a:cubicBezTo>
                  <a:cubicBezTo>
                    <a:pt x="35" y="23"/>
                    <a:pt x="33" y="13"/>
                    <a:pt x="29" y="5"/>
                  </a:cubicBezTo>
                  <a:cubicBezTo>
                    <a:pt x="27" y="5"/>
                    <a:pt x="27" y="4"/>
                    <a:pt x="25" y="4"/>
                  </a:cubicBezTo>
                  <a:cubicBezTo>
                    <a:pt x="25" y="5"/>
                    <a:pt x="26" y="6"/>
                    <a:pt x="25" y="5"/>
                  </a:cubicBezTo>
                  <a:close/>
                  <a:moveTo>
                    <a:pt x="21" y="5"/>
                  </a:moveTo>
                  <a:cubicBezTo>
                    <a:pt x="21" y="9"/>
                    <a:pt x="24" y="12"/>
                    <a:pt x="25" y="17"/>
                  </a:cubicBezTo>
                  <a:cubicBezTo>
                    <a:pt x="26" y="18"/>
                    <a:pt x="29" y="19"/>
                    <a:pt x="30" y="20"/>
                  </a:cubicBezTo>
                  <a:cubicBezTo>
                    <a:pt x="29" y="15"/>
                    <a:pt x="26" y="12"/>
                    <a:pt x="24" y="8"/>
                  </a:cubicBezTo>
                  <a:cubicBezTo>
                    <a:pt x="24" y="7"/>
                    <a:pt x="23" y="8"/>
                    <a:pt x="23" y="7"/>
                  </a:cubicBezTo>
                  <a:cubicBezTo>
                    <a:pt x="23" y="7"/>
                    <a:pt x="23" y="6"/>
                    <a:pt x="23" y="5"/>
                  </a:cubicBezTo>
                  <a:cubicBezTo>
                    <a:pt x="22" y="5"/>
                    <a:pt x="21" y="4"/>
                    <a:pt x="21" y="5"/>
                  </a:cubicBezTo>
                  <a:close/>
                  <a:moveTo>
                    <a:pt x="18" y="5"/>
                  </a:moveTo>
                  <a:cubicBezTo>
                    <a:pt x="17" y="5"/>
                    <a:pt x="17" y="6"/>
                    <a:pt x="16" y="6"/>
                  </a:cubicBezTo>
                  <a:cubicBezTo>
                    <a:pt x="18" y="10"/>
                    <a:pt x="20" y="15"/>
                    <a:pt x="21" y="18"/>
                  </a:cubicBezTo>
                  <a:cubicBezTo>
                    <a:pt x="22" y="19"/>
                    <a:pt x="22" y="18"/>
                    <a:pt x="23" y="18"/>
                  </a:cubicBezTo>
                  <a:cubicBezTo>
                    <a:pt x="22" y="13"/>
                    <a:pt x="20" y="9"/>
                    <a:pt x="18" y="5"/>
                  </a:cubicBezTo>
                  <a:close/>
                  <a:moveTo>
                    <a:pt x="36" y="21"/>
                  </a:moveTo>
                  <a:cubicBezTo>
                    <a:pt x="39" y="23"/>
                    <a:pt x="37" y="28"/>
                    <a:pt x="39" y="30"/>
                  </a:cubicBezTo>
                  <a:cubicBezTo>
                    <a:pt x="40" y="28"/>
                    <a:pt x="40" y="26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7" y="20"/>
                    <a:pt x="38" y="14"/>
                    <a:pt x="36" y="10"/>
                  </a:cubicBezTo>
                  <a:cubicBezTo>
                    <a:pt x="34" y="11"/>
                    <a:pt x="36" y="12"/>
                    <a:pt x="36" y="12"/>
                  </a:cubicBezTo>
                  <a:cubicBezTo>
                    <a:pt x="35" y="11"/>
                    <a:pt x="35" y="11"/>
                    <a:pt x="34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4" y="8"/>
                    <a:pt x="32" y="6"/>
                    <a:pt x="32" y="6"/>
                  </a:cubicBezTo>
                  <a:cubicBezTo>
                    <a:pt x="33" y="10"/>
                    <a:pt x="36" y="16"/>
                    <a:pt x="36" y="21"/>
                  </a:cubicBezTo>
                  <a:close/>
                  <a:moveTo>
                    <a:pt x="12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6" y="12"/>
                    <a:pt x="16" y="17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18" y="15"/>
                    <a:pt x="16" y="12"/>
                    <a:pt x="15" y="6"/>
                  </a:cubicBezTo>
                  <a:cubicBezTo>
                    <a:pt x="14" y="7"/>
                    <a:pt x="13" y="7"/>
                    <a:pt x="12" y="8"/>
                  </a:cubicBezTo>
                  <a:close/>
                  <a:moveTo>
                    <a:pt x="13" y="12"/>
                  </a:moveTo>
                  <a:cubicBezTo>
                    <a:pt x="13" y="10"/>
                    <a:pt x="12" y="8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11" y="11"/>
                    <a:pt x="12" y="14"/>
                    <a:pt x="12" y="16"/>
                  </a:cubicBezTo>
                  <a:cubicBezTo>
                    <a:pt x="14" y="17"/>
                    <a:pt x="14" y="22"/>
                    <a:pt x="17" y="24"/>
                  </a:cubicBezTo>
                  <a:cubicBezTo>
                    <a:pt x="17" y="20"/>
                    <a:pt x="14" y="16"/>
                    <a:pt x="13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1"/>
                    <a:pt x="7" y="12"/>
                  </a:cubicBezTo>
                  <a:cubicBezTo>
                    <a:pt x="8" y="17"/>
                    <a:pt x="11" y="19"/>
                    <a:pt x="12" y="24"/>
                  </a:cubicBezTo>
                  <a:cubicBezTo>
                    <a:pt x="14" y="25"/>
                    <a:pt x="13" y="28"/>
                    <a:pt x="15" y="29"/>
                  </a:cubicBezTo>
                  <a:cubicBezTo>
                    <a:pt x="15" y="28"/>
                    <a:pt x="15" y="27"/>
                    <a:pt x="16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3" y="20"/>
                    <a:pt x="11" y="16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lose/>
                  <a:moveTo>
                    <a:pt x="5" y="16"/>
                  </a:moveTo>
                  <a:cubicBezTo>
                    <a:pt x="5" y="16"/>
                    <a:pt x="6" y="16"/>
                    <a:pt x="6" y="17"/>
                  </a:cubicBezTo>
                  <a:cubicBezTo>
                    <a:pt x="7" y="22"/>
                    <a:pt x="13" y="27"/>
                    <a:pt x="11" y="32"/>
                  </a:cubicBezTo>
                  <a:cubicBezTo>
                    <a:pt x="10" y="33"/>
                    <a:pt x="10" y="30"/>
                    <a:pt x="9" y="28"/>
                  </a:cubicBezTo>
                  <a:cubicBezTo>
                    <a:pt x="7" y="25"/>
                    <a:pt x="6" y="21"/>
                    <a:pt x="4" y="18"/>
                  </a:cubicBezTo>
                  <a:cubicBezTo>
                    <a:pt x="3" y="24"/>
                    <a:pt x="8" y="29"/>
                    <a:pt x="10" y="35"/>
                  </a:cubicBezTo>
                  <a:cubicBezTo>
                    <a:pt x="12" y="35"/>
                    <a:pt x="13" y="33"/>
                    <a:pt x="13" y="31"/>
                  </a:cubicBezTo>
                  <a:cubicBezTo>
                    <a:pt x="11" y="25"/>
                    <a:pt x="8" y="20"/>
                    <a:pt x="6" y="14"/>
                  </a:cubicBezTo>
                  <a:cubicBezTo>
                    <a:pt x="5" y="15"/>
                    <a:pt x="5" y="15"/>
                    <a:pt x="5" y="16"/>
                  </a:cubicBezTo>
                  <a:close/>
                  <a:moveTo>
                    <a:pt x="40" y="21"/>
                  </a:moveTo>
                  <a:cubicBezTo>
                    <a:pt x="42" y="20"/>
                    <a:pt x="39" y="17"/>
                    <a:pt x="40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7"/>
                    <a:pt x="39" y="19"/>
                    <a:pt x="40" y="21"/>
                  </a:cubicBezTo>
                  <a:close/>
                  <a:moveTo>
                    <a:pt x="7" y="34"/>
                  </a:moveTo>
                  <a:cubicBezTo>
                    <a:pt x="6" y="31"/>
                    <a:pt x="5" y="27"/>
                    <a:pt x="3" y="25"/>
                  </a:cubicBezTo>
                  <a:cubicBezTo>
                    <a:pt x="2" y="29"/>
                    <a:pt x="5" y="32"/>
                    <a:pt x="7" y="34"/>
                  </a:cubicBezTo>
                  <a:close/>
                  <a:moveTo>
                    <a:pt x="30" y="32"/>
                  </a:moveTo>
                  <a:cubicBezTo>
                    <a:pt x="31" y="34"/>
                    <a:pt x="31" y="36"/>
                    <a:pt x="31" y="39"/>
                  </a:cubicBezTo>
                  <a:cubicBezTo>
                    <a:pt x="33" y="39"/>
                    <a:pt x="31" y="40"/>
                    <a:pt x="33" y="40"/>
                  </a:cubicBezTo>
                  <a:cubicBezTo>
                    <a:pt x="36" y="39"/>
                    <a:pt x="33" y="34"/>
                    <a:pt x="33" y="30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32" y="29"/>
                    <a:pt x="31" y="30"/>
                    <a:pt x="30" y="32"/>
                  </a:cubicBezTo>
                  <a:close/>
                  <a:moveTo>
                    <a:pt x="30" y="43"/>
                  </a:moveTo>
                  <a:cubicBezTo>
                    <a:pt x="30" y="43"/>
                    <a:pt x="31" y="42"/>
                    <a:pt x="32" y="42"/>
                  </a:cubicBezTo>
                  <a:cubicBezTo>
                    <a:pt x="30" y="40"/>
                    <a:pt x="30" y="36"/>
                    <a:pt x="28" y="34"/>
                  </a:cubicBezTo>
                  <a:cubicBezTo>
                    <a:pt x="26" y="37"/>
                    <a:pt x="28" y="41"/>
                    <a:pt x="30" y="43"/>
                  </a:cubicBezTo>
                  <a:close/>
                  <a:moveTo>
                    <a:pt x="25" y="44"/>
                  </a:moveTo>
                  <a:cubicBezTo>
                    <a:pt x="26" y="44"/>
                    <a:pt x="26" y="46"/>
                    <a:pt x="27" y="47"/>
                  </a:cubicBezTo>
                  <a:cubicBezTo>
                    <a:pt x="27" y="46"/>
                    <a:pt x="28" y="46"/>
                    <a:pt x="28" y="45"/>
                  </a:cubicBezTo>
                  <a:cubicBezTo>
                    <a:pt x="27" y="43"/>
                    <a:pt x="27" y="39"/>
                    <a:pt x="25" y="37"/>
                  </a:cubicBezTo>
                  <a:cubicBezTo>
                    <a:pt x="22" y="39"/>
                    <a:pt x="26" y="41"/>
                    <a:pt x="25" y="44"/>
                  </a:cubicBezTo>
                  <a:close/>
                  <a:moveTo>
                    <a:pt x="24" y="51"/>
                  </a:moveTo>
                  <a:cubicBezTo>
                    <a:pt x="24" y="51"/>
                    <a:pt x="25" y="49"/>
                    <a:pt x="26" y="48"/>
                  </a:cubicBezTo>
                  <a:cubicBezTo>
                    <a:pt x="24" y="46"/>
                    <a:pt x="24" y="42"/>
                    <a:pt x="22" y="40"/>
                  </a:cubicBezTo>
                  <a:cubicBezTo>
                    <a:pt x="20" y="43"/>
                    <a:pt x="22" y="49"/>
                    <a:pt x="24" y="51"/>
                  </a:cubicBezTo>
                  <a:close/>
                  <a:moveTo>
                    <a:pt x="18" y="46"/>
                  </a:moveTo>
                  <a:cubicBezTo>
                    <a:pt x="18" y="48"/>
                    <a:pt x="20" y="50"/>
                    <a:pt x="19" y="53"/>
                  </a:cubicBezTo>
                  <a:cubicBezTo>
                    <a:pt x="21" y="53"/>
                    <a:pt x="20" y="55"/>
                    <a:pt x="19" y="55"/>
                  </a:cubicBezTo>
                  <a:cubicBezTo>
                    <a:pt x="18" y="54"/>
                    <a:pt x="18" y="51"/>
                    <a:pt x="17" y="49"/>
                  </a:cubicBezTo>
                  <a:cubicBezTo>
                    <a:pt x="16" y="53"/>
                    <a:pt x="19" y="56"/>
                    <a:pt x="19" y="58"/>
                  </a:cubicBezTo>
                  <a:cubicBezTo>
                    <a:pt x="20" y="58"/>
                    <a:pt x="20" y="59"/>
                    <a:pt x="21" y="59"/>
                  </a:cubicBezTo>
                  <a:cubicBezTo>
                    <a:pt x="22" y="58"/>
                    <a:pt x="23" y="56"/>
                    <a:pt x="23" y="54"/>
                  </a:cubicBezTo>
                  <a:cubicBezTo>
                    <a:pt x="21" y="51"/>
                    <a:pt x="21" y="47"/>
                    <a:pt x="19" y="44"/>
                  </a:cubicBezTo>
                  <a:cubicBezTo>
                    <a:pt x="19" y="45"/>
                    <a:pt x="18" y="46"/>
                    <a:pt x="18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" name="Group 51"/>
          <p:cNvGrpSpPr>
            <a:grpSpLocks noChangeAspect="1"/>
          </p:cNvGrpSpPr>
          <p:nvPr/>
        </p:nvGrpSpPr>
        <p:grpSpPr bwMode="auto">
          <a:xfrm>
            <a:off x="4077962" y="2291923"/>
            <a:ext cx="450726" cy="586310"/>
            <a:chOff x="4441" y="1661"/>
            <a:chExt cx="486" cy="632"/>
          </a:xfrm>
          <a:solidFill>
            <a:schemeClr val="accent4"/>
          </a:solidFill>
        </p:grpSpPr>
        <p:sp>
          <p:nvSpPr>
            <p:cNvPr id="98" name="Freeform 52"/>
            <p:cNvSpPr/>
            <p:nvPr/>
          </p:nvSpPr>
          <p:spPr bwMode="auto">
            <a:xfrm>
              <a:off x="4776" y="1713"/>
              <a:ext cx="64" cy="74"/>
            </a:xfrm>
            <a:custGeom>
              <a:avLst/>
              <a:gdLst>
                <a:gd name="T0" fmla="*/ 11 w 11"/>
                <a:gd name="T1" fmla="*/ 2 h 13"/>
                <a:gd name="T2" fmla="*/ 8 w 11"/>
                <a:gd name="T3" fmla="*/ 3 h 13"/>
                <a:gd name="T4" fmla="*/ 4 w 11"/>
                <a:gd name="T5" fmla="*/ 9 h 13"/>
                <a:gd name="T6" fmla="*/ 0 w 11"/>
                <a:gd name="T7" fmla="*/ 11 h 13"/>
                <a:gd name="T8" fmla="*/ 8 w 11"/>
                <a:gd name="T9" fmla="*/ 0 h 13"/>
                <a:gd name="T10" fmla="*/ 11 w 11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2"/>
                  </a:moveTo>
                  <a:cubicBezTo>
                    <a:pt x="10" y="4"/>
                    <a:pt x="9" y="3"/>
                    <a:pt x="8" y="3"/>
                  </a:cubicBezTo>
                  <a:cubicBezTo>
                    <a:pt x="7" y="5"/>
                    <a:pt x="5" y="7"/>
                    <a:pt x="4" y="9"/>
                  </a:cubicBezTo>
                  <a:cubicBezTo>
                    <a:pt x="3" y="10"/>
                    <a:pt x="2" y="13"/>
                    <a:pt x="0" y="11"/>
                  </a:cubicBezTo>
                  <a:cubicBezTo>
                    <a:pt x="2" y="7"/>
                    <a:pt x="6" y="4"/>
                    <a:pt x="8" y="0"/>
                  </a:cubicBezTo>
                  <a:cubicBezTo>
                    <a:pt x="10" y="1"/>
                    <a:pt x="10" y="1"/>
                    <a:pt x="11" y="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4684" y="1661"/>
              <a:ext cx="23" cy="75"/>
            </a:xfrm>
            <a:custGeom>
              <a:avLst/>
              <a:gdLst>
                <a:gd name="T0" fmla="*/ 2 w 4"/>
                <a:gd name="T1" fmla="*/ 0 h 13"/>
                <a:gd name="T2" fmla="*/ 3 w 4"/>
                <a:gd name="T3" fmla="*/ 1 h 13"/>
                <a:gd name="T4" fmla="*/ 4 w 4"/>
                <a:gd name="T5" fmla="*/ 11 h 13"/>
                <a:gd name="T6" fmla="*/ 2 w 4"/>
                <a:gd name="T7" fmla="*/ 13 h 13"/>
                <a:gd name="T8" fmla="*/ 1 w 4"/>
                <a:gd name="T9" fmla="*/ 8 h 13"/>
                <a:gd name="T10" fmla="*/ 2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4" y="3"/>
                    <a:pt x="3" y="8"/>
                    <a:pt x="4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2"/>
                    <a:pt x="1" y="9"/>
                    <a:pt x="1" y="8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4840" y="1816"/>
              <a:ext cx="75" cy="40"/>
            </a:xfrm>
            <a:custGeom>
              <a:avLst/>
              <a:gdLst>
                <a:gd name="T0" fmla="*/ 13 w 13"/>
                <a:gd name="T1" fmla="*/ 1 h 7"/>
                <a:gd name="T2" fmla="*/ 13 w 13"/>
                <a:gd name="T3" fmla="*/ 3 h 7"/>
                <a:gd name="T4" fmla="*/ 11 w 13"/>
                <a:gd name="T5" fmla="*/ 3 h 7"/>
                <a:gd name="T6" fmla="*/ 4 w 13"/>
                <a:gd name="T7" fmla="*/ 5 h 7"/>
                <a:gd name="T8" fmla="*/ 0 w 13"/>
                <a:gd name="T9" fmla="*/ 6 h 7"/>
                <a:gd name="T10" fmla="*/ 0 w 13"/>
                <a:gd name="T11" fmla="*/ 5 h 7"/>
                <a:gd name="T12" fmla="*/ 12 w 13"/>
                <a:gd name="T13" fmla="*/ 0 h 7"/>
                <a:gd name="T14" fmla="*/ 13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9" y="4"/>
                    <a:pt x="6" y="5"/>
                    <a:pt x="4" y="5"/>
                  </a:cubicBezTo>
                  <a:cubicBezTo>
                    <a:pt x="3" y="6"/>
                    <a:pt x="2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3" y="2"/>
                    <a:pt x="8" y="3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4533" y="1707"/>
              <a:ext cx="53" cy="63"/>
            </a:xfrm>
            <a:custGeom>
              <a:avLst/>
              <a:gdLst>
                <a:gd name="T0" fmla="*/ 2 w 9"/>
                <a:gd name="T1" fmla="*/ 4 h 11"/>
                <a:gd name="T2" fmla="*/ 2 w 9"/>
                <a:gd name="T3" fmla="*/ 0 h 11"/>
                <a:gd name="T4" fmla="*/ 9 w 9"/>
                <a:gd name="T5" fmla="*/ 9 h 11"/>
                <a:gd name="T6" fmla="*/ 8 w 9"/>
                <a:gd name="T7" fmla="*/ 11 h 11"/>
                <a:gd name="T8" fmla="*/ 3 w 9"/>
                <a:gd name="T9" fmla="*/ 5 h 11"/>
                <a:gd name="T10" fmla="*/ 2 w 9"/>
                <a:gd name="T11" fmla="*/ 6 h 11"/>
                <a:gd name="T12" fmla="*/ 1 w 9"/>
                <a:gd name="T13" fmla="*/ 4 h 11"/>
                <a:gd name="T14" fmla="*/ 2 w 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3"/>
                    <a:pt x="0" y="0"/>
                    <a:pt x="2" y="0"/>
                  </a:cubicBezTo>
                  <a:cubicBezTo>
                    <a:pt x="5" y="3"/>
                    <a:pt x="7" y="6"/>
                    <a:pt x="9" y="9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5" y="10"/>
                    <a:pt x="6" y="6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5"/>
                    <a:pt x="3" y="4"/>
                    <a:pt x="1" y="4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4852" y="1937"/>
              <a:ext cx="75" cy="28"/>
            </a:xfrm>
            <a:custGeom>
              <a:avLst/>
              <a:gdLst>
                <a:gd name="T0" fmla="*/ 13 w 13"/>
                <a:gd name="T1" fmla="*/ 2 h 5"/>
                <a:gd name="T2" fmla="*/ 11 w 13"/>
                <a:gd name="T3" fmla="*/ 5 h 5"/>
                <a:gd name="T4" fmla="*/ 0 w 13"/>
                <a:gd name="T5" fmla="*/ 2 h 5"/>
                <a:gd name="T6" fmla="*/ 1 w 13"/>
                <a:gd name="T7" fmla="*/ 1 h 5"/>
                <a:gd name="T8" fmla="*/ 13 w 1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4"/>
                    <a:pt x="12" y="4"/>
                    <a:pt x="11" y="5"/>
                  </a:cubicBezTo>
                  <a:cubicBezTo>
                    <a:pt x="9" y="1"/>
                    <a:pt x="3" y="4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5" y="0"/>
                    <a:pt x="9" y="0"/>
                    <a:pt x="13" y="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57"/>
            <p:cNvSpPr/>
            <p:nvPr/>
          </p:nvSpPr>
          <p:spPr bwMode="auto">
            <a:xfrm>
              <a:off x="4800" y="2052"/>
              <a:ext cx="52" cy="74"/>
            </a:xfrm>
            <a:custGeom>
              <a:avLst/>
              <a:gdLst>
                <a:gd name="T0" fmla="*/ 8 w 9"/>
                <a:gd name="T1" fmla="*/ 13 h 13"/>
                <a:gd name="T2" fmla="*/ 3 w 9"/>
                <a:gd name="T3" fmla="*/ 5 h 13"/>
                <a:gd name="T4" fmla="*/ 0 w 9"/>
                <a:gd name="T5" fmla="*/ 2 h 13"/>
                <a:gd name="T6" fmla="*/ 8 w 9"/>
                <a:gd name="T7" fmla="*/ 9 h 13"/>
                <a:gd name="T8" fmla="*/ 8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5" y="11"/>
                    <a:pt x="5" y="8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5" y="0"/>
                    <a:pt x="5" y="7"/>
                    <a:pt x="8" y="9"/>
                  </a:cubicBezTo>
                  <a:cubicBezTo>
                    <a:pt x="8" y="10"/>
                    <a:pt x="9" y="12"/>
                    <a:pt x="8" y="13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58"/>
            <p:cNvSpPr/>
            <p:nvPr/>
          </p:nvSpPr>
          <p:spPr bwMode="auto">
            <a:xfrm>
              <a:off x="4447" y="1960"/>
              <a:ext cx="58" cy="34"/>
            </a:xfrm>
            <a:custGeom>
              <a:avLst/>
              <a:gdLst>
                <a:gd name="T0" fmla="*/ 10 w 10"/>
                <a:gd name="T1" fmla="*/ 1 h 6"/>
                <a:gd name="T2" fmla="*/ 8 w 10"/>
                <a:gd name="T3" fmla="*/ 3 h 6"/>
                <a:gd name="T4" fmla="*/ 0 w 10"/>
                <a:gd name="T5" fmla="*/ 6 h 6"/>
                <a:gd name="T6" fmla="*/ 8 w 10"/>
                <a:gd name="T7" fmla="*/ 0 h 6"/>
                <a:gd name="T8" fmla="*/ 10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9" y="2"/>
                    <a:pt x="9" y="3"/>
                    <a:pt x="8" y="3"/>
                  </a:cubicBezTo>
                  <a:cubicBezTo>
                    <a:pt x="5" y="2"/>
                    <a:pt x="3" y="6"/>
                    <a:pt x="0" y="6"/>
                  </a:cubicBezTo>
                  <a:cubicBezTo>
                    <a:pt x="0" y="2"/>
                    <a:pt x="6" y="2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4533" y="1799"/>
              <a:ext cx="307" cy="494"/>
            </a:xfrm>
            <a:custGeom>
              <a:avLst/>
              <a:gdLst>
                <a:gd name="T0" fmla="*/ 30 w 53"/>
                <a:gd name="T1" fmla="*/ 62 h 86"/>
                <a:gd name="T2" fmla="*/ 23 w 53"/>
                <a:gd name="T3" fmla="*/ 80 h 86"/>
                <a:gd name="T4" fmla="*/ 20 w 53"/>
                <a:gd name="T5" fmla="*/ 83 h 86"/>
                <a:gd name="T6" fmla="*/ 18 w 53"/>
                <a:gd name="T7" fmla="*/ 84 h 86"/>
                <a:gd name="T8" fmla="*/ 4 w 53"/>
                <a:gd name="T9" fmla="*/ 81 h 86"/>
                <a:gd name="T10" fmla="*/ 4 w 53"/>
                <a:gd name="T11" fmla="*/ 56 h 86"/>
                <a:gd name="T12" fmla="*/ 7 w 53"/>
                <a:gd name="T13" fmla="*/ 34 h 86"/>
                <a:gd name="T14" fmla="*/ 5 w 53"/>
                <a:gd name="T15" fmla="*/ 14 h 86"/>
                <a:gd name="T16" fmla="*/ 23 w 53"/>
                <a:gd name="T17" fmla="*/ 1 h 86"/>
                <a:gd name="T18" fmla="*/ 39 w 53"/>
                <a:gd name="T19" fmla="*/ 3 h 86"/>
                <a:gd name="T20" fmla="*/ 35 w 53"/>
                <a:gd name="T21" fmla="*/ 46 h 86"/>
                <a:gd name="T22" fmla="*/ 31 w 53"/>
                <a:gd name="T23" fmla="*/ 47 h 86"/>
                <a:gd name="T24" fmla="*/ 49 w 53"/>
                <a:gd name="T25" fmla="*/ 24 h 86"/>
                <a:gd name="T26" fmla="*/ 49 w 53"/>
                <a:gd name="T27" fmla="*/ 17 h 86"/>
                <a:gd name="T28" fmla="*/ 48 w 53"/>
                <a:gd name="T29" fmla="*/ 15 h 86"/>
                <a:gd name="T30" fmla="*/ 29 w 53"/>
                <a:gd name="T31" fmla="*/ 3 h 86"/>
                <a:gd name="T32" fmla="*/ 26 w 53"/>
                <a:gd name="T33" fmla="*/ 2 h 86"/>
                <a:gd name="T34" fmla="*/ 10 w 53"/>
                <a:gd name="T35" fmla="*/ 11 h 86"/>
                <a:gd name="T36" fmla="*/ 6 w 53"/>
                <a:gd name="T37" fmla="*/ 18 h 86"/>
                <a:gd name="T38" fmla="*/ 8 w 53"/>
                <a:gd name="T39" fmla="*/ 30 h 86"/>
                <a:gd name="T40" fmla="*/ 11 w 53"/>
                <a:gd name="T41" fmla="*/ 49 h 86"/>
                <a:gd name="T42" fmla="*/ 15 w 53"/>
                <a:gd name="T43" fmla="*/ 57 h 86"/>
                <a:gd name="T44" fmla="*/ 16 w 53"/>
                <a:gd name="T45" fmla="*/ 22 h 86"/>
                <a:gd name="T46" fmla="*/ 22 w 53"/>
                <a:gd name="T47" fmla="*/ 25 h 86"/>
                <a:gd name="T48" fmla="*/ 29 w 53"/>
                <a:gd name="T49" fmla="*/ 27 h 86"/>
                <a:gd name="T50" fmla="*/ 21 w 53"/>
                <a:gd name="T51" fmla="*/ 59 h 86"/>
                <a:gd name="T52" fmla="*/ 28 w 53"/>
                <a:gd name="T53" fmla="*/ 30 h 86"/>
                <a:gd name="T54" fmla="*/ 19 w 53"/>
                <a:gd name="T55" fmla="*/ 37 h 86"/>
                <a:gd name="T56" fmla="*/ 17 w 53"/>
                <a:gd name="T57" fmla="*/ 54 h 86"/>
                <a:gd name="T58" fmla="*/ 21 w 53"/>
                <a:gd name="T59" fmla="*/ 53 h 86"/>
                <a:gd name="T60" fmla="*/ 30 w 53"/>
                <a:gd name="T61" fmla="*/ 30 h 86"/>
                <a:gd name="T62" fmla="*/ 22 w 53"/>
                <a:gd name="T63" fmla="*/ 64 h 86"/>
                <a:gd name="T64" fmla="*/ 11 w 53"/>
                <a:gd name="T65" fmla="*/ 73 h 86"/>
                <a:gd name="T66" fmla="*/ 11 w 53"/>
                <a:gd name="T67" fmla="*/ 77 h 86"/>
                <a:gd name="T68" fmla="*/ 23 w 53"/>
                <a:gd name="T69" fmla="*/ 65 h 86"/>
                <a:gd name="T70" fmla="*/ 25 w 53"/>
                <a:gd name="T71" fmla="*/ 63 h 86"/>
                <a:gd name="T72" fmla="*/ 8 w 53"/>
                <a:gd name="T73" fmla="*/ 58 h 86"/>
                <a:gd name="T74" fmla="*/ 9 w 53"/>
                <a:gd name="T75" fmla="*/ 61 h 86"/>
                <a:gd name="T76" fmla="*/ 13 w 53"/>
                <a:gd name="T77" fmla="*/ 61 h 86"/>
                <a:gd name="T78" fmla="*/ 10 w 53"/>
                <a:gd name="T79" fmla="*/ 59 h 86"/>
                <a:gd name="T80" fmla="*/ 16 w 53"/>
                <a:gd name="T81" fmla="*/ 62 h 86"/>
                <a:gd name="T82" fmla="*/ 4 w 53"/>
                <a:gd name="T83" fmla="*/ 74 h 86"/>
                <a:gd name="T84" fmla="*/ 16 w 53"/>
                <a:gd name="T85" fmla="*/ 62 h 86"/>
                <a:gd name="T86" fmla="*/ 19 w 53"/>
                <a:gd name="T87" fmla="*/ 64 h 86"/>
                <a:gd name="T88" fmla="*/ 12 w 53"/>
                <a:gd name="T89" fmla="*/ 78 h 86"/>
                <a:gd name="T90" fmla="*/ 14 w 53"/>
                <a:gd name="T91" fmla="*/ 79 h 86"/>
                <a:gd name="T92" fmla="*/ 12 w 53"/>
                <a:gd name="T93" fmla="*/ 78 h 86"/>
                <a:gd name="T94" fmla="*/ 20 w 53"/>
                <a:gd name="T95" fmla="*/ 75 h 86"/>
                <a:gd name="T96" fmla="*/ 15 w 53"/>
                <a:gd name="T97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" h="86">
                  <a:moveTo>
                    <a:pt x="27" y="58"/>
                  </a:moveTo>
                  <a:cubicBezTo>
                    <a:pt x="28" y="60"/>
                    <a:pt x="28" y="61"/>
                    <a:pt x="30" y="62"/>
                  </a:cubicBezTo>
                  <a:cubicBezTo>
                    <a:pt x="28" y="66"/>
                    <a:pt x="27" y="70"/>
                    <a:pt x="25" y="74"/>
                  </a:cubicBezTo>
                  <a:cubicBezTo>
                    <a:pt x="24" y="76"/>
                    <a:pt x="24" y="79"/>
                    <a:pt x="23" y="80"/>
                  </a:cubicBezTo>
                  <a:cubicBezTo>
                    <a:pt x="23" y="80"/>
                    <a:pt x="22" y="81"/>
                    <a:pt x="21" y="82"/>
                  </a:cubicBezTo>
                  <a:cubicBezTo>
                    <a:pt x="21" y="82"/>
                    <a:pt x="20" y="83"/>
                    <a:pt x="20" y="83"/>
                  </a:cubicBezTo>
                  <a:cubicBezTo>
                    <a:pt x="20" y="83"/>
                    <a:pt x="19" y="83"/>
                    <a:pt x="19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4" y="86"/>
                    <a:pt x="11" y="84"/>
                    <a:pt x="7" y="83"/>
                  </a:cubicBezTo>
                  <a:cubicBezTo>
                    <a:pt x="6" y="83"/>
                    <a:pt x="5" y="81"/>
                    <a:pt x="4" y="81"/>
                  </a:cubicBezTo>
                  <a:cubicBezTo>
                    <a:pt x="2" y="78"/>
                    <a:pt x="1" y="75"/>
                    <a:pt x="0" y="72"/>
                  </a:cubicBezTo>
                  <a:cubicBezTo>
                    <a:pt x="1" y="66"/>
                    <a:pt x="4" y="60"/>
                    <a:pt x="4" y="56"/>
                  </a:cubicBezTo>
                  <a:cubicBezTo>
                    <a:pt x="5" y="56"/>
                    <a:pt x="6" y="55"/>
                    <a:pt x="7" y="54"/>
                  </a:cubicBezTo>
                  <a:cubicBezTo>
                    <a:pt x="8" y="46"/>
                    <a:pt x="8" y="40"/>
                    <a:pt x="7" y="34"/>
                  </a:cubicBezTo>
                  <a:cubicBezTo>
                    <a:pt x="5" y="30"/>
                    <a:pt x="4" y="28"/>
                    <a:pt x="4" y="24"/>
                  </a:cubicBezTo>
                  <a:cubicBezTo>
                    <a:pt x="3" y="20"/>
                    <a:pt x="4" y="18"/>
                    <a:pt x="5" y="14"/>
                  </a:cubicBezTo>
                  <a:cubicBezTo>
                    <a:pt x="7" y="8"/>
                    <a:pt x="12" y="6"/>
                    <a:pt x="16" y="3"/>
                  </a:cubicBezTo>
                  <a:cubicBezTo>
                    <a:pt x="18" y="3"/>
                    <a:pt x="21" y="0"/>
                    <a:pt x="23" y="1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8" y="0"/>
                    <a:pt x="35" y="0"/>
                    <a:pt x="39" y="3"/>
                  </a:cubicBezTo>
                  <a:cubicBezTo>
                    <a:pt x="46" y="8"/>
                    <a:pt x="51" y="15"/>
                    <a:pt x="51" y="23"/>
                  </a:cubicBezTo>
                  <a:cubicBezTo>
                    <a:pt x="53" y="32"/>
                    <a:pt x="43" y="44"/>
                    <a:pt x="35" y="46"/>
                  </a:cubicBezTo>
                  <a:cubicBezTo>
                    <a:pt x="32" y="50"/>
                    <a:pt x="30" y="54"/>
                    <a:pt x="27" y="58"/>
                  </a:cubicBezTo>
                  <a:close/>
                  <a:moveTo>
                    <a:pt x="31" y="47"/>
                  </a:moveTo>
                  <a:cubicBezTo>
                    <a:pt x="38" y="41"/>
                    <a:pt x="47" y="38"/>
                    <a:pt x="49" y="26"/>
                  </a:cubicBezTo>
                  <a:cubicBezTo>
                    <a:pt x="49" y="25"/>
                    <a:pt x="49" y="25"/>
                    <a:pt x="49" y="24"/>
                  </a:cubicBezTo>
                  <a:cubicBezTo>
                    <a:pt x="49" y="22"/>
                    <a:pt x="49" y="21"/>
                    <a:pt x="49" y="19"/>
                  </a:cubicBezTo>
                  <a:cubicBezTo>
                    <a:pt x="48" y="19"/>
                    <a:pt x="49" y="18"/>
                    <a:pt x="49" y="17"/>
                  </a:cubicBezTo>
                  <a:cubicBezTo>
                    <a:pt x="49" y="17"/>
                    <a:pt x="48" y="16"/>
                    <a:pt x="47" y="15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7" y="11"/>
                    <a:pt x="39" y="4"/>
                    <a:pt x="34" y="3"/>
                  </a:cubicBezTo>
                  <a:cubicBezTo>
                    <a:pt x="33" y="2"/>
                    <a:pt x="31" y="2"/>
                    <a:pt x="29" y="3"/>
                  </a:cubicBezTo>
                  <a:cubicBezTo>
                    <a:pt x="28" y="2"/>
                    <a:pt x="27" y="2"/>
                    <a:pt x="27" y="1"/>
                  </a:cubicBezTo>
                  <a:cubicBezTo>
                    <a:pt x="26" y="2"/>
                    <a:pt x="27" y="2"/>
                    <a:pt x="26" y="2"/>
                  </a:cubicBezTo>
                  <a:cubicBezTo>
                    <a:pt x="22" y="3"/>
                    <a:pt x="18" y="4"/>
                    <a:pt x="14" y="6"/>
                  </a:cubicBezTo>
                  <a:cubicBezTo>
                    <a:pt x="13" y="7"/>
                    <a:pt x="10" y="10"/>
                    <a:pt x="10" y="11"/>
                  </a:cubicBezTo>
                  <a:cubicBezTo>
                    <a:pt x="8" y="12"/>
                    <a:pt x="9" y="14"/>
                    <a:pt x="8" y="16"/>
                  </a:cubicBezTo>
                  <a:cubicBezTo>
                    <a:pt x="8" y="17"/>
                    <a:pt x="7" y="17"/>
                    <a:pt x="6" y="18"/>
                  </a:cubicBezTo>
                  <a:cubicBezTo>
                    <a:pt x="6" y="20"/>
                    <a:pt x="6" y="25"/>
                    <a:pt x="6" y="26"/>
                  </a:cubicBezTo>
                  <a:cubicBezTo>
                    <a:pt x="7" y="28"/>
                    <a:pt x="8" y="29"/>
                    <a:pt x="8" y="30"/>
                  </a:cubicBezTo>
                  <a:cubicBezTo>
                    <a:pt x="9" y="33"/>
                    <a:pt x="10" y="37"/>
                    <a:pt x="11" y="40"/>
                  </a:cubicBezTo>
                  <a:cubicBezTo>
                    <a:pt x="11" y="43"/>
                    <a:pt x="10" y="46"/>
                    <a:pt x="11" y="49"/>
                  </a:cubicBezTo>
                  <a:cubicBezTo>
                    <a:pt x="9" y="50"/>
                    <a:pt x="10" y="53"/>
                    <a:pt x="9" y="54"/>
                  </a:cubicBezTo>
                  <a:cubicBezTo>
                    <a:pt x="11" y="55"/>
                    <a:pt x="12" y="56"/>
                    <a:pt x="15" y="57"/>
                  </a:cubicBezTo>
                  <a:cubicBezTo>
                    <a:pt x="17" y="49"/>
                    <a:pt x="17" y="42"/>
                    <a:pt x="18" y="34"/>
                  </a:cubicBezTo>
                  <a:cubicBezTo>
                    <a:pt x="18" y="30"/>
                    <a:pt x="17" y="26"/>
                    <a:pt x="16" y="22"/>
                  </a:cubicBezTo>
                  <a:cubicBezTo>
                    <a:pt x="17" y="22"/>
                    <a:pt x="18" y="21"/>
                    <a:pt x="19" y="20"/>
                  </a:cubicBezTo>
                  <a:cubicBezTo>
                    <a:pt x="23" y="21"/>
                    <a:pt x="21" y="23"/>
                    <a:pt x="22" y="25"/>
                  </a:cubicBezTo>
                  <a:cubicBezTo>
                    <a:pt x="24" y="25"/>
                    <a:pt x="25" y="23"/>
                    <a:pt x="27" y="24"/>
                  </a:cubicBezTo>
                  <a:cubicBezTo>
                    <a:pt x="28" y="25"/>
                    <a:pt x="28" y="26"/>
                    <a:pt x="29" y="27"/>
                  </a:cubicBezTo>
                  <a:cubicBezTo>
                    <a:pt x="31" y="26"/>
                    <a:pt x="34" y="24"/>
                    <a:pt x="36" y="27"/>
                  </a:cubicBezTo>
                  <a:cubicBezTo>
                    <a:pt x="29" y="37"/>
                    <a:pt x="21" y="47"/>
                    <a:pt x="21" y="59"/>
                  </a:cubicBezTo>
                  <a:cubicBezTo>
                    <a:pt x="27" y="59"/>
                    <a:pt x="27" y="51"/>
                    <a:pt x="31" y="47"/>
                  </a:cubicBezTo>
                  <a:close/>
                  <a:moveTo>
                    <a:pt x="28" y="30"/>
                  </a:moveTo>
                  <a:cubicBezTo>
                    <a:pt x="26" y="26"/>
                    <a:pt x="23" y="28"/>
                    <a:pt x="21" y="28"/>
                  </a:cubicBezTo>
                  <a:cubicBezTo>
                    <a:pt x="21" y="31"/>
                    <a:pt x="20" y="34"/>
                    <a:pt x="19" y="37"/>
                  </a:cubicBezTo>
                  <a:cubicBezTo>
                    <a:pt x="19" y="38"/>
                    <a:pt x="20" y="40"/>
                    <a:pt x="19" y="42"/>
                  </a:cubicBezTo>
                  <a:cubicBezTo>
                    <a:pt x="19" y="46"/>
                    <a:pt x="18" y="50"/>
                    <a:pt x="17" y="54"/>
                  </a:cubicBezTo>
                  <a:cubicBezTo>
                    <a:pt x="17" y="56"/>
                    <a:pt x="15" y="59"/>
                    <a:pt x="18" y="59"/>
                  </a:cubicBezTo>
                  <a:cubicBezTo>
                    <a:pt x="18" y="57"/>
                    <a:pt x="19" y="55"/>
                    <a:pt x="21" y="53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24" y="45"/>
                    <a:pt x="26" y="36"/>
                    <a:pt x="30" y="30"/>
                  </a:cubicBezTo>
                  <a:cubicBezTo>
                    <a:pt x="29" y="29"/>
                    <a:pt x="28" y="30"/>
                    <a:pt x="28" y="30"/>
                  </a:cubicBezTo>
                  <a:close/>
                  <a:moveTo>
                    <a:pt x="22" y="64"/>
                  </a:moveTo>
                  <a:cubicBezTo>
                    <a:pt x="19" y="68"/>
                    <a:pt x="16" y="70"/>
                    <a:pt x="13" y="73"/>
                  </a:cubicBezTo>
                  <a:cubicBezTo>
                    <a:pt x="12" y="73"/>
                    <a:pt x="12" y="74"/>
                    <a:pt x="11" y="73"/>
                  </a:cubicBezTo>
                  <a:cubicBezTo>
                    <a:pt x="11" y="76"/>
                    <a:pt x="7" y="76"/>
                    <a:pt x="6" y="80"/>
                  </a:cubicBezTo>
                  <a:cubicBezTo>
                    <a:pt x="8" y="81"/>
                    <a:pt x="10" y="79"/>
                    <a:pt x="11" y="77"/>
                  </a:cubicBezTo>
                  <a:cubicBezTo>
                    <a:pt x="13" y="75"/>
                    <a:pt x="15" y="72"/>
                    <a:pt x="17" y="70"/>
                  </a:cubicBezTo>
                  <a:cubicBezTo>
                    <a:pt x="19" y="69"/>
                    <a:pt x="21" y="67"/>
                    <a:pt x="23" y="65"/>
                  </a:cubicBezTo>
                  <a:cubicBezTo>
                    <a:pt x="24" y="65"/>
                    <a:pt x="25" y="65"/>
                    <a:pt x="25" y="64"/>
                  </a:cubicBezTo>
                  <a:cubicBezTo>
                    <a:pt x="25" y="64"/>
                    <a:pt x="25" y="63"/>
                    <a:pt x="25" y="63"/>
                  </a:cubicBezTo>
                  <a:cubicBezTo>
                    <a:pt x="24" y="64"/>
                    <a:pt x="23" y="65"/>
                    <a:pt x="22" y="64"/>
                  </a:cubicBezTo>
                  <a:close/>
                  <a:moveTo>
                    <a:pt x="8" y="58"/>
                  </a:moveTo>
                  <a:cubicBezTo>
                    <a:pt x="7" y="59"/>
                    <a:pt x="8" y="59"/>
                    <a:pt x="7" y="60"/>
                  </a:cubicBezTo>
                  <a:cubicBezTo>
                    <a:pt x="8" y="61"/>
                    <a:pt x="9" y="60"/>
                    <a:pt x="9" y="61"/>
                  </a:cubicBezTo>
                  <a:cubicBezTo>
                    <a:pt x="6" y="63"/>
                    <a:pt x="4" y="65"/>
                    <a:pt x="3" y="68"/>
                  </a:cubicBezTo>
                  <a:cubicBezTo>
                    <a:pt x="7" y="67"/>
                    <a:pt x="10" y="64"/>
                    <a:pt x="13" y="61"/>
                  </a:cubicBezTo>
                  <a:cubicBezTo>
                    <a:pt x="12" y="59"/>
                    <a:pt x="11" y="60"/>
                    <a:pt x="10" y="60"/>
                  </a:cubicBezTo>
                  <a:cubicBezTo>
                    <a:pt x="10" y="60"/>
                    <a:pt x="10" y="59"/>
                    <a:pt x="10" y="59"/>
                  </a:cubicBezTo>
                  <a:cubicBezTo>
                    <a:pt x="9" y="58"/>
                    <a:pt x="9" y="58"/>
                    <a:pt x="8" y="58"/>
                  </a:cubicBezTo>
                  <a:close/>
                  <a:moveTo>
                    <a:pt x="16" y="62"/>
                  </a:moveTo>
                  <a:cubicBezTo>
                    <a:pt x="12" y="65"/>
                    <a:pt x="9" y="67"/>
                    <a:pt x="6" y="69"/>
                  </a:cubicBezTo>
                  <a:cubicBezTo>
                    <a:pt x="5" y="72"/>
                    <a:pt x="1" y="73"/>
                    <a:pt x="4" y="74"/>
                  </a:cubicBezTo>
                  <a:cubicBezTo>
                    <a:pt x="8" y="70"/>
                    <a:pt x="14" y="67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lose/>
                  <a:moveTo>
                    <a:pt x="5" y="77"/>
                  </a:moveTo>
                  <a:cubicBezTo>
                    <a:pt x="10" y="74"/>
                    <a:pt x="15" y="69"/>
                    <a:pt x="19" y="64"/>
                  </a:cubicBezTo>
                  <a:cubicBezTo>
                    <a:pt x="14" y="68"/>
                    <a:pt x="9" y="72"/>
                    <a:pt x="5" y="77"/>
                  </a:cubicBezTo>
                  <a:close/>
                  <a:moveTo>
                    <a:pt x="12" y="78"/>
                  </a:moveTo>
                  <a:cubicBezTo>
                    <a:pt x="12" y="79"/>
                    <a:pt x="11" y="80"/>
                    <a:pt x="10" y="81"/>
                  </a:cubicBezTo>
                  <a:cubicBezTo>
                    <a:pt x="13" y="82"/>
                    <a:pt x="13" y="80"/>
                    <a:pt x="14" y="79"/>
                  </a:cubicBezTo>
                  <a:cubicBezTo>
                    <a:pt x="17" y="75"/>
                    <a:pt x="23" y="72"/>
                    <a:pt x="23" y="68"/>
                  </a:cubicBezTo>
                  <a:cubicBezTo>
                    <a:pt x="19" y="70"/>
                    <a:pt x="16" y="76"/>
                    <a:pt x="12" y="78"/>
                  </a:cubicBezTo>
                  <a:close/>
                  <a:moveTo>
                    <a:pt x="15" y="82"/>
                  </a:moveTo>
                  <a:cubicBezTo>
                    <a:pt x="16" y="80"/>
                    <a:pt x="21" y="78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9" y="78"/>
                    <a:pt x="14" y="79"/>
                    <a:pt x="15" y="8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60"/>
            <p:cNvSpPr/>
            <p:nvPr/>
          </p:nvSpPr>
          <p:spPr bwMode="auto">
            <a:xfrm>
              <a:off x="4441" y="1828"/>
              <a:ext cx="69" cy="51"/>
            </a:xfrm>
            <a:custGeom>
              <a:avLst/>
              <a:gdLst>
                <a:gd name="T0" fmla="*/ 12 w 12"/>
                <a:gd name="T1" fmla="*/ 5 h 9"/>
                <a:gd name="T2" fmla="*/ 1 w 12"/>
                <a:gd name="T3" fmla="*/ 5 h 9"/>
                <a:gd name="T4" fmla="*/ 0 w 12"/>
                <a:gd name="T5" fmla="*/ 4 h 9"/>
                <a:gd name="T6" fmla="*/ 12 w 12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0" y="9"/>
                    <a:pt x="4" y="4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2" y="0"/>
                    <a:pt x="7" y="3"/>
                    <a:pt x="12" y="5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0" name="矩形 8"/>
          <p:cNvSpPr/>
          <p:nvPr/>
        </p:nvSpPr>
        <p:spPr>
          <a:xfrm>
            <a:off x="4974065" y="5122453"/>
            <a:ext cx="715785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一定要考虑服务哪些人群，知道他们有什么需求，然后围绕需求做内容。</a:t>
            </a:r>
          </a:p>
        </p:txBody>
      </p:sp>
      <p:sp>
        <p:nvSpPr>
          <p:cNvPr id="51" name="矩形 8"/>
          <p:cNvSpPr/>
          <p:nvPr/>
        </p:nvSpPr>
        <p:spPr>
          <a:xfrm>
            <a:off x="3929468" y="3381218"/>
            <a:ext cx="2407004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例：奇虎手机账号</a:t>
            </a:r>
          </a:p>
        </p:txBody>
      </p:sp>
      <p:sp>
        <p:nvSpPr>
          <p:cNvPr id="53" name="矩形 8"/>
          <p:cNvSpPr/>
          <p:nvPr/>
        </p:nvSpPr>
        <p:spPr>
          <a:xfrm>
            <a:off x="3929466" y="3771650"/>
            <a:ext cx="8213713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发的内容跟手机相关：手机技巧、行业动态、活动，不能发很多特别娱乐八卦的内容。</a:t>
            </a:r>
          </a:p>
        </p:txBody>
      </p:sp>
      <p:sp>
        <p:nvSpPr>
          <p:cNvPr id="54" name="矩形 8"/>
          <p:cNvSpPr/>
          <p:nvPr/>
        </p:nvSpPr>
        <p:spPr>
          <a:xfrm>
            <a:off x="4928164" y="2493971"/>
            <a:ext cx="4432155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服务哪些用户？不同用户，需求不一样。</a:t>
            </a:r>
          </a:p>
        </p:txBody>
      </p:sp>
      <p:sp>
        <p:nvSpPr>
          <p:cNvPr id="55" name="矩形 54"/>
          <p:cNvSpPr/>
          <p:nvPr/>
        </p:nvSpPr>
        <p:spPr>
          <a:xfrm>
            <a:off x="1156249" y="1305112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、用户需求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bldLvl="0" animBg="1"/>
      <p:bldP spid="80" grpId="0" bldLvl="0" animBg="1"/>
      <p:bldP spid="81" grpId="0" bldLvl="0" animBg="1"/>
      <p:bldP spid="52" grpId="0" bldLvl="0" animBg="1"/>
      <p:bldP spid="82" grpId="0" bldLvl="0" animBg="1"/>
      <p:bldP spid="83" grpId="0" bldLvl="0" animBg="1"/>
      <p:bldP spid="50" grpId="0"/>
      <p:bldP spid="51" grpId="0"/>
      <p:bldP spid="53" grpId="0"/>
      <p:bldP spid="54" grpId="0"/>
      <p:bldP spid="5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1" name="Freeform 7"/>
          <p:cNvSpPr/>
          <p:nvPr/>
        </p:nvSpPr>
        <p:spPr bwMode="auto">
          <a:xfrm>
            <a:off x="2996989" y="2753511"/>
            <a:ext cx="1189612" cy="628689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4" name="组合 29"/>
          <p:cNvGrpSpPr/>
          <p:nvPr/>
        </p:nvGrpSpPr>
        <p:grpSpPr>
          <a:xfrm>
            <a:off x="4547361" y="2753511"/>
            <a:ext cx="1367006" cy="620751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86317" y="3451870"/>
            <a:ext cx="523745" cy="736646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5" name="Freeform 11"/>
          <p:cNvSpPr/>
          <p:nvPr/>
        </p:nvSpPr>
        <p:spPr bwMode="auto">
          <a:xfrm>
            <a:off x="3456358" y="3429212"/>
            <a:ext cx="66658" cy="728708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6" name="Freeform 12"/>
          <p:cNvSpPr/>
          <p:nvPr/>
        </p:nvSpPr>
        <p:spPr bwMode="auto">
          <a:xfrm>
            <a:off x="4402630" y="3474891"/>
            <a:ext cx="430107" cy="722358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5" name="组合 28"/>
          <p:cNvGrpSpPr/>
          <p:nvPr/>
        </p:nvGrpSpPr>
        <p:grpSpPr>
          <a:xfrm>
            <a:off x="1498968" y="2796519"/>
            <a:ext cx="1170594" cy="614400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86316" y="4197249"/>
            <a:ext cx="2790134" cy="708069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44" name="矩形 43"/>
          <p:cNvSpPr/>
          <p:nvPr/>
        </p:nvSpPr>
        <p:spPr>
          <a:xfrm>
            <a:off x="3244529" y="2887408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r"/>
            <a:r>
              <a:rPr lang="zh-CN" altLang="en-US" sz="1865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唯一性</a:t>
            </a:r>
            <a:r>
              <a:rPr lang="en-US" altLang="zh-CN" sz="1865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 </a:t>
            </a:r>
            <a:endParaRPr lang="zh-CN" altLang="en-US" sz="1865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599208" y="2881831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ctr"/>
            <a:r>
              <a:rPr lang="zh-CN" altLang="en-US" sz="1865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可读性</a:t>
            </a:r>
          </a:p>
        </p:txBody>
      </p:sp>
      <p:sp>
        <p:nvSpPr>
          <p:cNvPr id="46" name="矩形 45"/>
          <p:cNvSpPr/>
          <p:nvPr/>
        </p:nvSpPr>
        <p:spPr>
          <a:xfrm>
            <a:off x="4876307" y="2887408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r"/>
            <a:r>
              <a:rPr lang="zh-CN" altLang="en-US" sz="1865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接地气</a:t>
            </a:r>
            <a:r>
              <a:rPr lang="en-US" altLang="zh-CN" sz="1865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 </a:t>
            </a:r>
            <a:endParaRPr lang="zh-CN" altLang="en-US" sz="1865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35" name="矩形 8"/>
          <p:cNvSpPr/>
          <p:nvPr/>
        </p:nvSpPr>
        <p:spPr>
          <a:xfrm>
            <a:off x="6518484" y="3532127"/>
            <a:ext cx="4424858" cy="95440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接地气，就是用户得到帮助、好处，</a:t>
            </a:r>
            <a:endParaRPr lang="en-US" altLang="zh-CN" sz="1865" dirty="0">
              <a:solidFill>
                <a:schemeClr val="tx2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最起码可以得到心灵上的东西。</a:t>
            </a:r>
          </a:p>
        </p:txBody>
      </p:sp>
      <p:sp>
        <p:nvSpPr>
          <p:cNvPr id="42" name="矩形 8"/>
          <p:cNvSpPr/>
          <p:nvPr/>
        </p:nvSpPr>
        <p:spPr>
          <a:xfrm>
            <a:off x="6518484" y="2997271"/>
            <a:ext cx="4424858" cy="52260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很多东西你觉得喜欢，用户不喜欢。</a:t>
            </a:r>
          </a:p>
        </p:txBody>
      </p:sp>
      <p:sp>
        <p:nvSpPr>
          <p:cNvPr id="50" name="矩形 49"/>
          <p:cNvSpPr/>
          <p:nvPr/>
        </p:nvSpPr>
        <p:spPr>
          <a:xfrm>
            <a:off x="1046753" y="1155141"/>
            <a:ext cx="1275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</a:t>
            </a:r>
          </a:p>
        </p:txBody>
      </p:sp>
      <p:sp>
        <p:nvSpPr>
          <p:cNvPr id="53" name="矩形 8"/>
          <p:cNvSpPr/>
          <p:nvPr/>
        </p:nvSpPr>
        <p:spPr>
          <a:xfrm>
            <a:off x="2506830" y="4357243"/>
            <a:ext cx="2164174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内容具备的特点</a:t>
            </a:r>
          </a:p>
        </p:txBody>
      </p:sp>
      <p:sp>
        <p:nvSpPr>
          <p:cNvPr id="21" name="Freeform 21"/>
          <p:cNvSpPr/>
          <p:nvPr/>
        </p:nvSpPr>
        <p:spPr bwMode="auto">
          <a:xfrm rot="21256422">
            <a:off x="2304515" y="4917010"/>
            <a:ext cx="2687635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24" grpId="0" bldLvl="0" animBg="1"/>
      <p:bldP spid="25" grpId="0" bldLvl="0" animBg="1"/>
      <p:bldP spid="26" grpId="0" bldLvl="0" animBg="1"/>
      <p:bldP spid="28" grpId="0" bldLvl="0" animBg="1"/>
      <p:bldP spid="44" grpId="0"/>
      <p:bldP spid="45" grpId="0"/>
      <p:bldP spid="46" grpId="0"/>
      <p:bldP spid="35" grpId="0"/>
      <p:bldP spid="42" grpId="0"/>
      <p:bldP spid="50" grpId="0"/>
      <p:bldP spid="53" grpId="0"/>
      <p:bldP spid="21" grpId="0" bldLvl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6"/>
          <p:cNvGrpSpPr/>
          <p:nvPr/>
        </p:nvGrpSpPr>
        <p:grpSpPr>
          <a:xfrm>
            <a:off x="1333577" y="1523942"/>
            <a:ext cx="3658511" cy="4448924"/>
            <a:chOff x="7419975" y="803484"/>
            <a:chExt cx="930908" cy="1131679"/>
          </a:xfrm>
          <a:solidFill>
            <a:schemeClr val="accent2"/>
          </a:solidFill>
        </p:grpSpPr>
        <p:sp>
          <p:nvSpPr>
            <p:cNvPr id="5" name="Freeform 90"/>
            <p:cNvSpPr/>
            <p:nvPr/>
          </p:nvSpPr>
          <p:spPr bwMode="auto">
            <a:xfrm>
              <a:off x="7467600" y="1830388"/>
              <a:ext cx="315913" cy="104775"/>
            </a:xfrm>
            <a:custGeom>
              <a:avLst/>
              <a:gdLst>
                <a:gd name="T0" fmla="*/ 99 w 199"/>
                <a:gd name="T1" fmla="*/ 0 h 66"/>
                <a:gd name="T2" fmla="*/ 125 w 199"/>
                <a:gd name="T3" fmla="*/ 2 h 66"/>
                <a:gd name="T4" fmla="*/ 150 w 199"/>
                <a:gd name="T5" fmla="*/ 4 h 66"/>
                <a:gd name="T6" fmla="*/ 170 w 199"/>
                <a:gd name="T7" fmla="*/ 9 h 66"/>
                <a:gd name="T8" fmla="*/ 186 w 199"/>
                <a:gd name="T9" fmla="*/ 16 h 66"/>
                <a:gd name="T10" fmla="*/ 196 w 199"/>
                <a:gd name="T11" fmla="*/ 24 h 66"/>
                <a:gd name="T12" fmla="*/ 199 w 199"/>
                <a:gd name="T13" fmla="*/ 33 h 66"/>
                <a:gd name="T14" fmla="*/ 196 w 199"/>
                <a:gd name="T15" fmla="*/ 42 h 66"/>
                <a:gd name="T16" fmla="*/ 186 w 199"/>
                <a:gd name="T17" fmla="*/ 50 h 66"/>
                <a:gd name="T18" fmla="*/ 170 w 199"/>
                <a:gd name="T19" fmla="*/ 57 h 66"/>
                <a:gd name="T20" fmla="*/ 150 w 199"/>
                <a:gd name="T21" fmla="*/ 62 h 66"/>
                <a:gd name="T22" fmla="*/ 125 w 199"/>
                <a:gd name="T23" fmla="*/ 66 h 66"/>
                <a:gd name="T24" fmla="*/ 99 w 199"/>
                <a:gd name="T25" fmla="*/ 66 h 66"/>
                <a:gd name="T26" fmla="*/ 73 w 199"/>
                <a:gd name="T27" fmla="*/ 66 h 66"/>
                <a:gd name="T28" fmla="*/ 49 w 199"/>
                <a:gd name="T29" fmla="*/ 62 h 66"/>
                <a:gd name="T30" fmla="*/ 28 w 199"/>
                <a:gd name="T31" fmla="*/ 57 h 66"/>
                <a:gd name="T32" fmla="*/ 13 w 199"/>
                <a:gd name="T33" fmla="*/ 50 h 66"/>
                <a:gd name="T34" fmla="*/ 4 w 199"/>
                <a:gd name="T35" fmla="*/ 42 h 66"/>
                <a:gd name="T36" fmla="*/ 0 w 199"/>
                <a:gd name="T37" fmla="*/ 33 h 66"/>
                <a:gd name="T38" fmla="*/ 4 w 199"/>
                <a:gd name="T39" fmla="*/ 24 h 66"/>
                <a:gd name="T40" fmla="*/ 13 w 199"/>
                <a:gd name="T41" fmla="*/ 16 h 66"/>
                <a:gd name="T42" fmla="*/ 28 w 199"/>
                <a:gd name="T43" fmla="*/ 9 h 66"/>
                <a:gd name="T44" fmla="*/ 49 w 199"/>
                <a:gd name="T45" fmla="*/ 4 h 66"/>
                <a:gd name="T46" fmla="*/ 73 w 199"/>
                <a:gd name="T47" fmla="*/ 2 h 66"/>
                <a:gd name="T48" fmla="*/ 99 w 1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66">
                  <a:moveTo>
                    <a:pt x="99" y="0"/>
                  </a:moveTo>
                  <a:lnTo>
                    <a:pt x="125" y="2"/>
                  </a:lnTo>
                  <a:lnTo>
                    <a:pt x="150" y="4"/>
                  </a:lnTo>
                  <a:lnTo>
                    <a:pt x="170" y="9"/>
                  </a:lnTo>
                  <a:lnTo>
                    <a:pt x="186" y="16"/>
                  </a:lnTo>
                  <a:lnTo>
                    <a:pt x="196" y="24"/>
                  </a:lnTo>
                  <a:lnTo>
                    <a:pt x="199" y="33"/>
                  </a:lnTo>
                  <a:lnTo>
                    <a:pt x="196" y="42"/>
                  </a:lnTo>
                  <a:lnTo>
                    <a:pt x="186" y="50"/>
                  </a:lnTo>
                  <a:lnTo>
                    <a:pt x="170" y="57"/>
                  </a:lnTo>
                  <a:lnTo>
                    <a:pt x="150" y="62"/>
                  </a:lnTo>
                  <a:lnTo>
                    <a:pt x="125" y="66"/>
                  </a:lnTo>
                  <a:lnTo>
                    <a:pt x="99" y="66"/>
                  </a:lnTo>
                  <a:lnTo>
                    <a:pt x="73" y="66"/>
                  </a:lnTo>
                  <a:lnTo>
                    <a:pt x="49" y="62"/>
                  </a:lnTo>
                  <a:lnTo>
                    <a:pt x="28" y="57"/>
                  </a:lnTo>
                  <a:lnTo>
                    <a:pt x="13" y="50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4" y="24"/>
                  </a:lnTo>
                  <a:lnTo>
                    <a:pt x="13" y="16"/>
                  </a:lnTo>
                  <a:lnTo>
                    <a:pt x="28" y="9"/>
                  </a:lnTo>
                  <a:lnTo>
                    <a:pt x="49" y="4"/>
                  </a:lnTo>
                  <a:lnTo>
                    <a:pt x="73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03"/>
            <p:cNvSpPr/>
            <p:nvPr/>
          </p:nvSpPr>
          <p:spPr bwMode="auto">
            <a:xfrm>
              <a:off x="7683500" y="1095375"/>
              <a:ext cx="26988" cy="26988"/>
            </a:xfrm>
            <a:custGeom>
              <a:avLst/>
              <a:gdLst>
                <a:gd name="T0" fmla="*/ 9 w 17"/>
                <a:gd name="T1" fmla="*/ 0 h 17"/>
                <a:gd name="T2" fmla="*/ 12 w 17"/>
                <a:gd name="T3" fmla="*/ 1 h 17"/>
                <a:gd name="T4" fmla="*/ 14 w 17"/>
                <a:gd name="T5" fmla="*/ 3 h 17"/>
                <a:gd name="T6" fmla="*/ 17 w 17"/>
                <a:gd name="T7" fmla="*/ 5 h 17"/>
                <a:gd name="T8" fmla="*/ 17 w 17"/>
                <a:gd name="T9" fmla="*/ 9 h 17"/>
                <a:gd name="T10" fmla="*/ 17 w 17"/>
                <a:gd name="T11" fmla="*/ 12 h 17"/>
                <a:gd name="T12" fmla="*/ 14 w 17"/>
                <a:gd name="T13" fmla="*/ 16 h 17"/>
                <a:gd name="T14" fmla="*/ 12 w 17"/>
                <a:gd name="T15" fmla="*/ 17 h 17"/>
                <a:gd name="T16" fmla="*/ 9 w 17"/>
                <a:gd name="T17" fmla="*/ 17 h 17"/>
                <a:gd name="T18" fmla="*/ 5 w 17"/>
                <a:gd name="T19" fmla="*/ 17 h 17"/>
                <a:gd name="T20" fmla="*/ 3 w 17"/>
                <a:gd name="T21" fmla="*/ 16 h 17"/>
                <a:gd name="T22" fmla="*/ 1 w 17"/>
                <a:gd name="T23" fmla="*/ 12 h 17"/>
                <a:gd name="T24" fmla="*/ 0 w 17"/>
                <a:gd name="T25" fmla="*/ 9 h 17"/>
                <a:gd name="T26" fmla="*/ 1 w 17"/>
                <a:gd name="T27" fmla="*/ 5 h 17"/>
                <a:gd name="T28" fmla="*/ 3 w 17"/>
                <a:gd name="T29" fmla="*/ 3 h 17"/>
                <a:gd name="T30" fmla="*/ 5 w 17"/>
                <a:gd name="T31" fmla="*/ 1 h 17"/>
                <a:gd name="T32" fmla="*/ 9 w 17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lnTo>
                    <a:pt x="12" y="1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04"/>
            <p:cNvSpPr/>
            <p:nvPr/>
          </p:nvSpPr>
          <p:spPr bwMode="auto">
            <a:xfrm>
              <a:off x="7804150" y="1095375"/>
              <a:ext cx="26988" cy="26988"/>
            </a:xfrm>
            <a:custGeom>
              <a:avLst/>
              <a:gdLst>
                <a:gd name="T0" fmla="*/ 9 w 17"/>
                <a:gd name="T1" fmla="*/ 0 h 17"/>
                <a:gd name="T2" fmla="*/ 12 w 17"/>
                <a:gd name="T3" fmla="*/ 0 h 17"/>
                <a:gd name="T4" fmla="*/ 14 w 17"/>
                <a:gd name="T5" fmla="*/ 3 h 17"/>
                <a:gd name="T6" fmla="*/ 17 w 17"/>
                <a:gd name="T7" fmla="*/ 5 h 17"/>
                <a:gd name="T8" fmla="*/ 17 w 17"/>
                <a:gd name="T9" fmla="*/ 8 h 17"/>
                <a:gd name="T10" fmla="*/ 17 w 17"/>
                <a:gd name="T11" fmla="*/ 12 h 17"/>
                <a:gd name="T12" fmla="*/ 14 w 17"/>
                <a:gd name="T13" fmla="*/ 14 h 17"/>
                <a:gd name="T14" fmla="*/ 12 w 17"/>
                <a:gd name="T15" fmla="*/ 16 h 17"/>
                <a:gd name="T16" fmla="*/ 9 w 17"/>
                <a:gd name="T17" fmla="*/ 17 h 17"/>
                <a:gd name="T18" fmla="*/ 5 w 17"/>
                <a:gd name="T19" fmla="*/ 16 h 17"/>
                <a:gd name="T20" fmla="*/ 2 w 17"/>
                <a:gd name="T21" fmla="*/ 14 h 17"/>
                <a:gd name="T22" fmla="*/ 1 w 17"/>
                <a:gd name="T23" fmla="*/ 12 h 17"/>
                <a:gd name="T24" fmla="*/ 0 w 17"/>
                <a:gd name="T25" fmla="*/ 8 h 17"/>
                <a:gd name="T26" fmla="*/ 1 w 17"/>
                <a:gd name="T27" fmla="*/ 5 h 17"/>
                <a:gd name="T28" fmla="*/ 2 w 17"/>
                <a:gd name="T29" fmla="*/ 3 h 17"/>
                <a:gd name="T30" fmla="*/ 5 w 17"/>
                <a:gd name="T31" fmla="*/ 0 h 17"/>
                <a:gd name="T32" fmla="*/ 9 w 17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lnTo>
                    <a:pt x="12" y="0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26"/>
            <p:cNvSpPr>
              <a:spLocks noEditPoints="1"/>
            </p:cNvSpPr>
            <p:nvPr/>
          </p:nvSpPr>
          <p:spPr bwMode="auto">
            <a:xfrm>
              <a:off x="7589838" y="1014413"/>
              <a:ext cx="304800" cy="284163"/>
            </a:xfrm>
            <a:custGeom>
              <a:avLst/>
              <a:gdLst>
                <a:gd name="T0" fmla="*/ 106 w 192"/>
                <a:gd name="T1" fmla="*/ 16 h 179"/>
                <a:gd name="T2" fmla="*/ 106 w 192"/>
                <a:gd name="T3" fmla="*/ 16 h 179"/>
                <a:gd name="T4" fmla="*/ 82 w 192"/>
                <a:gd name="T5" fmla="*/ 12 h 179"/>
                <a:gd name="T6" fmla="*/ 50 w 192"/>
                <a:gd name="T7" fmla="*/ 26 h 179"/>
                <a:gd name="T8" fmla="*/ 31 w 192"/>
                <a:gd name="T9" fmla="*/ 42 h 179"/>
                <a:gd name="T10" fmla="*/ 26 w 192"/>
                <a:gd name="T11" fmla="*/ 48 h 179"/>
                <a:gd name="T12" fmla="*/ 16 w 192"/>
                <a:gd name="T13" fmla="*/ 68 h 179"/>
                <a:gd name="T14" fmla="*/ 9 w 192"/>
                <a:gd name="T15" fmla="*/ 98 h 179"/>
                <a:gd name="T16" fmla="*/ 16 w 192"/>
                <a:gd name="T17" fmla="*/ 123 h 179"/>
                <a:gd name="T18" fmla="*/ 24 w 192"/>
                <a:gd name="T19" fmla="*/ 133 h 179"/>
                <a:gd name="T20" fmla="*/ 24 w 192"/>
                <a:gd name="T21" fmla="*/ 135 h 179"/>
                <a:gd name="T22" fmla="*/ 25 w 192"/>
                <a:gd name="T23" fmla="*/ 136 h 179"/>
                <a:gd name="T24" fmla="*/ 54 w 192"/>
                <a:gd name="T25" fmla="*/ 162 h 179"/>
                <a:gd name="T26" fmla="*/ 84 w 192"/>
                <a:gd name="T27" fmla="*/ 170 h 179"/>
                <a:gd name="T28" fmla="*/ 120 w 192"/>
                <a:gd name="T29" fmla="*/ 162 h 179"/>
                <a:gd name="T30" fmla="*/ 145 w 192"/>
                <a:gd name="T31" fmla="*/ 150 h 179"/>
                <a:gd name="T32" fmla="*/ 151 w 192"/>
                <a:gd name="T33" fmla="*/ 146 h 179"/>
                <a:gd name="T34" fmla="*/ 166 w 192"/>
                <a:gd name="T35" fmla="*/ 132 h 179"/>
                <a:gd name="T36" fmla="*/ 181 w 192"/>
                <a:gd name="T37" fmla="*/ 103 h 179"/>
                <a:gd name="T38" fmla="*/ 181 w 192"/>
                <a:gd name="T39" fmla="*/ 73 h 179"/>
                <a:gd name="T40" fmla="*/ 168 w 192"/>
                <a:gd name="T41" fmla="*/ 47 h 179"/>
                <a:gd name="T42" fmla="*/ 160 w 192"/>
                <a:gd name="T43" fmla="*/ 35 h 179"/>
                <a:gd name="T44" fmla="*/ 157 w 192"/>
                <a:gd name="T45" fmla="*/ 34 h 179"/>
                <a:gd name="T46" fmla="*/ 157 w 192"/>
                <a:gd name="T47" fmla="*/ 34 h 179"/>
                <a:gd name="T48" fmla="*/ 130 w 192"/>
                <a:gd name="T49" fmla="*/ 16 h 179"/>
                <a:gd name="T50" fmla="*/ 113 w 192"/>
                <a:gd name="T51" fmla="*/ 14 h 179"/>
                <a:gd name="T52" fmla="*/ 107 w 192"/>
                <a:gd name="T53" fmla="*/ 16 h 179"/>
                <a:gd name="T54" fmla="*/ 105 w 192"/>
                <a:gd name="T55" fmla="*/ 10 h 179"/>
                <a:gd name="T56" fmla="*/ 103 w 192"/>
                <a:gd name="T57" fmla="*/ 0 h 179"/>
                <a:gd name="T58" fmla="*/ 120 w 192"/>
                <a:gd name="T59" fmla="*/ 1 h 179"/>
                <a:gd name="T60" fmla="*/ 135 w 192"/>
                <a:gd name="T61" fmla="*/ 6 h 179"/>
                <a:gd name="T62" fmla="*/ 165 w 192"/>
                <a:gd name="T63" fmla="*/ 27 h 179"/>
                <a:gd name="T64" fmla="*/ 175 w 192"/>
                <a:gd name="T65" fmla="*/ 40 h 179"/>
                <a:gd name="T66" fmla="*/ 190 w 192"/>
                <a:gd name="T67" fmla="*/ 71 h 179"/>
                <a:gd name="T68" fmla="*/ 190 w 192"/>
                <a:gd name="T69" fmla="*/ 105 h 179"/>
                <a:gd name="T70" fmla="*/ 174 w 192"/>
                <a:gd name="T71" fmla="*/ 137 h 179"/>
                <a:gd name="T72" fmla="*/ 154 w 192"/>
                <a:gd name="T73" fmla="*/ 156 h 179"/>
                <a:gd name="T74" fmla="*/ 135 w 192"/>
                <a:gd name="T75" fmla="*/ 167 h 179"/>
                <a:gd name="T76" fmla="*/ 103 w 192"/>
                <a:gd name="T77" fmla="*/ 178 h 179"/>
                <a:gd name="T78" fmla="*/ 84 w 192"/>
                <a:gd name="T79" fmla="*/ 179 h 179"/>
                <a:gd name="T80" fmla="*/ 48 w 192"/>
                <a:gd name="T81" fmla="*/ 171 h 179"/>
                <a:gd name="T82" fmla="*/ 17 w 192"/>
                <a:gd name="T83" fmla="*/ 141 h 179"/>
                <a:gd name="T84" fmla="*/ 7 w 192"/>
                <a:gd name="T85" fmla="*/ 128 h 179"/>
                <a:gd name="T86" fmla="*/ 0 w 192"/>
                <a:gd name="T87" fmla="*/ 98 h 179"/>
                <a:gd name="T88" fmla="*/ 7 w 192"/>
                <a:gd name="T89" fmla="*/ 64 h 179"/>
                <a:gd name="T90" fmla="*/ 20 w 192"/>
                <a:gd name="T91" fmla="*/ 40 h 179"/>
                <a:gd name="T92" fmla="*/ 33 w 192"/>
                <a:gd name="T93" fmla="*/ 26 h 179"/>
                <a:gd name="T94" fmla="*/ 62 w 192"/>
                <a:gd name="T95" fmla="*/ 9 h 179"/>
                <a:gd name="T96" fmla="*/ 103 w 192"/>
                <a:gd name="T9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79">
                  <a:moveTo>
                    <a:pt x="106" y="16"/>
                  </a:move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close/>
                  <a:moveTo>
                    <a:pt x="103" y="10"/>
                  </a:moveTo>
                  <a:lnTo>
                    <a:pt x="82" y="12"/>
                  </a:lnTo>
                  <a:lnTo>
                    <a:pt x="64" y="18"/>
                  </a:lnTo>
                  <a:lnTo>
                    <a:pt x="50" y="26"/>
                  </a:lnTo>
                  <a:lnTo>
                    <a:pt x="39" y="34"/>
                  </a:lnTo>
                  <a:lnTo>
                    <a:pt x="31" y="42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16" y="68"/>
                  </a:lnTo>
                  <a:lnTo>
                    <a:pt x="10" y="84"/>
                  </a:lnTo>
                  <a:lnTo>
                    <a:pt x="9" y="98"/>
                  </a:lnTo>
                  <a:lnTo>
                    <a:pt x="12" y="112"/>
                  </a:lnTo>
                  <a:lnTo>
                    <a:pt x="16" y="123"/>
                  </a:lnTo>
                  <a:lnTo>
                    <a:pt x="20" y="131"/>
                  </a:lnTo>
                  <a:lnTo>
                    <a:pt x="24" y="133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5" y="135"/>
                  </a:lnTo>
                  <a:lnTo>
                    <a:pt x="25" y="136"/>
                  </a:lnTo>
                  <a:lnTo>
                    <a:pt x="38" y="152"/>
                  </a:lnTo>
                  <a:lnTo>
                    <a:pt x="54" y="162"/>
                  </a:lnTo>
                  <a:lnTo>
                    <a:pt x="68" y="167"/>
                  </a:lnTo>
                  <a:lnTo>
                    <a:pt x="84" y="170"/>
                  </a:lnTo>
                  <a:lnTo>
                    <a:pt x="103" y="167"/>
                  </a:lnTo>
                  <a:lnTo>
                    <a:pt x="120" y="162"/>
                  </a:lnTo>
                  <a:lnTo>
                    <a:pt x="135" y="156"/>
                  </a:lnTo>
                  <a:lnTo>
                    <a:pt x="145" y="150"/>
                  </a:lnTo>
                  <a:lnTo>
                    <a:pt x="149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66" y="132"/>
                  </a:lnTo>
                  <a:lnTo>
                    <a:pt x="175" y="116"/>
                  </a:lnTo>
                  <a:lnTo>
                    <a:pt x="181" y="103"/>
                  </a:lnTo>
                  <a:lnTo>
                    <a:pt x="182" y="90"/>
                  </a:lnTo>
                  <a:lnTo>
                    <a:pt x="181" y="73"/>
                  </a:lnTo>
                  <a:lnTo>
                    <a:pt x="174" y="59"/>
                  </a:lnTo>
                  <a:lnTo>
                    <a:pt x="168" y="47"/>
                  </a:lnTo>
                  <a:lnTo>
                    <a:pt x="161" y="38"/>
                  </a:lnTo>
                  <a:lnTo>
                    <a:pt x="160" y="35"/>
                  </a:lnTo>
                  <a:lnTo>
                    <a:pt x="158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44" y="22"/>
                  </a:lnTo>
                  <a:lnTo>
                    <a:pt x="130" y="16"/>
                  </a:lnTo>
                  <a:lnTo>
                    <a:pt x="118" y="14"/>
                  </a:lnTo>
                  <a:lnTo>
                    <a:pt x="113" y="14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6" y="16"/>
                  </a:lnTo>
                  <a:lnTo>
                    <a:pt x="105" y="10"/>
                  </a:lnTo>
                  <a:lnTo>
                    <a:pt x="103" y="10"/>
                  </a:lnTo>
                  <a:close/>
                  <a:moveTo>
                    <a:pt x="103" y="0"/>
                  </a:moveTo>
                  <a:lnTo>
                    <a:pt x="113" y="0"/>
                  </a:lnTo>
                  <a:lnTo>
                    <a:pt x="120" y="1"/>
                  </a:lnTo>
                  <a:lnTo>
                    <a:pt x="120" y="5"/>
                  </a:lnTo>
                  <a:lnTo>
                    <a:pt x="135" y="6"/>
                  </a:lnTo>
                  <a:lnTo>
                    <a:pt x="149" y="14"/>
                  </a:lnTo>
                  <a:lnTo>
                    <a:pt x="165" y="27"/>
                  </a:lnTo>
                  <a:lnTo>
                    <a:pt x="169" y="31"/>
                  </a:lnTo>
                  <a:lnTo>
                    <a:pt x="175" y="40"/>
                  </a:lnTo>
                  <a:lnTo>
                    <a:pt x="183" y="54"/>
                  </a:lnTo>
                  <a:lnTo>
                    <a:pt x="190" y="71"/>
                  </a:lnTo>
                  <a:lnTo>
                    <a:pt x="192" y="90"/>
                  </a:lnTo>
                  <a:lnTo>
                    <a:pt x="190" y="105"/>
                  </a:lnTo>
                  <a:lnTo>
                    <a:pt x="185" y="122"/>
                  </a:lnTo>
                  <a:lnTo>
                    <a:pt x="174" y="137"/>
                  </a:lnTo>
                  <a:lnTo>
                    <a:pt x="157" y="154"/>
                  </a:lnTo>
                  <a:lnTo>
                    <a:pt x="154" y="156"/>
                  </a:lnTo>
                  <a:lnTo>
                    <a:pt x="147" y="161"/>
                  </a:lnTo>
                  <a:lnTo>
                    <a:pt x="135" y="167"/>
                  </a:lnTo>
                  <a:lnTo>
                    <a:pt x="120" y="173"/>
                  </a:lnTo>
                  <a:lnTo>
                    <a:pt x="103" y="178"/>
                  </a:lnTo>
                  <a:lnTo>
                    <a:pt x="84" y="179"/>
                  </a:lnTo>
                  <a:lnTo>
                    <a:pt x="84" y="179"/>
                  </a:lnTo>
                  <a:lnTo>
                    <a:pt x="65" y="178"/>
                  </a:lnTo>
                  <a:lnTo>
                    <a:pt x="48" y="171"/>
                  </a:lnTo>
                  <a:lnTo>
                    <a:pt x="31" y="160"/>
                  </a:lnTo>
                  <a:lnTo>
                    <a:pt x="17" y="141"/>
                  </a:lnTo>
                  <a:lnTo>
                    <a:pt x="13" y="137"/>
                  </a:lnTo>
                  <a:lnTo>
                    <a:pt x="7" y="128"/>
                  </a:lnTo>
                  <a:lnTo>
                    <a:pt x="1" y="115"/>
                  </a:lnTo>
                  <a:lnTo>
                    <a:pt x="0" y="98"/>
                  </a:lnTo>
                  <a:lnTo>
                    <a:pt x="1" y="82"/>
                  </a:lnTo>
                  <a:lnTo>
                    <a:pt x="7" y="64"/>
                  </a:lnTo>
                  <a:lnTo>
                    <a:pt x="17" y="43"/>
                  </a:lnTo>
                  <a:lnTo>
                    <a:pt x="20" y="40"/>
                  </a:lnTo>
                  <a:lnTo>
                    <a:pt x="25" y="35"/>
                  </a:lnTo>
                  <a:lnTo>
                    <a:pt x="33" y="26"/>
                  </a:lnTo>
                  <a:lnTo>
                    <a:pt x="46" y="17"/>
                  </a:lnTo>
                  <a:lnTo>
                    <a:pt x="62" y="9"/>
                  </a:lnTo>
                  <a:lnTo>
                    <a:pt x="81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27"/>
            <p:cNvSpPr>
              <a:spLocks noEditPoints="1"/>
            </p:cNvSpPr>
            <p:nvPr/>
          </p:nvSpPr>
          <p:spPr bwMode="auto">
            <a:xfrm>
              <a:off x="7602538" y="1028700"/>
              <a:ext cx="112713" cy="101600"/>
            </a:xfrm>
            <a:custGeom>
              <a:avLst/>
              <a:gdLst>
                <a:gd name="T0" fmla="*/ 2 w 71"/>
                <a:gd name="T1" fmla="*/ 64 h 64"/>
                <a:gd name="T2" fmla="*/ 2 w 71"/>
                <a:gd name="T3" fmla="*/ 64 h 64"/>
                <a:gd name="T4" fmla="*/ 2 w 71"/>
                <a:gd name="T5" fmla="*/ 64 h 64"/>
                <a:gd name="T6" fmla="*/ 2 w 71"/>
                <a:gd name="T7" fmla="*/ 64 h 64"/>
                <a:gd name="T8" fmla="*/ 61 w 71"/>
                <a:gd name="T9" fmla="*/ 0 h 64"/>
                <a:gd name="T10" fmla="*/ 71 w 71"/>
                <a:gd name="T11" fmla="*/ 3 h 64"/>
                <a:gd name="T12" fmla="*/ 67 w 71"/>
                <a:gd name="T13" fmla="*/ 17 h 64"/>
                <a:gd name="T14" fmla="*/ 61 w 71"/>
                <a:gd name="T15" fmla="*/ 27 h 64"/>
                <a:gd name="T16" fmla="*/ 59 w 71"/>
                <a:gd name="T17" fmla="*/ 35 h 64"/>
                <a:gd name="T18" fmla="*/ 56 w 71"/>
                <a:gd name="T19" fmla="*/ 39 h 64"/>
                <a:gd name="T20" fmla="*/ 54 w 71"/>
                <a:gd name="T21" fmla="*/ 42 h 64"/>
                <a:gd name="T22" fmla="*/ 51 w 71"/>
                <a:gd name="T23" fmla="*/ 43 h 64"/>
                <a:gd name="T24" fmla="*/ 48 w 71"/>
                <a:gd name="T25" fmla="*/ 45 h 64"/>
                <a:gd name="T26" fmla="*/ 46 w 71"/>
                <a:gd name="T27" fmla="*/ 45 h 64"/>
                <a:gd name="T28" fmla="*/ 43 w 71"/>
                <a:gd name="T29" fmla="*/ 43 h 64"/>
                <a:gd name="T30" fmla="*/ 42 w 71"/>
                <a:gd name="T31" fmla="*/ 42 h 64"/>
                <a:gd name="T32" fmla="*/ 42 w 71"/>
                <a:gd name="T33" fmla="*/ 41 h 64"/>
                <a:gd name="T34" fmla="*/ 40 w 71"/>
                <a:gd name="T35" fmla="*/ 39 h 64"/>
                <a:gd name="T36" fmla="*/ 40 w 71"/>
                <a:gd name="T37" fmla="*/ 38 h 64"/>
                <a:gd name="T38" fmla="*/ 40 w 71"/>
                <a:gd name="T39" fmla="*/ 38 h 64"/>
                <a:gd name="T40" fmla="*/ 40 w 71"/>
                <a:gd name="T41" fmla="*/ 33 h 64"/>
                <a:gd name="T42" fmla="*/ 40 w 71"/>
                <a:gd name="T43" fmla="*/ 33 h 64"/>
                <a:gd name="T44" fmla="*/ 38 w 71"/>
                <a:gd name="T45" fmla="*/ 35 h 64"/>
                <a:gd name="T46" fmla="*/ 36 w 71"/>
                <a:gd name="T47" fmla="*/ 38 h 64"/>
                <a:gd name="T48" fmla="*/ 36 w 71"/>
                <a:gd name="T49" fmla="*/ 39 h 64"/>
                <a:gd name="T50" fmla="*/ 26 w 71"/>
                <a:gd name="T51" fmla="*/ 51 h 64"/>
                <a:gd name="T52" fmla="*/ 16 w 71"/>
                <a:gd name="T53" fmla="*/ 59 h 64"/>
                <a:gd name="T54" fmla="*/ 6 w 71"/>
                <a:gd name="T55" fmla="*/ 63 h 64"/>
                <a:gd name="T56" fmla="*/ 2 w 71"/>
                <a:gd name="T57" fmla="*/ 64 h 64"/>
                <a:gd name="T58" fmla="*/ 0 w 71"/>
                <a:gd name="T59" fmla="*/ 55 h 64"/>
                <a:gd name="T60" fmla="*/ 1 w 71"/>
                <a:gd name="T61" fmla="*/ 55 h 64"/>
                <a:gd name="T62" fmla="*/ 2 w 71"/>
                <a:gd name="T63" fmla="*/ 54 h 64"/>
                <a:gd name="T64" fmla="*/ 6 w 71"/>
                <a:gd name="T65" fmla="*/ 52 h 64"/>
                <a:gd name="T66" fmla="*/ 10 w 71"/>
                <a:gd name="T67" fmla="*/ 51 h 64"/>
                <a:gd name="T68" fmla="*/ 16 w 71"/>
                <a:gd name="T69" fmla="*/ 48 h 64"/>
                <a:gd name="T70" fmla="*/ 19 w 71"/>
                <a:gd name="T71" fmla="*/ 45 h 64"/>
                <a:gd name="T72" fmla="*/ 23 w 71"/>
                <a:gd name="T73" fmla="*/ 39 h 64"/>
                <a:gd name="T74" fmla="*/ 27 w 71"/>
                <a:gd name="T75" fmla="*/ 34 h 64"/>
                <a:gd name="T76" fmla="*/ 27 w 71"/>
                <a:gd name="T77" fmla="*/ 34 h 64"/>
                <a:gd name="T78" fmla="*/ 27 w 71"/>
                <a:gd name="T79" fmla="*/ 34 h 64"/>
                <a:gd name="T80" fmla="*/ 27 w 71"/>
                <a:gd name="T81" fmla="*/ 33 h 64"/>
                <a:gd name="T82" fmla="*/ 29 w 71"/>
                <a:gd name="T83" fmla="*/ 31 h 64"/>
                <a:gd name="T84" fmla="*/ 30 w 71"/>
                <a:gd name="T85" fmla="*/ 29 h 64"/>
                <a:gd name="T86" fmla="*/ 33 w 71"/>
                <a:gd name="T87" fmla="*/ 27 h 64"/>
                <a:gd name="T88" fmla="*/ 34 w 71"/>
                <a:gd name="T89" fmla="*/ 25 h 64"/>
                <a:gd name="T90" fmla="*/ 36 w 71"/>
                <a:gd name="T91" fmla="*/ 22 h 64"/>
                <a:gd name="T92" fmla="*/ 39 w 71"/>
                <a:gd name="T93" fmla="*/ 21 h 64"/>
                <a:gd name="T94" fmla="*/ 40 w 71"/>
                <a:gd name="T95" fmla="*/ 20 h 64"/>
                <a:gd name="T96" fmla="*/ 43 w 71"/>
                <a:gd name="T97" fmla="*/ 20 h 64"/>
                <a:gd name="T98" fmla="*/ 46 w 71"/>
                <a:gd name="T99" fmla="*/ 20 h 64"/>
                <a:gd name="T100" fmla="*/ 48 w 71"/>
                <a:gd name="T101" fmla="*/ 21 h 64"/>
                <a:gd name="T102" fmla="*/ 50 w 71"/>
                <a:gd name="T103" fmla="*/ 22 h 64"/>
                <a:gd name="T104" fmla="*/ 50 w 71"/>
                <a:gd name="T105" fmla="*/ 26 h 64"/>
                <a:gd name="T106" fmla="*/ 51 w 71"/>
                <a:gd name="T107" fmla="*/ 29 h 64"/>
                <a:gd name="T108" fmla="*/ 51 w 71"/>
                <a:gd name="T109" fmla="*/ 29 h 64"/>
                <a:gd name="T110" fmla="*/ 55 w 71"/>
                <a:gd name="T111" fmla="*/ 18 h 64"/>
                <a:gd name="T112" fmla="*/ 61 w 71"/>
                <a:gd name="T1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64">
                  <a:moveTo>
                    <a:pt x="2" y="64"/>
                  </a:move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close/>
                  <a:moveTo>
                    <a:pt x="61" y="0"/>
                  </a:moveTo>
                  <a:lnTo>
                    <a:pt x="71" y="3"/>
                  </a:lnTo>
                  <a:lnTo>
                    <a:pt x="67" y="17"/>
                  </a:lnTo>
                  <a:lnTo>
                    <a:pt x="61" y="27"/>
                  </a:lnTo>
                  <a:lnTo>
                    <a:pt x="59" y="35"/>
                  </a:lnTo>
                  <a:lnTo>
                    <a:pt x="56" y="39"/>
                  </a:lnTo>
                  <a:lnTo>
                    <a:pt x="54" y="42"/>
                  </a:lnTo>
                  <a:lnTo>
                    <a:pt x="51" y="43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3" y="43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6" y="38"/>
                  </a:lnTo>
                  <a:lnTo>
                    <a:pt x="36" y="39"/>
                  </a:lnTo>
                  <a:lnTo>
                    <a:pt x="26" y="51"/>
                  </a:lnTo>
                  <a:lnTo>
                    <a:pt x="16" y="59"/>
                  </a:lnTo>
                  <a:lnTo>
                    <a:pt x="6" y="63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4"/>
                  </a:lnTo>
                  <a:lnTo>
                    <a:pt x="6" y="52"/>
                  </a:lnTo>
                  <a:lnTo>
                    <a:pt x="10" y="51"/>
                  </a:lnTo>
                  <a:lnTo>
                    <a:pt x="16" y="48"/>
                  </a:lnTo>
                  <a:lnTo>
                    <a:pt x="19" y="45"/>
                  </a:lnTo>
                  <a:lnTo>
                    <a:pt x="23" y="39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0" y="29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9" y="21"/>
                  </a:lnTo>
                  <a:lnTo>
                    <a:pt x="40" y="20"/>
                  </a:lnTo>
                  <a:lnTo>
                    <a:pt x="43" y="20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50" y="22"/>
                  </a:lnTo>
                  <a:lnTo>
                    <a:pt x="50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18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28"/>
            <p:cNvSpPr/>
            <p:nvPr/>
          </p:nvSpPr>
          <p:spPr bwMode="auto">
            <a:xfrm>
              <a:off x="7704138" y="981075"/>
              <a:ext cx="87313" cy="55563"/>
            </a:xfrm>
            <a:custGeom>
              <a:avLst/>
              <a:gdLst>
                <a:gd name="T0" fmla="*/ 48 w 55"/>
                <a:gd name="T1" fmla="*/ 0 h 35"/>
                <a:gd name="T2" fmla="*/ 55 w 55"/>
                <a:gd name="T3" fmla="*/ 8 h 35"/>
                <a:gd name="T4" fmla="*/ 45 w 55"/>
                <a:gd name="T5" fmla="*/ 14 h 35"/>
                <a:gd name="T6" fmla="*/ 33 w 55"/>
                <a:gd name="T7" fmla="*/ 21 h 35"/>
                <a:gd name="T8" fmla="*/ 22 w 55"/>
                <a:gd name="T9" fmla="*/ 26 h 35"/>
                <a:gd name="T10" fmla="*/ 13 w 55"/>
                <a:gd name="T11" fmla="*/ 31 h 35"/>
                <a:gd name="T12" fmla="*/ 7 w 55"/>
                <a:gd name="T13" fmla="*/ 34 h 35"/>
                <a:gd name="T14" fmla="*/ 4 w 55"/>
                <a:gd name="T15" fmla="*/ 35 h 35"/>
                <a:gd name="T16" fmla="*/ 4 w 55"/>
                <a:gd name="T17" fmla="*/ 35 h 35"/>
                <a:gd name="T18" fmla="*/ 0 w 55"/>
                <a:gd name="T19" fmla="*/ 26 h 35"/>
                <a:gd name="T20" fmla="*/ 0 w 55"/>
                <a:gd name="T21" fmla="*/ 26 h 35"/>
                <a:gd name="T22" fmla="*/ 3 w 55"/>
                <a:gd name="T23" fmla="*/ 25 h 35"/>
                <a:gd name="T24" fmla="*/ 5 w 55"/>
                <a:gd name="T25" fmla="*/ 23 h 35"/>
                <a:gd name="T26" fmla="*/ 9 w 55"/>
                <a:gd name="T27" fmla="*/ 22 h 35"/>
                <a:gd name="T28" fmla="*/ 13 w 55"/>
                <a:gd name="T29" fmla="*/ 21 h 35"/>
                <a:gd name="T30" fmla="*/ 17 w 55"/>
                <a:gd name="T31" fmla="*/ 18 h 35"/>
                <a:gd name="T32" fmla="*/ 34 w 55"/>
                <a:gd name="T33" fmla="*/ 9 h 35"/>
                <a:gd name="T34" fmla="*/ 48 w 55"/>
                <a:gd name="T3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5">
                  <a:moveTo>
                    <a:pt x="48" y="0"/>
                  </a:moveTo>
                  <a:lnTo>
                    <a:pt x="55" y="8"/>
                  </a:lnTo>
                  <a:lnTo>
                    <a:pt x="45" y="14"/>
                  </a:lnTo>
                  <a:lnTo>
                    <a:pt x="33" y="21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7" y="3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9" y="22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34" y="9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29"/>
            <p:cNvSpPr/>
            <p:nvPr/>
          </p:nvSpPr>
          <p:spPr bwMode="auto">
            <a:xfrm>
              <a:off x="7699375" y="949325"/>
              <a:ext cx="104775" cy="84138"/>
            </a:xfrm>
            <a:custGeom>
              <a:avLst/>
              <a:gdLst>
                <a:gd name="T0" fmla="*/ 57 w 66"/>
                <a:gd name="T1" fmla="*/ 0 h 53"/>
                <a:gd name="T2" fmla="*/ 66 w 66"/>
                <a:gd name="T3" fmla="*/ 5 h 53"/>
                <a:gd name="T4" fmla="*/ 57 w 66"/>
                <a:gd name="T5" fmla="*/ 17 h 53"/>
                <a:gd name="T6" fmla="*/ 44 w 66"/>
                <a:gd name="T7" fmla="*/ 25 h 53"/>
                <a:gd name="T8" fmla="*/ 32 w 66"/>
                <a:gd name="T9" fmla="*/ 30 h 53"/>
                <a:gd name="T10" fmla="*/ 30 w 66"/>
                <a:gd name="T11" fmla="*/ 33 h 53"/>
                <a:gd name="T12" fmla="*/ 25 w 66"/>
                <a:gd name="T13" fmla="*/ 37 h 53"/>
                <a:gd name="T14" fmla="*/ 20 w 66"/>
                <a:gd name="T15" fmla="*/ 42 h 53"/>
                <a:gd name="T16" fmla="*/ 17 w 66"/>
                <a:gd name="T17" fmla="*/ 45 h 53"/>
                <a:gd name="T18" fmla="*/ 13 w 66"/>
                <a:gd name="T19" fmla="*/ 47 h 53"/>
                <a:gd name="T20" fmla="*/ 11 w 66"/>
                <a:gd name="T21" fmla="*/ 50 h 53"/>
                <a:gd name="T22" fmla="*/ 8 w 66"/>
                <a:gd name="T23" fmla="*/ 51 h 53"/>
                <a:gd name="T24" fmla="*/ 7 w 66"/>
                <a:gd name="T25" fmla="*/ 53 h 53"/>
                <a:gd name="T26" fmla="*/ 7 w 66"/>
                <a:gd name="T27" fmla="*/ 53 h 53"/>
                <a:gd name="T28" fmla="*/ 0 w 66"/>
                <a:gd name="T29" fmla="*/ 45 h 53"/>
                <a:gd name="T30" fmla="*/ 2 w 66"/>
                <a:gd name="T31" fmla="*/ 45 h 53"/>
                <a:gd name="T32" fmla="*/ 3 w 66"/>
                <a:gd name="T33" fmla="*/ 43 h 53"/>
                <a:gd name="T34" fmla="*/ 6 w 66"/>
                <a:gd name="T35" fmla="*/ 41 h 53"/>
                <a:gd name="T36" fmla="*/ 10 w 66"/>
                <a:gd name="T37" fmla="*/ 38 h 53"/>
                <a:gd name="T38" fmla="*/ 12 w 66"/>
                <a:gd name="T39" fmla="*/ 36 h 53"/>
                <a:gd name="T40" fmla="*/ 15 w 66"/>
                <a:gd name="T41" fmla="*/ 34 h 53"/>
                <a:gd name="T42" fmla="*/ 15 w 66"/>
                <a:gd name="T43" fmla="*/ 29 h 53"/>
                <a:gd name="T44" fmla="*/ 15 w 66"/>
                <a:gd name="T45" fmla="*/ 28 h 53"/>
                <a:gd name="T46" fmla="*/ 15 w 66"/>
                <a:gd name="T47" fmla="*/ 25 h 53"/>
                <a:gd name="T48" fmla="*/ 16 w 66"/>
                <a:gd name="T49" fmla="*/ 21 h 53"/>
                <a:gd name="T50" fmla="*/ 19 w 66"/>
                <a:gd name="T51" fmla="*/ 19 h 53"/>
                <a:gd name="T52" fmla="*/ 23 w 66"/>
                <a:gd name="T53" fmla="*/ 17 h 53"/>
                <a:gd name="T54" fmla="*/ 27 w 66"/>
                <a:gd name="T55" fmla="*/ 17 h 53"/>
                <a:gd name="T56" fmla="*/ 29 w 66"/>
                <a:gd name="T57" fmla="*/ 17 h 53"/>
                <a:gd name="T58" fmla="*/ 30 w 66"/>
                <a:gd name="T59" fmla="*/ 17 h 53"/>
                <a:gd name="T60" fmla="*/ 32 w 66"/>
                <a:gd name="T61" fmla="*/ 19 h 53"/>
                <a:gd name="T62" fmla="*/ 36 w 66"/>
                <a:gd name="T63" fmla="*/ 19 h 53"/>
                <a:gd name="T64" fmla="*/ 44 w 66"/>
                <a:gd name="T65" fmla="*/ 15 h 53"/>
                <a:gd name="T66" fmla="*/ 51 w 66"/>
                <a:gd name="T67" fmla="*/ 8 h 53"/>
                <a:gd name="T68" fmla="*/ 57 w 66"/>
                <a:gd name="T6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3">
                  <a:moveTo>
                    <a:pt x="57" y="0"/>
                  </a:moveTo>
                  <a:lnTo>
                    <a:pt x="66" y="5"/>
                  </a:lnTo>
                  <a:lnTo>
                    <a:pt x="57" y="17"/>
                  </a:lnTo>
                  <a:lnTo>
                    <a:pt x="44" y="25"/>
                  </a:lnTo>
                  <a:lnTo>
                    <a:pt x="32" y="30"/>
                  </a:lnTo>
                  <a:lnTo>
                    <a:pt x="30" y="33"/>
                  </a:lnTo>
                  <a:lnTo>
                    <a:pt x="25" y="37"/>
                  </a:lnTo>
                  <a:lnTo>
                    <a:pt x="20" y="42"/>
                  </a:lnTo>
                  <a:lnTo>
                    <a:pt x="17" y="45"/>
                  </a:lnTo>
                  <a:lnTo>
                    <a:pt x="13" y="47"/>
                  </a:lnTo>
                  <a:lnTo>
                    <a:pt x="11" y="50"/>
                  </a:lnTo>
                  <a:lnTo>
                    <a:pt x="8" y="51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6" y="41"/>
                  </a:lnTo>
                  <a:lnTo>
                    <a:pt x="10" y="38"/>
                  </a:lnTo>
                  <a:lnTo>
                    <a:pt x="12" y="36"/>
                  </a:lnTo>
                  <a:lnTo>
                    <a:pt x="15" y="34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5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6" y="19"/>
                  </a:lnTo>
                  <a:lnTo>
                    <a:pt x="44" y="15"/>
                  </a:lnTo>
                  <a:lnTo>
                    <a:pt x="51" y="8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30"/>
            <p:cNvSpPr/>
            <p:nvPr/>
          </p:nvSpPr>
          <p:spPr bwMode="auto">
            <a:xfrm>
              <a:off x="7670800" y="1144588"/>
              <a:ext cx="163513" cy="52388"/>
            </a:xfrm>
            <a:custGeom>
              <a:avLst/>
              <a:gdLst>
                <a:gd name="T0" fmla="*/ 18 w 103"/>
                <a:gd name="T1" fmla="*/ 0 h 33"/>
                <a:gd name="T2" fmla="*/ 21 w 103"/>
                <a:gd name="T3" fmla="*/ 0 h 33"/>
                <a:gd name="T4" fmla="*/ 22 w 103"/>
                <a:gd name="T5" fmla="*/ 0 h 33"/>
                <a:gd name="T6" fmla="*/ 24 w 103"/>
                <a:gd name="T7" fmla="*/ 3 h 33"/>
                <a:gd name="T8" fmla="*/ 33 w 103"/>
                <a:gd name="T9" fmla="*/ 13 h 33"/>
                <a:gd name="T10" fmla="*/ 42 w 103"/>
                <a:gd name="T11" fmla="*/ 20 h 33"/>
                <a:gd name="T12" fmla="*/ 51 w 103"/>
                <a:gd name="T13" fmla="*/ 23 h 33"/>
                <a:gd name="T14" fmla="*/ 59 w 103"/>
                <a:gd name="T15" fmla="*/ 24 h 33"/>
                <a:gd name="T16" fmla="*/ 62 w 103"/>
                <a:gd name="T17" fmla="*/ 24 h 33"/>
                <a:gd name="T18" fmla="*/ 63 w 103"/>
                <a:gd name="T19" fmla="*/ 24 h 33"/>
                <a:gd name="T20" fmla="*/ 66 w 103"/>
                <a:gd name="T21" fmla="*/ 23 h 33"/>
                <a:gd name="T22" fmla="*/ 80 w 103"/>
                <a:gd name="T23" fmla="*/ 17 h 33"/>
                <a:gd name="T24" fmla="*/ 89 w 103"/>
                <a:gd name="T25" fmla="*/ 11 h 33"/>
                <a:gd name="T26" fmla="*/ 93 w 103"/>
                <a:gd name="T27" fmla="*/ 6 h 33"/>
                <a:gd name="T28" fmla="*/ 94 w 103"/>
                <a:gd name="T29" fmla="*/ 4 h 33"/>
                <a:gd name="T30" fmla="*/ 96 w 103"/>
                <a:gd name="T31" fmla="*/ 4 h 33"/>
                <a:gd name="T32" fmla="*/ 103 w 103"/>
                <a:gd name="T33" fmla="*/ 7 h 33"/>
                <a:gd name="T34" fmla="*/ 102 w 103"/>
                <a:gd name="T35" fmla="*/ 9 h 33"/>
                <a:gd name="T36" fmla="*/ 100 w 103"/>
                <a:gd name="T37" fmla="*/ 13 h 33"/>
                <a:gd name="T38" fmla="*/ 93 w 103"/>
                <a:gd name="T39" fmla="*/ 20 h 33"/>
                <a:gd name="T40" fmla="*/ 83 w 103"/>
                <a:gd name="T41" fmla="*/ 26 h 33"/>
                <a:gd name="T42" fmla="*/ 68 w 103"/>
                <a:gd name="T43" fmla="*/ 33 h 33"/>
                <a:gd name="T44" fmla="*/ 67 w 103"/>
                <a:gd name="T45" fmla="*/ 33 h 33"/>
                <a:gd name="T46" fmla="*/ 67 w 103"/>
                <a:gd name="T47" fmla="*/ 33 h 33"/>
                <a:gd name="T48" fmla="*/ 66 w 103"/>
                <a:gd name="T49" fmla="*/ 33 h 33"/>
                <a:gd name="T50" fmla="*/ 63 w 103"/>
                <a:gd name="T51" fmla="*/ 33 h 33"/>
                <a:gd name="T52" fmla="*/ 59 w 103"/>
                <a:gd name="T53" fmla="*/ 33 h 33"/>
                <a:gd name="T54" fmla="*/ 58 w 103"/>
                <a:gd name="T55" fmla="*/ 33 h 33"/>
                <a:gd name="T56" fmla="*/ 48 w 103"/>
                <a:gd name="T57" fmla="*/ 33 h 33"/>
                <a:gd name="T58" fmla="*/ 38 w 103"/>
                <a:gd name="T59" fmla="*/ 29 h 33"/>
                <a:gd name="T60" fmla="*/ 28 w 103"/>
                <a:gd name="T61" fmla="*/ 23 h 33"/>
                <a:gd name="T62" fmla="*/ 17 w 103"/>
                <a:gd name="T63" fmla="*/ 11 h 33"/>
                <a:gd name="T64" fmla="*/ 16 w 103"/>
                <a:gd name="T65" fmla="*/ 11 h 33"/>
                <a:gd name="T66" fmla="*/ 13 w 103"/>
                <a:gd name="T67" fmla="*/ 12 h 33"/>
                <a:gd name="T68" fmla="*/ 11 w 103"/>
                <a:gd name="T69" fmla="*/ 15 h 33"/>
                <a:gd name="T70" fmla="*/ 8 w 103"/>
                <a:gd name="T71" fmla="*/ 17 h 33"/>
                <a:gd name="T72" fmla="*/ 0 w 103"/>
                <a:gd name="T73" fmla="*/ 11 h 33"/>
                <a:gd name="T74" fmla="*/ 5 w 103"/>
                <a:gd name="T75" fmla="*/ 7 h 33"/>
                <a:gd name="T76" fmla="*/ 9 w 103"/>
                <a:gd name="T77" fmla="*/ 3 h 33"/>
                <a:gd name="T78" fmla="*/ 13 w 103"/>
                <a:gd name="T79" fmla="*/ 2 h 33"/>
                <a:gd name="T80" fmla="*/ 16 w 103"/>
                <a:gd name="T81" fmla="*/ 0 h 33"/>
                <a:gd name="T82" fmla="*/ 18 w 103"/>
                <a:gd name="T8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33">
                  <a:moveTo>
                    <a:pt x="18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42" y="20"/>
                  </a:lnTo>
                  <a:lnTo>
                    <a:pt x="51" y="23"/>
                  </a:lnTo>
                  <a:lnTo>
                    <a:pt x="59" y="24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6" y="23"/>
                  </a:lnTo>
                  <a:lnTo>
                    <a:pt x="80" y="17"/>
                  </a:lnTo>
                  <a:lnTo>
                    <a:pt x="89" y="11"/>
                  </a:lnTo>
                  <a:lnTo>
                    <a:pt x="93" y="6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103" y="7"/>
                  </a:lnTo>
                  <a:lnTo>
                    <a:pt x="102" y="9"/>
                  </a:lnTo>
                  <a:lnTo>
                    <a:pt x="100" y="13"/>
                  </a:lnTo>
                  <a:lnTo>
                    <a:pt x="93" y="20"/>
                  </a:lnTo>
                  <a:lnTo>
                    <a:pt x="83" y="26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6" y="33"/>
                  </a:lnTo>
                  <a:lnTo>
                    <a:pt x="63" y="33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48" y="33"/>
                  </a:lnTo>
                  <a:lnTo>
                    <a:pt x="38" y="29"/>
                  </a:lnTo>
                  <a:lnTo>
                    <a:pt x="28" y="23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0" y="11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32"/>
            <p:cNvSpPr/>
            <p:nvPr/>
          </p:nvSpPr>
          <p:spPr bwMode="auto">
            <a:xfrm>
              <a:off x="7651750" y="1276350"/>
              <a:ext cx="19050" cy="22225"/>
            </a:xfrm>
            <a:custGeom>
              <a:avLst/>
              <a:gdLst>
                <a:gd name="T0" fmla="*/ 3 w 12"/>
                <a:gd name="T1" fmla="*/ 0 h 14"/>
                <a:gd name="T2" fmla="*/ 12 w 12"/>
                <a:gd name="T3" fmla="*/ 2 h 14"/>
                <a:gd name="T4" fmla="*/ 9 w 12"/>
                <a:gd name="T5" fmla="*/ 14 h 14"/>
                <a:gd name="T6" fmla="*/ 0 w 12"/>
                <a:gd name="T7" fmla="*/ 12 h 14"/>
                <a:gd name="T8" fmla="*/ 3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lnTo>
                    <a:pt x="12" y="2"/>
                  </a:lnTo>
                  <a:lnTo>
                    <a:pt x="9" y="14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33"/>
            <p:cNvSpPr>
              <a:spLocks noEditPoints="1"/>
            </p:cNvSpPr>
            <p:nvPr/>
          </p:nvSpPr>
          <p:spPr bwMode="auto">
            <a:xfrm>
              <a:off x="7521575" y="1285875"/>
              <a:ext cx="201613" cy="266700"/>
            </a:xfrm>
            <a:custGeom>
              <a:avLst/>
              <a:gdLst>
                <a:gd name="T0" fmla="*/ 69 w 127"/>
                <a:gd name="T1" fmla="*/ 9 h 168"/>
                <a:gd name="T2" fmla="*/ 67 w 127"/>
                <a:gd name="T3" fmla="*/ 11 h 168"/>
                <a:gd name="T4" fmla="*/ 59 w 127"/>
                <a:gd name="T5" fmla="*/ 13 h 168"/>
                <a:gd name="T6" fmla="*/ 47 w 127"/>
                <a:gd name="T7" fmla="*/ 19 h 168"/>
                <a:gd name="T8" fmla="*/ 27 w 127"/>
                <a:gd name="T9" fmla="*/ 37 h 168"/>
                <a:gd name="T10" fmla="*/ 13 w 127"/>
                <a:gd name="T11" fmla="*/ 72 h 168"/>
                <a:gd name="T12" fmla="*/ 13 w 127"/>
                <a:gd name="T13" fmla="*/ 72 h 168"/>
                <a:gd name="T14" fmla="*/ 13 w 127"/>
                <a:gd name="T15" fmla="*/ 74 h 168"/>
                <a:gd name="T16" fmla="*/ 12 w 127"/>
                <a:gd name="T17" fmla="*/ 78 h 168"/>
                <a:gd name="T18" fmla="*/ 10 w 127"/>
                <a:gd name="T19" fmla="*/ 87 h 168"/>
                <a:gd name="T20" fmla="*/ 10 w 127"/>
                <a:gd name="T21" fmla="*/ 104 h 168"/>
                <a:gd name="T22" fmla="*/ 18 w 127"/>
                <a:gd name="T23" fmla="*/ 135 h 168"/>
                <a:gd name="T24" fmla="*/ 27 w 127"/>
                <a:gd name="T25" fmla="*/ 156 h 168"/>
                <a:gd name="T26" fmla="*/ 34 w 127"/>
                <a:gd name="T27" fmla="*/ 159 h 168"/>
                <a:gd name="T28" fmla="*/ 47 w 127"/>
                <a:gd name="T29" fmla="*/ 157 h 168"/>
                <a:gd name="T30" fmla="*/ 59 w 127"/>
                <a:gd name="T31" fmla="*/ 151 h 168"/>
                <a:gd name="T32" fmla="*/ 63 w 127"/>
                <a:gd name="T33" fmla="*/ 150 h 168"/>
                <a:gd name="T34" fmla="*/ 70 w 127"/>
                <a:gd name="T35" fmla="*/ 142 h 168"/>
                <a:gd name="T36" fmla="*/ 82 w 127"/>
                <a:gd name="T37" fmla="*/ 129 h 168"/>
                <a:gd name="T38" fmla="*/ 102 w 127"/>
                <a:gd name="T39" fmla="*/ 95 h 168"/>
                <a:gd name="T40" fmla="*/ 118 w 127"/>
                <a:gd name="T41" fmla="*/ 42 h 168"/>
                <a:gd name="T42" fmla="*/ 116 w 127"/>
                <a:gd name="T43" fmla="*/ 40 h 168"/>
                <a:gd name="T44" fmla="*/ 115 w 127"/>
                <a:gd name="T45" fmla="*/ 33 h 168"/>
                <a:gd name="T46" fmla="*/ 106 w 127"/>
                <a:gd name="T47" fmla="*/ 21 h 168"/>
                <a:gd name="T48" fmla="*/ 86 w 127"/>
                <a:gd name="T49" fmla="*/ 12 h 168"/>
                <a:gd name="T50" fmla="*/ 69 w 127"/>
                <a:gd name="T51" fmla="*/ 0 h 168"/>
                <a:gd name="T52" fmla="*/ 87 w 127"/>
                <a:gd name="T53" fmla="*/ 2 h 168"/>
                <a:gd name="T54" fmla="*/ 112 w 127"/>
                <a:gd name="T55" fmla="*/ 13 h 168"/>
                <a:gd name="T56" fmla="*/ 123 w 127"/>
                <a:gd name="T57" fmla="*/ 27 h 168"/>
                <a:gd name="T58" fmla="*/ 127 w 127"/>
                <a:gd name="T59" fmla="*/ 37 h 168"/>
                <a:gd name="T60" fmla="*/ 127 w 127"/>
                <a:gd name="T61" fmla="*/ 42 h 168"/>
                <a:gd name="T62" fmla="*/ 127 w 127"/>
                <a:gd name="T63" fmla="*/ 42 h 168"/>
                <a:gd name="T64" fmla="*/ 111 w 127"/>
                <a:gd name="T65" fmla="*/ 99 h 168"/>
                <a:gd name="T66" fmla="*/ 90 w 127"/>
                <a:gd name="T67" fmla="*/ 135 h 168"/>
                <a:gd name="T68" fmla="*/ 72 w 127"/>
                <a:gd name="T69" fmla="*/ 155 h 168"/>
                <a:gd name="T70" fmla="*/ 64 w 127"/>
                <a:gd name="T71" fmla="*/ 160 h 168"/>
                <a:gd name="T72" fmla="*/ 38 w 127"/>
                <a:gd name="T73" fmla="*/ 168 h 168"/>
                <a:gd name="T74" fmla="*/ 31 w 127"/>
                <a:gd name="T75" fmla="*/ 168 h 168"/>
                <a:gd name="T76" fmla="*/ 23 w 127"/>
                <a:gd name="T77" fmla="*/ 165 h 168"/>
                <a:gd name="T78" fmla="*/ 18 w 127"/>
                <a:gd name="T79" fmla="*/ 163 h 168"/>
                <a:gd name="T80" fmla="*/ 17 w 127"/>
                <a:gd name="T81" fmla="*/ 161 h 168"/>
                <a:gd name="T82" fmla="*/ 9 w 127"/>
                <a:gd name="T83" fmla="*/ 139 h 168"/>
                <a:gd name="T84" fmla="*/ 1 w 127"/>
                <a:gd name="T85" fmla="*/ 105 h 168"/>
                <a:gd name="T86" fmla="*/ 1 w 127"/>
                <a:gd name="T87" fmla="*/ 81 h 168"/>
                <a:gd name="T88" fmla="*/ 4 w 127"/>
                <a:gd name="T89" fmla="*/ 70 h 168"/>
                <a:gd name="T90" fmla="*/ 19 w 127"/>
                <a:gd name="T91" fmla="*/ 32 h 168"/>
                <a:gd name="T92" fmla="*/ 42 w 127"/>
                <a:gd name="T93" fmla="*/ 11 h 168"/>
                <a:gd name="T94" fmla="*/ 65 w 127"/>
                <a:gd name="T95" fmla="*/ 0 h 168"/>
                <a:gd name="T96" fmla="*/ 69 w 127"/>
                <a:gd name="T9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" h="168">
                  <a:moveTo>
                    <a:pt x="69" y="9"/>
                  </a:moveTo>
                  <a:lnTo>
                    <a:pt x="69" y="9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59" y="13"/>
                  </a:lnTo>
                  <a:lnTo>
                    <a:pt x="53" y="15"/>
                  </a:lnTo>
                  <a:lnTo>
                    <a:pt x="47" y="19"/>
                  </a:lnTo>
                  <a:lnTo>
                    <a:pt x="38" y="27"/>
                  </a:lnTo>
                  <a:lnTo>
                    <a:pt x="27" y="37"/>
                  </a:lnTo>
                  <a:lnTo>
                    <a:pt x="19" y="51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2" y="75"/>
                  </a:lnTo>
                  <a:lnTo>
                    <a:pt x="12" y="78"/>
                  </a:lnTo>
                  <a:lnTo>
                    <a:pt x="12" y="81"/>
                  </a:lnTo>
                  <a:lnTo>
                    <a:pt x="10" y="87"/>
                  </a:lnTo>
                  <a:lnTo>
                    <a:pt x="10" y="93"/>
                  </a:lnTo>
                  <a:lnTo>
                    <a:pt x="10" y="104"/>
                  </a:lnTo>
                  <a:lnTo>
                    <a:pt x="13" y="118"/>
                  </a:lnTo>
                  <a:lnTo>
                    <a:pt x="18" y="13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30" y="157"/>
                  </a:lnTo>
                  <a:lnTo>
                    <a:pt x="34" y="159"/>
                  </a:lnTo>
                  <a:lnTo>
                    <a:pt x="38" y="159"/>
                  </a:lnTo>
                  <a:lnTo>
                    <a:pt x="47" y="157"/>
                  </a:lnTo>
                  <a:lnTo>
                    <a:pt x="59" y="152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3" y="150"/>
                  </a:lnTo>
                  <a:lnTo>
                    <a:pt x="65" y="147"/>
                  </a:lnTo>
                  <a:lnTo>
                    <a:pt x="70" y="142"/>
                  </a:lnTo>
                  <a:lnTo>
                    <a:pt x="76" y="136"/>
                  </a:lnTo>
                  <a:lnTo>
                    <a:pt x="82" y="129"/>
                  </a:lnTo>
                  <a:lnTo>
                    <a:pt x="93" y="114"/>
                  </a:lnTo>
                  <a:lnTo>
                    <a:pt x="102" y="95"/>
                  </a:lnTo>
                  <a:lnTo>
                    <a:pt x="111" y="71"/>
                  </a:lnTo>
                  <a:lnTo>
                    <a:pt x="118" y="42"/>
                  </a:lnTo>
                  <a:lnTo>
                    <a:pt x="116" y="41"/>
                  </a:lnTo>
                  <a:lnTo>
                    <a:pt x="116" y="40"/>
                  </a:lnTo>
                  <a:lnTo>
                    <a:pt x="116" y="37"/>
                  </a:lnTo>
                  <a:lnTo>
                    <a:pt x="115" y="33"/>
                  </a:lnTo>
                  <a:lnTo>
                    <a:pt x="111" y="27"/>
                  </a:lnTo>
                  <a:lnTo>
                    <a:pt x="106" y="21"/>
                  </a:lnTo>
                  <a:lnTo>
                    <a:pt x="98" y="16"/>
                  </a:lnTo>
                  <a:lnTo>
                    <a:pt x="86" y="12"/>
                  </a:lnTo>
                  <a:lnTo>
                    <a:pt x="69" y="9"/>
                  </a:lnTo>
                  <a:close/>
                  <a:moveTo>
                    <a:pt x="69" y="0"/>
                  </a:moveTo>
                  <a:lnTo>
                    <a:pt x="69" y="0"/>
                  </a:lnTo>
                  <a:lnTo>
                    <a:pt x="87" y="2"/>
                  </a:lnTo>
                  <a:lnTo>
                    <a:pt x="102" y="7"/>
                  </a:lnTo>
                  <a:lnTo>
                    <a:pt x="112" y="13"/>
                  </a:lnTo>
                  <a:lnTo>
                    <a:pt x="119" y="21"/>
                  </a:lnTo>
                  <a:lnTo>
                    <a:pt x="123" y="27"/>
                  </a:lnTo>
                  <a:lnTo>
                    <a:pt x="125" y="33"/>
                  </a:lnTo>
                  <a:lnTo>
                    <a:pt x="127" y="37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0" y="74"/>
                  </a:lnTo>
                  <a:lnTo>
                    <a:pt x="111" y="99"/>
                  </a:lnTo>
                  <a:lnTo>
                    <a:pt x="101" y="119"/>
                  </a:lnTo>
                  <a:lnTo>
                    <a:pt x="90" y="135"/>
                  </a:lnTo>
                  <a:lnTo>
                    <a:pt x="80" y="147"/>
                  </a:lnTo>
                  <a:lnTo>
                    <a:pt x="72" y="155"/>
                  </a:lnTo>
                  <a:lnTo>
                    <a:pt x="65" y="159"/>
                  </a:lnTo>
                  <a:lnTo>
                    <a:pt x="64" y="160"/>
                  </a:lnTo>
                  <a:lnTo>
                    <a:pt x="50" y="167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1" y="168"/>
                  </a:lnTo>
                  <a:lnTo>
                    <a:pt x="27" y="167"/>
                  </a:lnTo>
                  <a:lnTo>
                    <a:pt x="23" y="165"/>
                  </a:lnTo>
                  <a:lnTo>
                    <a:pt x="21" y="164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9" y="139"/>
                  </a:lnTo>
                  <a:lnTo>
                    <a:pt x="4" y="121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81"/>
                  </a:lnTo>
                  <a:lnTo>
                    <a:pt x="2" y="74"/>
                  </a:lnTo>
                  <a:lnTo>
                    <a:pt x="4" y="70"/>
                  </a:lnTo>
                  <a:lnTo>
                    <a:pt x="10" y="47"/>
                  </a:lnTo>
                  <a:lnTo>
                    <a:pt x="19" y="32"/>
                  </a:lnTo>
                  <a:lnTo>
                    <a:pt x="30" y="19"/>
                  </a:lnTo>
                  <a:lnTo>
                    <a:pt x="42" y="11"/>
                  </a:lnTo>
                  <a:lnTo>
                    <a:pt x="55" y="3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34"/>
            <p:cNvSpPr/>
            <p:nvPr/>
          </p:nvSpPr>
          <p:spPr bwMode="auto">
            <a:xfrm>
              <a:off x="7616825" y="1292225"/>
              <a:ext cx="80963" cy="46038"/>
            </a:xfrm>
            <a:custGeom>
              <a:avLst/>
              <a:gdLst>
                <a:gd name="T0" fmla="*/ 9 w 51"/>
                <a:gd name="T1" fmla="*/ 0 h 29"/>
                <a:gd name="T2" fmla="*/ 9 w 51"/>
                <a:gd name="T3" fmla="*/ 0 h 29"/>
                <a:gd name="T4" fmla="*/ 10 w 51"/>
                <a:gd name="T5" fmla="*/ 3 h 29"/>
                <a:gd name="T6" fmla="*/ 12 w 51"/>
                <a:gd name="T7" fmla="*/ 7 h 29"/>
                <a:gd name="T8" fmla="*/ 14 w 51"/>
                <a:gd name="T9" fmla="*/ 11 h 29"/>
                <a:gd name="T10" fmla="*/ 17 w 51"/>
                <a:gd name="T11" fmla="*/ 15 h 29"/>
                <a:gd name="T12" fmla="*/ 20 w 51"/>
                <a:gd name="T13" fmla="*/ 17 h 29"/>
                <a:gd name="T14" fmla="*/ 24 w 51"/>
                <a:gd name="T15" fmla="*/ 19 h 29"/>
                <a:gd name="T16" fmla="*/ 27 w 51"/>
                <a:gd name="T17" fmla="*/ 20 h 29"/>
                <a:gd name="T18" fmla="*/ 30 w 51"/>
                <a:gd name="T19" fmla="*/ 20 h 29"/>
                <a:gd name="T20" fmla="*/ 33 w 51"/>
                <a:gd name="T21" fmla="*/ 19 h 29"/>
                <a:gd name="T22" fmla="*/ 37 w 51"/>
                <a:gd name="T23" fmla="*/ 17 h 29"/>
                <a:gd name="T24" fmla="*/ 41 w 51"/>
                <a:gd name="T25" fmla="*/ 15 h 29"/>
                <a:gd name="T26" fmla="*/ 45 w 51"/>
                <a:gd name="T27" fmla="*/ 11 h 29"/>
                <a:gd name="T28" fmla="*/ 51 w 51"/>
                <a:gd name="T29" fmla="*/ 19 h 29"/>
                <a:gd name="T30" fmla="*/ 38 w 51"/>
                <a:gd name="T31" fmla="*/ 26 h 29"/>
                <a:gd name="T32" fmla="*/ 27 w 51"/>
                <a:gd name="T33" fmla="*/ 29 h 29"/>
                <a:gd name="T34" fmla="*/ 17 w 51"/>
                <a:gd name="T35" fmla="*/ 28 h 29"/>
                <a:gd name="T36" fmla="*/ 10 w 51"/>
                <a:gd name="T37" fmla="*/ 23 h 29"/>
                <a:gd name="T38" fmla="*/ 5 w 51"/>
                <a:gd name="T39" fmla="*/ 16 h 29"/>
                <a:gd name="T40" fmla="*/ 4 w 51"/>
                <a:gd name="T41" fmla="*/ 12 h 29"/>
                <a:gd name="T42" fmla="*/ 1 w 51"/>
                <a:gd name="T43" fmla="*/ 8 h 29"/>
                <a:gd name="T44" fmla="*/ 1 w 51"/>
                <a:gd name="T45" fmla="*/ 5 h 29"/>
                <a:gd name="T46" fmla="*/ 0 w 51"/>
                <a:gd name="T47" fmla="*/ 3 h 29"/>
                <a:gd name="T48" fmla="*/ 0 w 51"/>
                <a:gd name="T49" fmla="*/ 3 h 29"/>
                <a:gd name="T50" fmla="*/ 9 w 51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9">
                  <a:moveTo>
                    <a:pt x="9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4" y="19"/>
                  </a:lnTo>
                  <a:lnTo>
                    <a:pt x="27" y="20"/>
                  </a:lnTo>
                  <a:lnTo>
                    <a:pt x="30" y="20"/>
                  </a:lnTo>
                  <a:lnTo>
                    <a:pt x="33" y="19"/>
                  </a:lnTo>
                  <a:lnTo>
                    <a:pt x="37" y="17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51" y="19"/>
                  </a:lnTo>
                  <a:lnTo>
                    <a:pt x="38" y="26"/>
                  </a:lnTo>
                  <a:lnTo>
                    <a:pt x="27" y="29"/>
                  </a:lnTo>
                  <a:lnTo>
                    <a:pt x="17" y="28"/>
                  </a:lnTo>
                  <a:lnTo>
                    <a:pt x="10" y="23"/>
                  </a:lnTo>
                  <a:lnTo>
                    <a:pt x="5" y="16"/>
                  </a:lnTo>
                  <a:lnTo>
                    <a:pt x="4" y="12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35"/>
            <p:cNvSpPr/>
            <p:nvPr/>
          </p:nvSpPr>
          <p:spPr bwMode="auto">
            <a:xfrm>
              <a:off x="7688263" y="1323975"/>
              <a:ext cx="209550" cy="127000"/>
            </a:xfrm>
            <a:custGeom>
              <a:avLst/>
              <a:gdLst>
                <a:gd name="T0" fmla="*/ 7 w 132"/>
                <a:gd name="T1" fmla="*/ 0 h 80"/>
                <a:gd name="T2" fmla="*/ 13 w 132"/>
                <a:gd name="T3" fmla="*/ 5 h 80"/>
                <a:gd name="T4" fmla="*/ 20 w 132"/>
                <a:gd name="T5" fmla="*/ 17 h 80"/>
                <a:gd name="T6" fmla="*/ 34 w 132"/>
                <a:gd name="T7" fmla="*/ 46 h 80"/>
                <a:gd name="T8" fmla="*/ 57 w 132"/>
                <a:gd name="T9" fmla="*/ 69 h 80"/>
                <a:gd name="T10" fmla="*/ 57 w 132"/>
                <a:gd name="T11" fmla="*/ 69 h 80"/>
                <a:gd name="T12" fmla="*/ 58 w 132"/>
                <a:gd name="T13" fmla="*/ 69 h 80"/>
                <a:gd name="T14" fmla="*/ 60 w 132"/>
                <a:gd name="T15" fmla="*/ 68 h 80"/>
                <a:gd name="T16" fmla="*/ 65 w 132"/>
                <a:gd name="T17" fmla="*/ 63 h 80"/>
                <a:gd name="T18" fmla="*/ 69 w 132"/>
                <a:gd name="T19" fmla="*/ 56 h 80"/>
                <a:gd name="T20" fmla="*/ 79 w 132"/>
                <a:gd name="T21" fmla="*/ 40 h 80"/>
                <a:gd name="T22" fmla="*/ 100 w 132"/>
                <a:gd name="T23" fmla="*/ 20 h 80"/>
                <a:gd name="T24" fmla="*/ 115 w 132"/>
                <a:gd name="T25" fmla="*/ 5 h 80"/>
                <a:gd name="T26" fmla="*/ 117 w 132"/>
                <a:gd name="T27" fmla="*/ 10 h 80"/>
                <a:gd name="T28" fmla="*/ 120 w 132"/>
                <a:gd name="T29" fmla="*/ 13 h 80"/>
                <a:gd name="T30" fmla="*/ 125 w 132"/>
                <a:gd name="T31" fmla="*/ 17 h 80"/>
                <a:gd name="T32" fmla="*/ 132 w 132"/>
                <a:gd name="T33" fmla="*/ 20 h 80"/>
                <a:gd name="T34" fmla="*/ 127 w 132"/>
                <a:gd name="T35" fmla="*/ 27 h 80"/>
                <a:gd name="T36" fmla="*/ 117 w 132"/>
                <a:gd name="T37" fmla="*/ 22 h 80"/>
                <a:gd name="T38" fmla="*/ 113 w 132"/>
                <a:gd name="T39" fmla="*/ 20 h 80"/>
                <a:gd name="T40" fmla="*/ 107 w 132"/>
                <a:gd name="T41" fmla="*/ 26 h 80"/>
                <a:gd name="T42" fmla="*/ 85 w 132"/>
                <a:gd name="T43" fmla="*/ 51 h 80"/>
                <a:gd name="T44" fmla="*/ 79 w 132"/>
                <a:gd name="T45" fmla="*/ 59 h 80"/>
                <a:gd name="T46" fmla="*/ 77 w 132"/>
                <a:gd name="T47" fmla="*/ 63 h 80"/>
                <a:gd name="T48" fmla="*/ 73 w 132"/>
                <a:gd name="T49" fmla="*/ 69 h 80"/>
                <a:gd name="T50" fmla="*/ 65 w 132"/>
                <a:gd name="T51" fmla="*/ 77 h 80"/>
                <a:gd name="T52" fmla="*/ 57 w 132"/>
                <a:gd name="T53" fmla="*/ 80 h 80"/>
                <a:gd name="T54" fmla="*/ 52 w 132"/>
                <a:gd name="T55" fmla="*/ 78 h 80"/>
                <a:gd name="T56" fmla="*/ 49 w 132"/>
                <a:gd name="T57" fmla="*/ 76 h 80"/>
                <a:gd name="T58" fmla="*/ 26 w 132"/>
                <a:gd name="T59" fmla="*/ 51 h 80"/>
                <a:gd name="T60" fmla="*/ 17 w 132"/>
                <a:gd name="T61" fmla="*/ 31 h 80"/>
                <a:gd name="T62" fmla="*/ 6 w 132"/>
                <a:gd name="T63" fmla="*/ 12 h 80"/>
                <a:gd name="T64" fmla="*/ 3 w 132"/>
                <a:gd name="T65" fmla="*/ 9 h 80"/>
                <a:gd name="T66" fmla="*/ 5 w 132"/>
                <a:gd name="T67" fmla="*/ 6 h 80"/>
                <a:gd name="T68" fmla="*/ 0 w 132"/>
                <a:gd name="T69" fmla="*/ 1 h 80"/>
                <a:gd name="T70" fmla="*/ 2 w 132"/>
                <a:gd name="T7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2" h="80">
                  <a:moveTo>
                    <a:pt x="5" y="0"/>
                  </a:moveTo>
                  <a:lnTo>
                    <a:pt x="7" y="0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0" y="17"/>
                  </a:lnTo>
                  <a:lnTo>
                    <a:pt x="27" y="29"/>
                  </a:lnTo>
                  <a:lnTo>
                    <a:pt x="34" y="46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60" y="68"/>
                  </a:lnTo>
                  <a:lnTo>
                    <a:pt x="62" y="67"/>
                  </a:lnTo>
                  <a:lnTo>
                    <a:pt x="65" y="63"/>
                  </a:lnTo>
                  <a:lnTo>
                    <a:pt x="68" y="59"/>
                  </a:lnTo>
                  <a:lnTo>
                    <a:pt x="69" y="56"/>
                  </a:lnTo>
                  <a:lnTo>
                    <a:pt x="73" y="50"/>
                  </a:lnTo>
                  <a:lnTo>
                    <a:pt x="79" y="40"/>
                  </a:lnTo>
                  <a:lnTo>
                    <a:pt x="89" y="30"/>
                  </a:lnTo>
                  <a:lnTo>
                    <a:pt x="100" y="20"/>
                  </a:lnTo>
                  <a:lnTo>
                    <a:pt x="107" y="12"/>
                  </a:lnTo>
                  <a:lnTo>
                    <a:pt x="115" y="5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3" y="14"/>
                  </a:lnTo>
                  <a:lnTo>
                    <a:pt x="125" y="17"/>
                  </a:lnTo>
                  <a:lnTo>
                    <a:pt x="129" y="18"/>
                  </a:lnTo>
                  <a:lnTo>
                    <a:pt x="132" y="20"/>
                  </a:lnTo>
                  <a:lnTo>
                    <a:pt x="132" y="29"/>
                  </a:lnTo>
                  <a:lnTo>
                    <a:pt x="127" y="27"/>
                  </a:lnTo>
                  <a:lnTo>
                    <a:pt x="121" y="25"/>
                  </a:lnTo>
                  <a:lnTo>
                    <a:pt x="117" y="22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94" y="39"/>
                  </a:lnTo>
                  <a:lnTo>
                    <a:pt x="85" y="51"/>
                  </a:lnTo>
                  <a:lnTo>
                    <a:pt x="81" y="55"/>
                  </a:lnTo>
                  <a:lnTo>
                    <a:pt x="79" y="59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5" y="63"/>
                  </a:lnTo>
                  <a:lnTo>
                    <a:pt x="73" y="69"/>
                  </a:lnTo>
                  <a:lnTo>
                    <a:pt x="69" y="75"/>
                  </a:lnTo>
                  <a:lnTo>
                    <a:pt x="65" y="77"/>
                  </a:lnTo>
                  <a:lnTo>
                    <a:pt x="61" y="80"/>
                  </a:lnTo>
                  <a:lnTo>
                    <a:pt x="57" y="80"/>
                  </a:lnTo>
                  <a:lnTo>
                    <a:pt x="55" y="80"/>
                  </a:lnTo>
                  <a:lnTo>
                    <a:pt x="52" y="78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17" y="31"/>
                  </a:lnTo>
                  <a:lnTo>
                    <a:pt x="11" y="20"/>
                  </a:lnTo>
                  <a:lnTo>
                    <a:pt x="6" y="12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6"/>
                  </a:lnTo>
                  <a:lnTo>
                    <a:pt x="5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36"/>
            <p:cNvSpPr/>
            <p:nvPr/>
          </p:nvSpPr>
          <p:spPr bwMode="auto">
            <a:xfrm>
              <a:off x="7419975" y="1292225"/>
              <a:ext cx="138113" cy="101600"/>
            </a:xfrm>
            <a:custGeom>
              <a:avLst/>
              <a:gdLst>
                <a:gd name="T0" fmla="*/ 19 w 87"/>
                <a:gd name="T1" fmla="*/ 0 h 64"/>
                <a:gd name="T2" fmla="*/ 22 w 87"/>
                <a:gd name="T3" fmla="*/ 0 h 64"/>
                <a:gd name="T4" fmla="*/ 23 w 87"/>
                <a:gd name="T5" fmla="*/ 0 h 64"/>
                <a:gd name="T6" fmla="*/ 26 w 87"/>
                <a:gd name="T7" fmla="*/ 0 h 64"/>
                <a:gd name="T8" fmla="*/ 48 w 87"/>
                <a:gd name="T9" fmla="*/ 43 h 64"/>
                <a:gd name="T10" fmla="*/ 48 w 87"/>
                <a:gd name="T11" fmla="*/ 43 h 64"/>
                <a:gd name="T12" fmla="*/ 49 w 87"/>
                <a:gd name="T13" fmla="*/ 47 h 64"/>
                <a:gd name="T14" fmla="*/ 52 w 87"/>
                <a:gd name="T15" fmla="*/ 51 h 64"/>
                <a:gd name="T16" fmla="*/ 53 w 87"/>
                <a:gd name="T17" fmla="*/ 53 h 64"/>
                <a:gd name="T18" fmla="*/ 55 w 87"/>
                <a:gd name="T19" fmla="*/ 54 h 64"/>
                <a:gd name="T20" fmla="*/ 55 w 87"/>
                <a:gd name="T21" fmla="*/ 54 h 64"/>
                <a:gd name="T22" fmla="*/ 55 w 87"/>
                <a:gd name="T23" fmla="*/ 54 h 64"/>
                <a:gd name="T24" fmla="*/ 56 w 87"/>
                <a:gd name="T25" fmla="*/ 54 h 64"/>
                <a:gd name="T26" fmla="*/ 57 w 87"/>
                <a:gd name="T27" fmla="*/ 54 h 64"/>
                <a:gd name="T28" fmla="*/ 57 w 87"/>
                <a:gd name="T29" fmla="*/ 53 h 64"/>
                <a:gd name="T30" fmla="*/ 57 w 87"/>
                <a:gd name="T31" fmla="*/ 53 h 64"/>
                <a:gd name="T32" fmla="*/ 58 w 87"/>
                <a:gd name="T33" fmla="*/ 51 h 64"/>
                <a:gd name="T34" fmla="*/ 81 w 87"/>
                <a:gd name="T35" fmla="*/ 33 h 64"/>
                <a:gd name="T36" fmla="*/ 81 w 87"/>
                <a:gd name="T37" fmla="*/ 33 h 64"/>
                <a:gd name="T38" fmla="*/ 87 w 87"/>
                <a:gd name="T39" fmla="*/ 40 h 64"/>
                <a:gd name="T40" fmla="*/ 65 w 87"/>
                <a:gd name="T41" fmla="*/ 59 h 64"/>
                <a:gd name="T42" fmla="*/ 64 w 87"/>
                <a:gd name="T43" fmla="*/ 60 h 64"/>
                <a:gd name="T44" fmla="*/ 62 w 87"/>
                <a:gd name="T45" fmla="*/ 62 h 64"/>
                <a:gd name="T46" fmla="*/ 58 w 87"/>
                <a:gd name="T47" fmla="*/ 63 h 64"/>
                <a:gd name="T48" fmla="*/ 55 w 87"/>
                <a:gd name="T49" fmla="*/ 64 h 64"/>
                <a:gd name="T50" fmla="*/ 55 w 87"/>
                <a:gd name="T51" fmla="*/ 64 h 64"/>
                <a:gd name="T52" fmla="*/ 52 w 87"/>
                <a:gd name="T53" fmla="*/ 63 h 64"/>
                <a:gd name="T54" fmla="*/ 49 w 87"/>
                <a:gd name="T55" fmla="*/ 62 h 64"/>
                <a:gd name="T56" fmla="*/ 45 w 87"/>
                <a:gd name="T57" fmla="*/ 59 h 64"/>
                <a:gd name="T58" fmla="*/ 44 w 87"/>
                <a:gd name="T59" fmla="*/ 57 h 64"/>
                <a:gd name="T60" fmla="*/ 41 w 87"/>
                <a:gd name="T61" fmla="*/ 53 h 64"/>
                <a:gd name="T62" fmla="*/ 39 w 87"/>
                <a:gd name="T63" fmla="*/ 47 h 64"/>
                <a:gd name="T64" fmla="*/ 19 w 87"/>
                <a:gd name="T65" fmla="*/ 9 h 64"/>
                <a:gd name="T66" fmla="*/ 17 w 87"/>
                <a:gd name="T67" fmla="*/ 11 h 64"/>
                <a:gd name="T68" fmla="*/ 13 w 87"/>
                <a:gd name="T69" fmla="*/ 11 h 64"/>
                <a:gd name="T70" fmla="*/ 9 w 87"/>
                <a:gd name="T71" fmla="*/ 12 h 64"/>
                <a:gd name="T72" fmla="*/ 3 w 87"/>
                <a:gd name="T73" fmla="*/ 15 h 64"/>
                <a:gd name="T74" fmla="*/ 0 w 87"/>
                <a:gd name="T75" fmla="*/ 5 h 64"/>
                <a:gd name="T76" fmla="*/ 6 w 87"/>
                <a:gd name="T77" fmla="*/ 3 h 64"/>
                <a:gd name="T78" fmla="*/ 11 w 87"/>
                <a:gd name="T79" fmla="*/ 2 h 64"/>
                <a:gd name="T80" fmla="*/ 15 w 87"/>
                <a:gd name="T81" fmla="*/ 0 h 64"/>
                <a:gd name="T82" fmla="*/ 19 w 87"/>
                <a:gd name="T8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64">
                  <a:moveTo>
                    <a:pt x="19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9" y="47"/>
                  </a:lnTo>
                  <a:lnTo>
                    <a:pt x="52" y="51"/>
                  </a:lnTo>
                  <a:lnTo>
                    <a:pt x="53" y="53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1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7" y="40"/>
                  </a:lnTo>
                  <a:lnTo>
                    <a:pt x="65" y="59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8" y="63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2" y="63"/>
                  </a:lnTo>
                  <a:lnTo>
                    <a:pt x="49" y="62"/>
                  </a:lnTo>
                  <a:lnTo>
                    <a:pt x="45" y="59"/>
                  </a:lnTo>
                  <a:lnTo>
                    <a:pt x="44" y="57"/>
                  </a:lnTo>
                  <a:lnTo>
                    <a:pt x="41" y="53"/>
                  </a:lnTo>
                  <a:lnTo>
                    <a:pt x="39" y="47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3" y="1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37"/>
            <p:cNvSpPr/>
            <p:nvPr/>
          </p:nvSpPr>
          <p:spPr bwMode="auto">
            <a:xfrm>
              <a:off x="7583488" y="1539875"/>
              <a:ext cx="85725" cy="355600"/>
            </a:xfrm>
            <a:custGeom>
              <a:avLst/>
              <a:gdLst>
                <a:gd name="T0" fmla="*/ 5 w 54"/>
                <a:gd name="T1" fmla="*/ 0 h 224"/>
                <a:gd name="T2" fmla="*/ 5 w 54"/>
                <a:gd name="T3" fmla="*/ 0 h 224"/>
                <a:gd name="T4" fmla="*/ 16 w 54"/>
                <a:gd name="T5" fmla="*/ 3 h 224"/>
                <a:gd name="T6" fmla="*/ 16 w 54"/>
                <a:gd name="T7" fmla="*/ 4 h 224"/>
                <a:gd name="T8" fmla="*/ 14 w 54"/>
                <a:gd name="T9" fmla="*/ 7 h 224"/>
                <a:gd name="T10" fmla="*/ 13 w 54"/>
                <a:gd name="T11" fmla="*/ 11 h 224"/>
                <a:gd name="T12" fmla="*/ 12 w 54"/>
                <a:gd name="T13" fmla="*/ 17 h 224"/>
                <a:gd name="T14" fmla="*/ 11 w 54"/>
                <a:gd name="T15" fmla="*/ 35 h 224"/>
                <a:gd name="T16" fmla="*/ 9 w 54"/>
                <a:gd name="T17" fmla="*/ 59 h 224"/>
                <a:gd name="T18" fmla="*/ 11 w 54"/>
                <a:gd name="T19" fmla="*/ 88 h 224"/>
                <a:gd name="T20" fmla="*/ 16 w 54"/>
                <a:gd name="T21" fmla="*/ 122 h 224"/>
                <a:gd name="T22" fmla="*/ 34 w 54"/>
                <a:gd name="T23" fmla="*/ 211 h 224"/>
                <a:gd name="T24" fmla="*/ 34 w 54"/>
                <a:gd name="T25" fmla="*/ 212 h 224"/>
                <a:gd name="T26" fmla="*/ 34 w 54"/>
                <a:gd name="T27" fmla="*/ 212 h 224"/>
                <a:gd name="T28" fmla="*/ 34 w 54"/>
                <a:gd name="T29" fmla="*/ 215 h 224"/>
                <a:gd name="T30" fmla="*/ 34 w 54"/>
                <a:gd name="T31" fmla="*/ 215 h 224"/>
                <a:gd name="T32" fmla="*/ 34 w 54"/>
                <a:gd name="T33" fmla="*/ 215 h 224"/>
                <a:gd name="T34" fmla="*/ 35 w 54"/>
                <a:gd name="T35" fmla="*/ 215 h 224"/>
                <a:gd name="T36" fmla="*/ 37 w 54"/>
                <a:gd name="T37" fmla="*/ 215 h 224"/>
                <a:gd name="T38" fmla="*/ 51 w 54"/>
                <a:gd name="T39" fmla="*/ 211 h 224"/>
                <a:gd name="T40" fmla="*/ 54 w 54"/>
                <a:gd name="T41" fmla="*/ 220 h 224"/>
                <a:gd name="T42" fmla="*/ 39 w 54"/>
                <a:gd name="T43" fmla="*/ 224 h 224"/>
                <a:gd name="T44" fmla="*/ 39 w 54"/>
                <a:gd name="T45" fmla="*/ 224 h 224"/>
                <a:gd name="T46" fmla="*/ 35 w 54"/>
                <a:gd name="T47" fmla="*/ 224 h 224"/>
                <a:gd name="T48" fmla="*/ 34 w 54"/>
                <a:gd name="T49" fmla="*/ 224 h 224"/>
                <a:gd name="T50" fmla="*/ 30 w 54"/>
                <a:gd name="T51" fmla="*/ 224 h 224"/>
                <a:gd name="T52" fmla="*/ 28 w 54"/>
                <a:gd name="T53" fmla="*/ 223 h 224"/>
                <a:gd name="T54" fmla="*/ 25 w 54"/>
                <a:gd name="T55" fmla="*/ 220 h 224"/>
                <a:gd name="T56" fmla="*/ 24 w 54"/>
                <a:gd name="T57" fmla="*/ 216 h 224"/>
                <a:gd name="T58" fmla="*/ 24 w 54"/>
                <a:gd name="T59" fmla="*/ 212 h 224"/>
                <a:gd name="T60" fmla="*/ 24 w 54"/>
                <a:gd name="T61" fmla="*/ 211 h 224"/>
                <a:gd name="T62" fmla="*/ 7 w 54"/>
                <a:gd name="T63" fmla="*/ 124 h 224"/>
                <a:gd name="T64" fmla="*/ 1 w 54"/>
                <a:gd name="T65" fmla="*/ 89 h 224"/>
                <a:gd name="T66" fmla="*/ 0 w 54"/>
                <a:gd name="T67" fmla="*/ 59 h 224"/>
                <a:gd name="T68" fmla="*/ 0 w 54"/>
                <a:gd name="T69" fmla="*/ 39 h 224"/>
                <a:gd name="T70" fmla="*/ 1 w 54"/>
                <a:gd name="T71" fmla="*/ 22 h 224"/>
                <a:gd name="T72" fmla="*/ 4 w 54"/>
                <a:gd name="T73" fmla="*/ 11 h 224"/>
                <a:gd name="T74" fmla="*/ 5 w 54"/>
                <a:gd name="T75" fmla="*/ 3 h 224"/>
                <a:gd name="T76" fmla="*/ 5 w 54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224">
                  <a:moveTo>
                    <a:pt x="5" y="0"/>
                  </a:moveTo>
                  <a:lnTo>
                    <a:pt x="5" y="0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7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1" y="35"/>
                  </a:lnTo>
                  <a:lnTo>
                    <a:pt x="9" y="59"/>
                  </a:lnTo>
                  <a:lnTo>
                    <a:pt x="11" y="88"/>
                  </a:lnTo>
                  <a:lnTo>
                    <a:pt x="16" y="122"/>
                  </a:lnTo>
                  <a:lnTo>
                    <a:pt x="34" y="211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51" y="211"/>
                  </a:lnTo>
                  <a:lnTo>
                    <a:pt x="54" y="220"/>
                  </a:lnTo>
                  <a:lnTo>
                    <a:pt x="39" y="224"/>
                  </a:lnTo>
                  <a:lnTo>
                    <a:pt x="39" y="224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0" y="224"/>
                  </a:lnTo>
                  <a:lnTo>
                    <a:pt x="28" y="223"/>
                  </a:lnTo>
                  <a:lnTo>
                    <a:pt x="25" y="220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7" y="124"/>
                  </a:lnTo>
                  <a:lnTo>
                    <a:pt x="1" y="89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1" y="22"/>
                  </a:lnTo>
                  <a:lnTo>
                    <a:pt x="4" y="11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38"/>
            <p:cNvSpPr/>
            <p:nvPr/>
          </p:nvSpPr>
          <p:spPr bwMode="auto">
            <a:xfrm>
              <a:off x="7545388" y="1539875"/>
              <a:ext cx="57150" cy="361950"/>
            </a:xfrm>
            <a:custGeom>
              <a:avLst/>
              <a:gdLst>
                <a:gd name="T0" fmla="*/ 11 w 36"/>
                <a:gd name="T1" fmla="*/ 0 h 228"/>
                <a:gd name="T2" fmla="*/ 11 w 36"/>
                <a:gd name="T3" fmla="*/ 3 h 228"/>
                <a:gd name="T4" fmla="*/ 12 w 36"/>
                <a:gd name="T5" fmla="*/ 12 h 228"/>
                <a:gd name="T6" fmla="*/ 14 w 36"/>
                <a:gd name="T7" fmla="*/ 26 h 228"/>
                <a:gd name="T8" fmla="*/ 16 w 36"/>
                <a:gd name="T9" fmla="*/ 43 h 228"/>
                <a:gd name="T10" fmla="*/ 17 w 36"/>
                <a:gd name="T11" fmla="*/ 64 h 228"/>
                <a:gd name="T12" fmla="*/ 20 w 36"/>
                <a:gd name="T13" fmla="*/ 86 h 228"/>
                <a:gd name="T14" fmla="*/ 24 w 36"/>
                <a:gd name="T15" fmla="*/ 113 h 228"/>
                <a:gd name="T16" fmla="*/ 27 w 36"/>
                <a:gd name="T17" fmla="*/ 140 h 228"/>
                <a:gd name="T18" fmla="*/ 29 w 36"/>
                <a:gd name="T19" fmla="*/ 165 h 228"/>
                <a:gd name="T20" fmla="*/ 32 w 36"/>
                <a:gd name="T21" fmla="*/ 185 h 228"/>
                <a:gd name="T22" fmla="*/ 33 w 36"/>
                <a:gd name="T23" fmla="*/ 199 h 228"/>
                <a:gd name="T24" fmla="*/ 35 w 36"/>
                <a:gd name="T25" fmla="*/ 215 h 228"/>
                <a:gd name="T26" fmla="*/ 36 w 36"/>
                <a:gd name="T27" fmla="*/ 217 h 228"/>
                <a:gd name="T28" fmla="*/ 36 w 36"/>
                <a:gd name="T29" fmla="*/ 219 h 228"/>
                <a:gd name="T30" fmla="*/ 36 w 36"/>
                <a:gd name="T31" fmla="*/ 221 h 228"/>
                <a:gd name="T32" fmla="*/ 35 w 36"/>
                <a:gd name="T33" fmla="*/ 224 h 228"/>
                <a:gd name="T34" fmla="*/ 33 w 36"/>
                <a:gd name="T35" fmla="*/ 225 h 228"/>
                <a:gd name="T36" fmla="*/ 29 w 36"/>
                <a:gd name="T37" fmla="*/ 228 h 228"/>
                <a:gd name="T38" fmla="*/ 25 w 36"/>
                <a:gd name="T39" fmla="*/ 228 h 228"/>
                <a:gd name="T40" fmla="*/ 25 w 36"/>
                <a:gd name="T41" fmla="*/ 228 h 228"/>
                <a:gd name="T42" fmla="*/ 3 w 36"/>
                <a:gd name="T43" fmla="*/ 227 h 228"/>
                <a:gd name="T44" fmla="*/ 3 w 36"/>
                <a:gd name="T45" fmla="*/ 217 h 228"/>
                <a:gd name="T46" fmla="*/ 25 w 36"/>
                <a:gd name="T47" fmla="*/ 219 h 228"/>
                <a:gd name="T48" fmla="*/ 25 w 36"/>
                <a:gd name="T49" fmla="*/ 217 h 228"/>
                <a:gd name="T50" fmla="*/ 24 w 36"/>
                <a:gd name="T51" fmla="*/ 200 h 228"/>
                <a:gd name="T52" fmla="*/ 23 w 36"/>
                <a:gd name="T53" fmla="*/ 187 h 228"/>
                <a:gd name="T54" fmla="*/ 20 w 36"/>
                <a:gd name="T55" fmla="*/ 169 h 228"/>
                <a:gd name="T56" fmla="*/ 17 w 36"/>
                <a:gd name="T57" fmla="*/ 148 h 228"/>
                <a:gd name="T58" fmla="*/ 15 w 36"/>
                <a:gd name="T59" fmla="*/ 124 h 228"/>
                <a:gd name="T60" fmla="*/ 12 w 36"/>
                <a:gd name="T61" fmla="*/ 100 h 228"/>
                <a:gd name="T62" fmla="*/ 10 w 36"/>
                <a:gd name="T63" fmla="*/ 75 h 228"/>
                <a:gd name="T64" fmla="*/ 7 w 36"/>
                <a:gd name="T65" fmla="*/ 51 h 228"/>
                <a:gd name="T66" fmla="*/ 4 w 36"/>
                <a:gd name="T67" fmla="*/ 31 h 228"/>
                <a:gd name="T68" fmla="*/ 3 w 36"/>
                <a:gd name="T69" fmla="*/ 16 h 228"/>
                <a:gd name="T70" fmla="*/ 2 w 36"/>
                <a:gd name="T71" fmla="*/ 5 h 228"/>
                <a:gd name="T72" fmla="*/ 0 w 36"/>
                <a:gd name="T73" fmla="*/ 1 h 228"/>
                <a:gd name="T74" fmla="*/ 11 w 36"/>
                <a:gd name="T7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28">
                  <a:moveTo>
                    <a:pt x="11" y="0"/>
                  </a:moveTo>
                  <a:lnTo>
                    <a:pt x="11" y="3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6" y="43"/>
                  </a:lnTo>
                  <a:lnTo>
                    <a:pt x="17" y="64"/>
                  </a:lnTo>
                  <a:lnTo>
                    <a:pt x="20" y="86"/>
                  </a:lnTo>
                  <a:lnTo>
                    <a:pt x="24" y="113"/>
                  </a:lnTo>
                  <a:lnTo>
                    <a:pt x="27" y="140"/>
                  </a:lnTo>
                  <a:lnTo>
                    <a:pt x="29" y="165"/>
                  </a:lnTo>
                  <a:lnTo>
                    <a:pt x="32" y="185"/>
                  </a:lnTo>
                  <a:lnTo>
                    <a:pt x="33" y="199"/>
                  </a:lnTo>
                  <a:lnTo>
                    <a:pt x="35" y="215"/>
                  </a:lnTo>
                  <a:lnTo>
                    <a:pt x="36" y="217"/>
                  </a:lnTo>
                  <a:lnTo>
                    <a:pt x="36" y="219"/>
                  </a:lnTo>
                  <a:lnTo>
                    <a:pt x="36" y="221"/>
                  </a:lnTo>
                  <a:lnTo>
                    <a:pt x="35" y="224"/>
                  </a:lnTo>
                  <a:lnTo>
                    <a:pt x="33" y="225"/>
                  </a:lnTo>
                  <a:lnTo>
                    <a:pt x="29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3" y="227"/>
                  </a:lnTo>
                  <a:lnTo>
                    <a:pt x="3" y="217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4" y="200"/>
                  </a:lnTo>
                  <a:lnTo>
                    <a:pt x="23" y="187"/>
                  </a:lnTo>
                  <a:lnTo>
                    <a:pt x="20" y="169"/>
                  </a:lnTo>
                  <a:lnTo>
                    <a:pt x="17" y="148"/>
                  </a:lnTo>
                  <a:lnTo>
                    <a:pt x="15" y="124"/>
                  </a:lnTo>
                  <a:lnTo>
                    <a:pt x="12" y="100"/>
                  </a:lnTo>
                  <a:lnTo>
                    <a:pt x="10" y="75"/>
                  </a:lnTo>
                  <a:lnTo>
                    <a:pt x="7" y="51"/>
                  </a:lnTo>
                  <a:lnTo>
                    <a:pt x="4" y="31"/>
                  </a:lnTo>
                  <a:lnTo>
                    <a:pt x="3" y="16"/>
                  </a:lnTo>
                  <a:lnTo>
                    <a:pt x="2" y="5"/>
                  </a:lnTo>
                  <a:lnTo>
                    <a:pt x="0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39"/>
            <p:cNvSpPr>
              <a:spLocks noEditPoints="1"/>
            </p:cNvSpPr>
            <p:nvPr/>
          </p:nvSpPr>
          <p:spPr bwMode="auto">
            <a:xfrm>
              <a:off x="7874633" y="803484"/>
              <a:ext cx="476250" cy="552450"/>
            </a:xfrm>
            <a:custGeom>
              <a:avLst/>
              <a:gdLst>
                <a:gd name="T0" fmla="*/ 29 w 300"/>
                <a:gd name="T1" fmla="*/ 338 h 348"/>
                <a:gd name="T2" fmla="*/ 19 w 300"/>
                <a:gd name="T3" fmla="*/ 334 h 348"/>
                <a:gd name="T4" fmla="*/ 59 w 300"/>
                <a:gd name="T5" fmla="*/ 323 h 348"/>
                <a:gd name="T6" fmla="*/ 80 w 300"/>
                <a:gd name="T7" fmla="*/ 297 h 348"/>
                <a:gd name="T8" fmla="*/ 65 w 300"/>
                <a:gd name="T9" fmla="*/ 312 h 348"/>
                <a:gd name="T10" fmla="*/ 69 w 300"/>
                <a:gd name="T11" fmla="*/ 310 h 348"/>
                <a:gd name="T12" fmla="*/ 84 w 300"/>
                <a:gd name="T13" fmla="*/ 297 h 348"/>
                <a:gd name="T14" fmla="*/ 108 w 300"/>
                <a:gd name="T15" fmla="*/ 12 h 348"/>
                <a:gd name="T16" fmla="*/ 69 w 300"/>
                <a:gd name="T17" fmla="*/ 35 h 348"/>
                <a:gd name="T18" fmla="*/ 60 w 300"/>
                <a:gd name="T19" fmla="*/ 69 h 348"/>
                <a:gd name="T20" fmla="*/ 53 w 300"/>
                <a:gd name="T21" fmla="*/ 162 h 348"/>
                <a:gd name="T22" fmla="*/ 74 w 300"/>
                <a:gd name="T23" fmla="*/ 203 h 348"/>
                <a:gd name="T24" fmla="*/ 115 w 300"/>
                <a:gd name="T25" fmla="*/ 217 h 348"/>
                <a:gd name="T26" fmla="*/ 125 w 300"/>
                <a:gd name="T27" fmla="*/ 217 h 348"/>
                <a:gd name="T28" fmla="*/ 133 w 300"/>
                <a:gd name="T29" fmla="*/ 225 h 348"/>
                <a:gd name="T30" fmla="*/ 128 w 300"/>
                <a:gd name="T31" fmla="*/ 236 h 348"/>
                <a:gd name="T32" fmla="*/ 119 w 300"/>
                <a:gd name="T33" fmla="*/ 242 h 348"/>
                <a:gd name="T34" fmla="*/ 110 w 300"/>
                <a:gd name="T35" fmla="*/ 249 h 348"/>
                <a:gd name="T36" fmla="*/ 102 w 300"/>
                <a:gd name="T37" fmla="*/ 267 h 348"/>
                <a:gd name="T38" fmla="*/ 91 w 300"/>
                <a:gd name="T39" fmla="*/ 289 h 348"/>
                <a:gd name="T40" fmla="*/ 87 w 300"/>
                <a:gd name="T41" fmla="*/ 295 h 348"/>
                <a:gd name="T42" fmla="*/ 111 w 300"/>
                <a:gd name="T43" fmla="*/ 281 h 348"/>
                <a:gd name="T44" fmla="*/ 119 w 300"/>
                <a:gd name="T45" fmla="*/ 255 h 348"/>
                <a:gd name="T46" fmla="*/ 129 w 300"/>
                <a:gd name="T47" fmla="*/ 245 h 348"/>
                <a:gd name="T48" fmla="*/ 141 w 300"/>
                <a:gd name="T49" fmla="*/ 228 h 348"/>
                <a:gd name="T50" fmla="*/ 146 w 300"/>
                <a:gd name="T51" fmla="*/ 220 h 348"/>
                <a:gd name="T52" fmla="*/ 253 w 300"/>
                <a:gd name="T53" fmla="*/ 203 h 348"/>
                <a:gd name="T54" fmla="*/ 289 w 300"/>
                <a:gd name="T55" fmla="*/ 55 h 348"/>
                <a:gd name="T56" fmla="*/ 273 w 300"/>
                <a:gd name="T57" fmla="*/ 26 h 348"/>
                <a:gd name="T58" fmla="*/ 258 w 300"/>
                <a:gd name="T59" fmla="*/ 22 h 348"/>
                <a:gd name="T60" fmla="*/ 127 w 300"/>
                <a:gd name="T61" fmla="*/ 10 h 348"/>
                <a:gd name="T62" fmla="*/ 127 w 300"/>
                <a:gd name="T63" fmla="*/ 0 h 348"/>
                <a:gd name="T64" fmla="*/ 268 w 300"/>
                <a:gd name="T65" fmla="*/ 13 h 348"/>
                <a:gd name="T66" fmla="*/ 296 w 300"/>
                <a:gd name="T67" fmla="*/ 41 h 348"/>
                <a:gd name="T68" fmla="*/ 300 w 300"/>
                <a:gd name="T69" fmla="*/ 79 h 348"/>
                <a:gd name="T70" fmla="*/ 258 w 300"/>
                <a:gd name="T71" fmla="*/ 212 h 348"/>
                <a:gd name="T72" fmla="*/ 152 w 300"/>
                <a:gd name="T73" fmla="*/ 230 h 348"/>
                <a:gd name="T74" fmla="*/ 139 w 300"/>
                <a:gd name="T75" fmla="*/ 249 h 348"/>
                <a:gd name="T76" fmla="*/ 122 w 300"/>
                <a:gd name="T77" fmla="*/ 283 h 348"/>
                <a:gd name="T78" fmla="*/ 91 w 300"/>
                <a:gd name="T79" fmla="*/ 304 h 348"/>
                <a:gd name="T80" fmla="*/ 80 w 300"/>
                <a:gd name="T81" fmla="*/ 314 h 348"/>
                <a:gd name="T82" fmla="*/ 69 w 300"/>
                <a:gd name="T83" fmla="*/ 325 h 348"/>
                <a:gd name="T84" fmla="*/ 60 w 300"/>
                <a:gd name="T85" fmla="*/ 335 h 348"/>
                <a:gd name="T86" fmla="*/ 29 w 300"/>
                <a:gd name="T87" fmla="*/ 348 h 348"/>
                <a:gd name="T88" fmla="*/ 0 w 300"/>
                <a:gd name="T89" fmla="*/ 334 h 348"/>
                <a:gd name="T90" fmla="*/ 2 w 300"/>
                <a:gd name="T91" fmla="*/ 327 h 348"/>
                <a:gd name="T92" fmla="*/ 21 w 300"/>
                <a:gd name="T93" fmla="*/ 325 h 348"/>
                <a:gd name="T94" fmla="*/ 39 w 300"/>
                <a:gd name="T95" fmla="*/ 326 h 348"/>
                <a:gd name="T96" fmla="*/ 53 w 300"/>
                <a:gd name="T97" fmla="*/ 313 h 348"/>
                <a:gd name="T98" fmla="*/ 65 w 300"/>
                <a:gd name="T99" fmla="*/ 295 h 348"/>
                <a:gd name="T100" fmla="*/ 86 w 300"/>
                <a:gd name="T101" fmla="*/ 280 h 348"/>
                <a:gd name="T102" fmla="*/ 93 w 300"/>
                <a:gd name="T103" fmla="*/ 267 h 348"/>
                <a:gd name="T104" fmla="*/ 95 w 300"/>
                <a:gd name="T105" fmla="*/ 253 h 348"/>
                <a:gd name="T106" fmla="*/ 108 w 300"/>
                <a:gd name="T107" fmla="*/ 237 h 348"/>
                <a:gd name="T108" fmla="*/ 120 w 300"/>
                <a:gd name="T109" fmla="*/ 229 h 348"/>
                <a:gd name="T110" fmla="*/ 110 w 300"/>
                <a:gd name="T111" fmla="*/ 226 h 348"/>
                <a:gd name="T112" fmla="*/ 61 w 300"/>
                <a:gd name="T113" fmla="*/ 204 h 348"/>
                <a:gd name="T114" fmla="*/ 44 w 300"/>
                <a:gd name="T115" fmla="*/ 161 h 348"/>
                <a:gd name="T116" fmla="*/ 53 w 300"/>
                <a:gd name="T117" fmla="*/ 46 h 348"/>
                <a:gd name="T118" fmla="*/ 90 w 300"/>
                <a:gd name="T119" fmla="*/ 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0" h="348">
                  <a:moveTo>
                    <a:pt x="13" y="334"/>
                  </a:moveTo>
                  <a:lnTo>
                    <a:pt x="18" y="336"/>
                  </a:lnTo>
                  <a:lnTo>
                    <a:pt x="23" y="338"/>
                  </a:lnTo>
                  <a:lnTo>
                    <a:pt x="29" y="338"/>
                  </a:lnTo>
                  <a:lnTo>
                    <a:pt x="32" y="338"/>
                  </a:lnTo>
                  <a:lnTo>
                    <a:pt x="32" y="338"/>
                  </a:lnTo>
                  <a:lnTo>
                    <a:pt x="25" y="335"/>
                  </a:lnTo>
                  <a:lnTo>
                    <a:pt x="19" y="334"/>
                  </a:lnTo>
                  <a:lnTo>
                    <a:pt x="15" y="334"/>
                  </a:lnTo>
                  <a:lnTo>
                    <a:pt x="13" y="334"/>
                  </a:lnTo>
                  <a:close/>
                  <a:moveTo>
                    <a:pt x="60" y="322"/>
                  </a:moveTo>
                  <a:lnTo>
                    <a:pt x="59" y="323"/>
                  </a:lnTo>
                  <a:lnTo>
                    <a:pt x="60" y="322"/>
                  </a:lnTo>
                  <a:lnTo>
                    <a:pt x="60" y="322"/>
                  </a:lnTo>
                  <a:close/>
                  <a:moveTo>
                    <a:pt x="84" y="296"/>
                  </a:moveTo>
                  <a:lnTo>
                    <a:pt x="80" y="297"/>
                  </a:lnTo>
                  <a:lnTo>
                    <a:pt x="76" y="298"/>
                  </a:lnTo>
                  <a:lnTo>
                    <a:pt x="72" y="302"/>
                  </a:lnTo>
                  <a:lnTo>
                    <a:pt x="68" y="308"/>
                  </a:lnTo>
                  <a:lnTo>
                    <a:pt x="65" y="312"/>
                  </a:lnTo>
                  <a:lnTo>
                    <a:pt x="63" y="315"/>
                  </a:lnTo>
                  <a:lnTo>
                    <a:pt x="63" y="317"/>
                  </a:lnTo>
                  <a:lnTo>
                    <a:pt x="64" y="314"/>
                  </a:lnTo>
                  <a:lnTo>
                    <a:pt x="69" y="310"/>
                  </a:lnTo>
                  <a:lnTo>
                    <a:pt x="73" y="305"/>
                  </a:lnTo>
                  <a:lnTo>
                    <a:pt x="77" y="302"/>
                  </a:lnTo>
                  <a:lnTo>
                    <a:pt x="81" y="300"/>
                  </a:lnTo>
                  <a:lnTo>
                    <a:pt x="84" y="297"/>
                  </a:lnTo>
                  <a:lnTo>
                    <a:pt x="85" y="296"/>
                  </a:lnTo>
                  <a:lnTo>
                    <a:pt x="84" y="296"/>
                  </a:lnTo>
                  <a:close/>
                  <a:moveTo>
                    <a:pt x="125" y="10"/>
                  </a:moveTo>
                  <a:lnTo>
                    <a:pt x="108" y="12"/>
                  </a:lnTo>
                  <a:lnTo>
                    <a:pt x="94" y="16"/>
                  </a:lnTo>
                  <a:lnTo>
                    <a:pt x="84" y="21"/>
                  </a:lnTo>
                  <a:lnTo>
                    <a:pt x="74" y="27"/>
                  </a:lnTo>
                  <a:lnTo>
                    <a:pt x="69" y="35"/>
                  </a:lnTo>
                  <a:lnTo>
                    <a:pt x="63" y="48"/>
                  </a:lnTo>
                  <a:lnTo>
                    <a:pt x="60" y="60"/>
                  </a:lnTo>
                  <a:lnTo>
                    <a:pt x="60" y="68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3" y="161"/>
                  </a:lnTo>
                  <a:lnTo>
                    <a:pt x="53" y="162"/>
                  </a:lnTo>
                  <a:lnTo>
                    <a:pt x="55" y="175"/>
                  </a:lnTo>
                  <a:lnTo>
                    <a:pt x="60" y="187"/>
                  </a:lnTo>
                  <a:lnTo>
                    <a:pt x="67" y="196"/>
                  </a:lnTo>
                  <a:lnTo>
                    <a:pt x="74" y="203"/>
                  </a:lnTo>
                  <a:lnTo>
                    <a:pt x="87" y="209"/>
                  </a:lnTo>
                  <a:lnTo>
                    <a:pt x="99" y="213"/>
                  </a:lnTo>
                  <a:lnTo>
                    <a:pt x="111" y="216"/>
                  </a:lnTo>
                  <a:lnTo>
                    <a:pt x="115" y="217"/>
                  </a:lnTo>
                  <a:lnTo>
                    <a:pt x="119" y="217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5" y="217"/>
                  </a:lnTo>
                  <a:lnTo>
                    <a:pt x="129" y="219"/>
                  </a:lnTo>
                  <a:lnTo>
                    <a:pt x="132" y="220"/>
                  </a:lnTo>
                  <a:lnTo>
                    <a:pt x="133" y="223"/>
                  </a:lnTo>
                  <a:lnTo>
                    <a:pt x="133" y="225"/>
                  </a:lnTo>
                  <a:lnTo>
                    <a:pt x="133" y="229"/>
                  </a:lnTo>
                  <a:lnTo>
                    <a:pt x="132" y="230"/>
                  </a:lnTo>
                  <a:lnTo>
                    <a:pt x="131" y="233"/>
                  </a:lnTo>
                  <a:lnTo>
                    <a:pt x="128" y="236"/>
                  </a:lnTo>
                  <a:lnTo>
                    <a:pt x="125" y="237"/>
                  </a:lnTo>
                  <a:lnTo>
                    <a:pt x="123" y="240"/>
                  </a:lnTo>
                  <a:lnTo>
                    <a:pt x="120" y="241"/>
                  </a:lnTo>
                  <a:lnTo>
                    <a:pt x="119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0" y="249"/>
                  </a:lnTo>
                  <a:lnTo>
                    <a:pt x="105" y="257"/>
                  </a:lnTo>
                  <a:lnTo>
                    <a:pt x="103" y="264"/>
                  </a:lnTo>
                  <a:lnTo>
                    <a:pt x="102" y="266"/>
                  </a:lnTo>
                  <a:lnTo>
                    <a:pt x="102" y="267"/>
                  </a:lnTo>
                  <a:lnTo>
                    <a:pt x="101" y="274"/>
                  </a:lnTo>
                  <a:lnTo>
                    <a:pt x="98" y="280"/>
                  </a:lnTo>
                  <a:lnTo>
                    <a:pt x="94" y="285"/>
                  </a:lnTo>
                  <a:lnTo>
                    <a:pt x="91" y="289"/>
                  </a:lnTo>
                  <a:lnTo>
                    <a:pt x="90" y="292"/>
                  </a:lnTo>
                  <a:lnTo>
                    <a:pt x="89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101" y="289"/>
                  </a:lnTo>
                  <a:lnTo>
                    <a:pt x="108" y="285"/>
                  </a:lnTo>
                  <a:lnTo>
                    <a:pt x="111" y="281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9" y="255"/>
                  </a:lnTo>
                  <a:lnTo>
                    <a:pt x="120" y="254"/>
                  </a:lnTo>
                  <a:lnTo>
                    <a:pt x="123" y="253"/>
                  </a:lnTo>
                  <a:lnTo>
                    <a:pt x="127" y="249"/>
                  </a:lnTo>
                  <a:lnTo>
                    <a:pt x="129" y="245"/>
                  </a:lnTo>
                  <a:lnTo>
                    <a:pt x="133" y="241"/>
                  </a:lnTo>
                  <a:lnTo>
                    <a:pt x="136" y="236"/>
                  </a:lnTo>
                  <a:lnTo>
                    <a:pt x="139" y="232"/>
                  </a:lnTo>
                  <a:lnTo>
                    <a:pt x="141" y="228"/>
                  </a:lnTo>
                  <a:lnTo>
                    <a:pt x="142" y="225"/>
                  </a:lnTo>
                  <a:lnTo>
                    <a:pt x="144" y="224"/>
                  </a:lnTo>
                  <a:lnTo>
                    <a:pt x="145" y="223"/>
                  </a:lnTo>
                  <a:lnTo>
                    <a:pt x="146" y="220"/>
                  </a:lnTo>
                  <a:lnTo>
                    <a:pt x="216" y="219"/>
                  </a:lnTo>
                  <a:lnTo>
                    <a:pt x="232" y="216"/>
                  </a:lnTo>
                  <a:lnTo>
                    <a:pt x="245" y="209"/>
                  </a:lnTo>
                  <a:lnTo>
                    <a:pt x="253" y="203"/>
                  </a:lnTo>
                  <a:lnTo>
                    <a:pt x="258" y="199"/>
                  </a:lnTo>
                  <a:lnTo>
                    <a:pt x="290" y="77"/>
                  </a:lnTo>
                  <a:lnTo>
                    <a:pt x="290" y="69"/>
                  </a:lnTo>
                  <a:lnTo>
                    <a:pt x="289" y="55"/>
                  </a:lnTo>
                  <a:lnTo>
                    <a:pt x="287" y="43"/>
                  </a:lnTo>
                  <a:lnTo>
                    <a:pt x="283" y="35"/>
                  </a:lnTo>
                  <a:lnTo>
                    <a:pt x="279" y="30"/>
                  </a:lnTo>
                  <a:lnTo>
                    <a:pt x="273" y="26"/>
                  </a:lnTo>
                  <a:lnTo>
                    <a:pt x="268" y="24"/>
                  </a:lnTo>
                  <a:lnTo>
                    <a:pt x="264" y="24"/>
                  </a:lnTo>
                  <a:lnTo>
                    <a:pt x="260" y="22"/>
                  </a:lnTo>
                  <a:lnTo>
                    <a:pt x="258" y="22"/>
                  </a:lnTo>
                  <a:lnTo>
                    <a:pt x="258" y="22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127" y="10"/>
                  </a:lnTo>
                  <a:lnTo>
                    <a:pt x="125" y="10"/>
                  </a:lnTo>
                  <a:close/>
                  <a:moveTo>
                    <a:pt x="125" y="0"/>
                  </a:moveTo>
                  <a:lnTo>
                    <a:pt x="127" y="0"/>
                  </a:lnTo>
                  <a:lnTo>
                    <a:pt x="127" y="0"/>
                  </a:lnTo>
                  <a:lnTo>
                    <a:pt x="256" y="13"/>
                  </a:lnTo>
                  <a:lnTo>
                    <a:pt x="258" y="13"/>
                  </a:lnTo>
                  <a:lnTo>
                    <a:pt x="260" y="13"/>
                  </a:lnTo>
                  <a:lnTo>
                    <a:pt x="268" y="13"/>
                  </a:lnTo>
                  <a:lnTo>
                    <a:pt x="276" y="16"/>
                  </a:lnTo>
                  <a:lnTo>
                    <a:pt x="285" y="22"/>
                  </a:lnTo>
                  <a:lnTo>
                    <a:pt x="292" y="30"/>
                  </a:lnTo>
                  <a:lnTo>
                    <a:pt x="296" y="41"/>
                  </a:lnTo>
                  <a:lnTo>
                    <a:pt x="300" y="54"/>
                  </a:lnTo>
                  <a:lnTo>
                    <a:pt x="300" y="69"/>
                  </a:lnTo>
                  <a:lnTo>
                    <a:pt x="300" y="79"/>
                  </a:lnTo>
                  <a:lnTo>
                    <a:pt x="300" y="79"/>
                  </a:lnTo>
                  <a:lnTo>
                    <a:pt x="267" y="203"/>
                  </a:lnTo>
                  <a:lnTo>
                    <a:pt x="266" y="204"/>
                  </a:lnTo>
                  <a:lnTo>
                    <a:pt x="263" y="207"/>
                  </a:lnTo>
                  <a:lnTo>
                    <a:pt x="258" y="212"/>
                  </a:lnTo>
                  <a:lnTo>
                    <a:pt x="247" y="220"/>
                  </a:lnTo>
                  <a:lnTo>
                    <a:pt x="234" y="225"/>
                  </a:lnTo>
                  <a:lnTo>
                    <a:pt x="217" y="229"/>
                  </a:lnTo>
                  <a:lnTo>
                    <a:pt x="152" y="230"/>
                  </a:lnTo>
                  <a:lnTo>
                    <a:pt x="149" y="233"/>
                  </a:lnTo>
                  <a:lnTo>
                    <a:pt x="148" y="237"/>
                  </a:lnTo>
                  <a:lnTo>
                    <a:pt x="144" y="242"/>
                  </a:lnTo>
                  <a:lnTo>
                    <a:pt x="139" y="249"/>
                  </a:lnTo>
                  <a:lnTo>
                    <a:pt x="133" y="255"/>
                  </a:lnTo>
                  <a:lnTo>
                    <a:pt x="128" y="262"/>
                  </a:lnTo>
                  <a:lnTo>
                    <a:pt x="122" y="280"/>
                  </a:lnTo>
                  <a:lnTo>
                    <a:pt x="122" y="283"/>
                  </a:lnTo>
                  <a:lnTo>
                    <a:pt x="119" y="288"/>
                  </a:lnTo>
                  <a:lnTo>
                    <a:pt x="114" y="293"/>
                  </a:lnTo>
                  <a:lnTo>
                    <a:pt x="105" y="298"/>
                  </a:lnTo>
                  <a:lnTo>
                    <a:pt x="91" y="304"/>
                  </a:lnTo>
                  <a:lnTo>
                    <a:pt x="89" y="305"/>
                  </a:lnTo>
                  <a:lnTo>
                    <a:pt x="86" y="308"/>
                  </a:lnTo>
                  <a:lnTo>
                    <a:pt x="82" y="310"/>
                  </a:lnTo>
                  <a:lnTo>
                    <a:pt x="80" y="314"/>
                  </a:lnTo>
                  <a:lnTo>
                    <a:pt x="76" y="317"/>
                  </a:lnTo>
                  <a:lnTo>
                    <a:pt x="72" y="321"/>
                  </a:lnTo>
                  <a:lnTo>
                    <a:pt x="70" y="323"/>
                  </a:lnTo>
                  <a:lnTo>
                    <a:pt x="69" y="325"/>
                  </a:lnTo>
                  <a:lnTo>
                    <a:pt x="69" y="326"/>
                  </a:lnTo>
                  <a:lnTo>
                    <a:pt x="68" y="329"/>
                  </a:lnTo>
                  <a:lnTo>
                    <a:pt x="67" y="330"/>
                  </a:lnTo>
                  <a:lnTo>
                    <a:pt x="60" y="335"/>
                  </a:lnTo>
                  <a:lnTo>
                    <a:pt x="52" y="340"/>
                  </a:lnTo>
                  <a:lnTo>
                    <a:pt x="42" y="346"/>
                  </a:lnTo>
                  <a:lnTo>
                    <a:pt x="29" y="348"/>
                  </a:lnTo>
                  <a:lnTo>
                    <a:pt x="29" y="348"/>
                  </a:lnTo>
                  <a:lnTo>
                    <a:pt x="14" y="346"/>
                  </a:lnTo>
                  <a:lnTo>
                    <a:pt x="1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2"/>
                  </a:lnTo>
                  <a:lnTo>
                    <a:pt x="0" y="331"/>
                  </a:lnTo>
                  <a:lnTo>
                    <a:pt x="0" y="330"/>
                  </a:lnTo>
                  <a:lnTo>
                    <a:pt x="2" y="327"/>
                  </a:lnTo>
                  <a:lnTo>
                    <a:pt x="5" y="325"/>
                  </a:lnTo>
                  <a:lnTo>
                    <a:pt x="8" y="323"/>
                  </a:lnTo>
                  <a:lnTo>
                    <a:pt x="13" y="323"/>
                  </a:lnTo>
                  <a:lnTo>
                    <a:pt x="21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6" y="327"/>
                  </a:lnTo>
                  <a:lnTo>
                    <a:pt x="39" y="326"/>
                  </a:lnTo>
                  <a:lnTo>
                    <a:pt x="44" y="323"/>
                  </a:lnTo>
                  <a:lnTo>
                    <a:pt x="48" y="319"/>
                  </a:lnTo>
                  <a:lnTo>
                    <a:pt x="52" y="315"/>
                  </a:lnTo>
                  <a:lnTo>
                    <a:pt x="53" y="313"/>
                  </a:lnTo>
                  <a:lnTo>
                    <a:pt x="55" y="310"/>
                  </a:lnTo>
                  <a:lnTo>
                    <a:pt x="57" y="306"/>
                  </a:lnTo>
                  <a:lnTo>
                    <a:pt x="60" y="301"/>
                  </a:lnTo>
                  <a:lnTo>
                    <a:pt x="65" y="295"/>
                  </a:lnTo>
                  <a:lnTo>
                    <a:pt x="73" y="289"/>
                  </a:lnTo>
                  <a:lnTo>
                    <a:pt x="81" y="287"/>
                  </a:lnTo>
                  <a:lnTo>
                    <a:pt x="84" y="283"/>
                  </a:lnTo>
                  <a:lnTo>
                    <a:pt x="86" y="280"/>
                  </a:lnTo>
                  <a:lnTo>
                    <a:pt x="89" y="276"/>
                  </a:lnTo>
                  <a:lnTo>
                    <a:pt x="90" y="272"/>
                  </a:lnTo>
                  <a:lnTo>
                    <a:pt x="91" y="270"/>
                  </a:lnTo>
                  <a:lnTo>
                    <a:pt x="93" y="267"/>
                  </a:lnTo>
                  <a:lnTo>
                    <a:pt x="93" y="266"/>
                  </a:lnTo>
                  <a:lnTo>
                    <a:pt x="93" y="262"/>
                  </a:lnTo>
                  <a:lnTo>
                    <a:pt x="94" y="258"/>
                  </a:lnTo>
                  <a:lnTo>
                    <a:pt x="95" y="253"/>
                  </a:lnTo>
                  <a:lnTo>
                    <a:pt x="98" y="249"/>
                  </a:lnTo>
                  <a:lnTo>
                    <a:pt x="101" y="245"/>
                  </a:lnTo>
                  <a:lnTo>
                    <a:pt x="103" y="240"/>
                  </a:lnTo>
                  <a:lnTo>
                    <a:pt x="108" y="237"/>
                  </a:lnTo>
                  <a:lnTo>
                    <a:pt x="114" y="233"/>
                  </a:lnTo>
                  <a:lnTo>
                    <a:pt x="115" y="233"/>
                  </a:lnTo>
                  <a:lnTo>
                    <a:pt x="118" y="230"/>
                  </a:lnTo>
                  <a:lnTo>
                    <a:pt x="120" y="229"/>
                  </a:lnTo>
                  <a:lnTo>
                    <a:pt x="123" y="228"/>
                  </a:lnTo>
                  <a:lnTo>
                    <a:pt x="122" y="228"/>
                  </a:lnTo>
                  <a:lnTo>
                    <a:pt x="118" y="226"/>
                  </a:lnTo>
                  <a:lnTo>
                    <a:pt x="110" y="226"/>
                  </a:lnTo>
                  <a:lnTo>
                    <a:pt x="97" y="224"/>
                  </a:lnTo>
                  <a:lnTo>
                    <a:pt x="84" y="219"/>
                  </a:lnTo>
                  <a:lnTo>
                    <a:pt x="72" y="213"/>
                  </a:lnTo>
                  <a:lnTo>
                    <a:pt x="61" y="204"/>
                  </a:lnTo>
                  <a:lnTo>
                    <a:pt x="52" y="194"/>
                  </a:lnTo>
                  <a:lnTo>
                    <a:pt x="46" y="179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51" y="59"/>
                  </a:lnTo>
                  <a:lnTo>
                    <a:pt x="53" y="46"/>
                  </a:lnTo>
                  <a:lnTo>
                    <a:pt x="60" y="30"/>
                  </a:lnTo>
                  <a:lnTo>
                    <a:pt x="68" y="21"/>
                  </a:lnTo>
                  <a:lnTo>
                    <a:pt x="78" y="13"/>
                  </a:lnTo>
                  <a:lnTo>
                    <a:pt x="90" y="7"/>
                  </a:lnTo>
                  <a:lnTo>
                    <a:pt x="106" y="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8" name="矩形 27"/>
          <p:cNvSpPr/>
          <p:nvPr/>
        </p:nvSpPr>
        <p:spPr>
          <a:xfrm>
            <a:off x="3744319" y="1907893"/>
            <a:ext cx="817880" cy="74676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4265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</a:t>
            </a:r>
            <a:endParaRPr lang="zh-CN" altLang="en-US" sz="4265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25"/>
          <p:cNvSpPr txBox="1"/>
          <p:nvPr/>
        </p:nvSpPr>
        <p:spPr>
          <a:xfrm>
            <a:off x="5220888" y="3228528"/>
            <a:ext cx="1807210" cy="582295"/>
          </a:xfrm>
          <a:prstGeom prst="rect">
            <a:avLst/>
          </a:prstGeom>
          <a:noFill/>
        </p:spPr>
        <p:txBody>
          <a:bodyPr wrap="none" lIns="91417" tIns="45708" rIns="91417" bIns="45708" rtlCol="0">
            <a:spAutoFit/>
          </a:bodyPr>
          <a:lstStyle/>
          <a:p>
            <a:r>
              <a:rPr lang="zh-CN" altLang="en-US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运营技巧</a:t>
            </a:r>
          </a:p>
        </p:txBody>
      </p:sp>
      <p:sp>
        <p:nvSpPr>
          <p:cNvPr id="32" name="矩形 31"/>
          <p:cNvSpPr/>
          <p:nvPr/>
        </p:nvSpPr>
        <p:spPr>
          <a:xfrm>
            <a:off x="5280111" y="2565329"/>
            <a:ext cx="1871746" cy="460375"/>
          </a:xfrm>
          <a:prstGeom prst="rect">
            <a:avLst/>
          </a:prstGeom>
          <a:solidFill>
            <a:schemeClr val="accent4"/>
          </a:solidFill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Two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0" name="MH_Entry_1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 flipH="1">
            <a:off x="5280111" y="3946352"/>
            <a:ext cx="4572339" cy="2209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>
              <a:buNone/>
            </a:pPr>
            <a:r>
              <a:rPr lang="en-US" altLang="zh-CN" sz="1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Operational skills</a:t>
            </a:r>
          </a:p>
        </p:txBody>
      </p:sp>
      <p:sp>
        <p:nvSpPr>
          <p:cNvPr id="27" name="Freeform 21"/>
          <p:cNvSpPr/>
          <p:nvPr/>
        </p:nvSpPr>
        <p:spPr bwMode="auto">
          <a:xfrm>
            <a:off x="5232117" y="4245101"/>
            <a:ext cx="4751355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1" grpId="0"/>
      <p:bldP spid="32" grpId="0" bldLvl="0" animBg="1"/>
      <p:bldP spid="30" grpId="0"/>
      <p:bldP spid="27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图片 61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7" name="Shape 1624"/>
          <p:cNvSpPr/>
          <p:nvPr/>
        </p:nvSpPr>
        <p:spPr>
          <a:xfrm>
            <a:off x="1056684" y="1908846"/>
            <a:ext cx="8456984" cy="47359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730" y="16970"/>
                  <a:pt x="4055" y="13284"/>
                  <a:pt x="7055" y="10308"/>
                </a:cubicBezTo>
                <a:cubicBezTo>
                  <a:pt x="10098" y="7290"/>
                  <a:pt x="13901" y="4973"/>
                  <a:pt x="18380" y="2877"/>
                </a:cubicBezTo>
                <a:lnTo>
                  <a:pt x="18198" y="0"/>
                </a:lnTo>
                <a:lnTo>
                  <a:pt x="21600" y="4603"/>
                </a:lnTo>
                <a:lnTo>
                  <a:pt x="18924" y="11507"/>
                </a:lnTo>
                <a:lnTo>
                  <a:pt x="18743" y="8630"/>
                </a:lnTo>
                <a:cubicBezTo>
                  <a:pt x="14655" y="9764"/>
                  <a:pt x="11069" y="11155"/>
                  <a:pt x="8004" y="13185"/>
                </a:cubicBezTo>
                <a:cubicBezTo>
                  <a:pt x="4885" y="15251"/>
                  <a:pt x="2242" y="17999"/>
                  <a:pt x="0" y="2160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927616" y="3621186"/>
            <a:ext cx="2447668" cy="3029893"/>
            <a:chOff x="3388" y="1644"/>
            <a:chExt cx="938" cy="1037"/>
          </a:xfrm>
          <a:solidFill>
            <a:schemeClr val="accent2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" name="组合 69"/>
          <p:cNvGrpSpPr/>
          <p:nvPr/>
        </p:nvGrpSpPr>
        <p:grpSpPr>
          <a:xfrm rot="20175543">
            <a:off x="9242495" y="1583894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7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4" name="矩形 2"/>
          <p:cNvSpPr/>
          <p:nvPr/>
        </p:nvSpPr>
        <p:spPr>
          <a:xfrm>
            <a:off x="866481" y="1164114"/>
            <a:ext cx="20116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内容运营规划</a:t>
            </a:r>
          </a:p>
        </p:txBody>
      </p:sp>
      <p:sp>
        <p:nvSpPr>
          <p:cNvPr id="45" name="矩形 8"/>
          <p:cNvSpPr>
            <a:spLocks noChangeArrowheads="1"/>
          </p:cNvSpPr>
          <p:nvPr/>
        </p:nvSpPr>
        <p:spPr bwMode="auto">
          <a:xfrm>
            <a:off x="6048007" y="2085394"/>
            <a:ext cx="1681012" cy="43624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情绪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ABC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理论</a:t>
            </a:r>
          </a:p>
        </p:txBody>
      </p:sp>
      <p:sp>
        <p:nvSpPr>
          <p:cNvPr id="46" name="矩形 8"/>
          <p:cNvSpPr>
            <a:spLocks noChangeArrowheads="1"/>
          </p:cNvSpPr>
          <p:nvPr/>
        </p:nvSpPr>
        <p:spPr bwMode="auto">
          <a:xfrm>
            <a:off x="4032280" y="4821023"/>
            <a:ext cx="1983885" cy="43624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数量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频次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时间</a:t>
            </a:r>
          </a:p>
        </p:txBody>
      </p:sp>
      <p:sp>
        <p:nvSpPr>
          <p:cNvPr id="48" name="TextBox 20"/>
          <p:cNvSpPr txBox="1"/>
          <p:nvPr/>
        </p:nvSpPr>
        <p:spPr>
          <a:xfrm>
            <a:off x="1200665" y="3525199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内容运营</a:t>
            </a:r>
          </a:p>
        </p:txBody>
      </p:sp>
      <p:sp>
        <p:nvSpPr>
          <p:cNvPr id="49" name="TextBox 24"/>
          <p:cNvSpPr txBox="1"/>
          <p:nvPr/>
        </p:nvSpPr>
        <p:spPr>
          <a:xfrm>
            <a:off x="2448495" y="2133388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内容分类</a:t>
            </a:r>
          </a:p>
        </p:txBody>
      </p:sp>
      <p:sp>
        <p:nvSpPr>
          <p:cNvPr id="50" name="TextBox 28"/>
          <p:cNvSpPr txBox="1"/>
          <p:nvPr/>
        </p:nvSpPr>
        <p:spPr>
          <a:xfrm>
            <a:off x="6527941" y="5492932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单点突破</a:t>
            </a:r>
          </a:p>
        </p:txBody>
      </p:sp>
      <p:sp>
        <p:nvSpPr>
          <p:cNvPr id="51" name="TextBox 32"/>
          <p:cNvSpPr txBox="1"/>
          <p:nvPr/>
        </p:nvSpPr>
        <p:spPr>
          <a:xfrm>
            <a:off x="1632606" y="6068854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内容优先级</a:t>
            </a:r>
          </a:p>
        </p:txBody>
      </p:sp>
      <p:sp>
        <p:nvSpPr>
          <p:cNvPr id="57" name="ïšḻïďê-任意多边形: 形状 23"/>
          <p:cNvSpPr/>
          <p:nvPr/>
        </p:nvSpPr>
        <p:spPr>
          <a:xfrm>
            <a:off x="1448749" y="3892805"/>
            <a:ext cx="330374" cy="48216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1165" y="11111"/>
                </a:moveTo>
                <a:lnTo>
                  <a:pt x="101165" y="11111"/>
                </a:lnTo>
                <a:lnTo>
                  <a:pt x="105470" y="14074"/>
                </a:lnTo>
                <a:lnTo>
                  <a:pt x="109237" y="17407"/>
                </a:lnTo>
                <a:lnTo>
                  <a:pt x="113004" y="21111"/>
                </a:lnTo>
                <a:lnTo>
                  <a:pt x="115156" y="24814"/>
                </a:lnTo>
                <a:lnTo>
                  <a:pt x="117309" y="28518"/>
                </a:lnTo>
                <a:lnTo>
                  <a:pt x="118923" y="32592"/>
                </a:lnTo>
                <a:lnTo>
                  <a:pt x="119461" y="36666"/>
                </a:lnTo>
                <a:lnTo>
                  <a:pt x="119999" y="41111"/>
                </a:lnTo>
                <a:lnTo>
                  <a:pt x="119999" y="41111"/>
                </a:lnTo>
                <a:lnTo>
                  <a:pt x="119461" y="45925"/>
                </a:lnTo>
                <a:lnTo>
                  <a:pt x="118385" y="50000"/>
                </a:lnTo>
                <a:lnTo>
                  <a:pt x="116771" y="54814"/>
                </a:lnTo>
                <a:lnTo>
                  <a:pt x="114618" y="58518"/>
                </a:lnTo>
                <a:lnTo>
                  <a:pt x="110852" y="62592"/>
                </a:lnTo>
                <a:lnTo>
                  <a:pt x="107623" y="65925"/>
                </a:lnTo>
                <a:lnTo>
                  <a:pt x="103318" y="69259"/>
                </a:lnTo>
                <a:lnTo>
                  <a:pt x="97937" y="72592"/>
                </a:lnTo>
                <a:lnTo>
                  <a:pt x="97937" y="72592"/>
                </a:lnTo>
                <a:lnTo>
                  <a:pt x="97937" y="72592"/>
                </a:lnTo>
                <a:lnTo>
                  <a:pt x="92017" y="77407"/>
                </a:lnTo>
                <a:lnTo>
                  <a:pt x="88789" y="80370"/>
                </a:lnTo>
                <a:lnTo>
                  <a:pt x="88789" y="80370"/>
                </a:lnTo>
                <a:lnTo>
                  <a:pt x="87713" y="82962"/>
                </a:lnTo>
                <a:lnTo>
                  <a:pt x="87174" y="85555"/>
                </a:lnTo>
                <a:lnTo>
                  <a:pt x="87174" y="85555"/>
                </a:lnTo>
                <a:lnTo>
                  <a:pt x="87174" y="85555"/>
                </a:lnTo>
                <a:lnTo>
                  <a:pt x="87174" y="86296"/>
                </a:lnTo>
                <a:lnTo>
                  <a:pt x="87174" y="86296"/>
                </a:lnTo>
                <a:lnTo>
                  <a:pt x="87174" y="86296"/>
                </a:lnTo>
                <a:lnTo>
                  <a:pt x="86098" y="88148"/>
                </a:lnTo>
                <a:lnTo>
                  <a:pt x="84484" y="89629"/>
                </a:lnTo>
                <a:lnTo>
                  <a:pt x="84484" y="89629"/>
                </a:lnTo>
                <a:lnTo>
                  <a:pt x="82331" y="90000"/>
                </a:lnTo>
                <a:lnTo>
                  <a:pt x="79103" y="90000"/>
                </a:lnTo>
                <a:lnTo>
                  <a:pt x="56502" y="86296"/>
                </a:lnTo>
                <a:lnTo>
                  <a:pt x="56502" y="86296"/>
                </a:lnTo>
                <a:lnTo>
                  <a:pt x="55426" y="85925"/>
                </a:lnTo>
                <a:lnTo>
                  <a:pt x="54887" y="85555"/>
                </a:lnTo>
                <a:lnTo>
                  <a:pt x="54349" y="84814"/>
                </a:lnTo>
                <a:lnTo>
                  <a:pt x="54349" y="84074"/>
                </a:lnTo>
                <a:lnTo>
                  <a:pt x="54349" y="84074"/>
                </a:lnTo>
                <a:lnTo>
                  <a:pt x="54887" y="83333"/>
                </a:lnTo>
                <a:lnTo>
                  <a:pt x="55426" y="82592"/>
                </a:lnTo>
                <a:lnTo>
                  <a:pt x="56502" y="82592"/>
                </a:lnTo>
                <a:lnTo>
                  <a:pt x="58116" y="82592"/>
                </a:lnTo>
                <a:lnTo>
                  <a:pt x="80717" y="86296"/>
                </a:lnTo>
                <a:lnTo>
                  <a:pt x="81793" y="86296"/>
                </a:lnTo>
                <a:lnTo>
                  <a:pt x="81793" y="86296"/>
                </a:lnTo>
                <a:lnTo>
                  <a:pt x="81793" y="85925"/>
                </a:lnTo>
                <a:lnTo>
                  <a:pt x="81793" y="85555"/>
                </a:lnTo>
                <a:lnTo>
                  <a:pt x="81793" y="85555"/>
                </a:lnTo>
                <a:lnTo>
                  <a:pt x="82331" y="81481"/>
                </a:lnTo>
                <a:lnTo>
                  <a:pt x="82869" y="80000"/>
                </a:lnTo>
                <a:lnTo>
                  <a:pt x="83946" y="78518"/>
                </a:lnTo>
                <a:lnTo>
                  <a:pt x="83946" y="78518"/>
                </a:lnTo>
                <a:lnTo>
                  <a:pt x="87713" y="75185"/>
                </a:lnTo>
                <a:lnTo>
                  <a:pt x="94170" y="70000"/>
                </a:lnTo>
                <a:lnTo>
                  <a:pt x="94170" y="70000"/>
                </a:lnTo>
                <a:lnTo>
                  <a:pt x="94708" y="69629"/>
                </a:lnTo>
                <a:lnTo>
                  <a:pt x="95246" y="69629"/>
                </a:lnTo>
                <a:lnTo>
                  <a:pt x="95246" y="69629"/>
                </a:lnTo>
                <a:lnTo>
                  <a:pt x="99551" y="66666"/>
                </a:lnTo>
                <a:lnTo>
                  <a:pt x="103318" y="63703"/>
                </a:lnTo>
                <a:lnTo>
                  <a:pt x="106547" y="60370"/>
                </a:lnTo>
                <a:lnTo>
                  <a:pt x="109237" y="57037"/>
                </a:lnTo>
                <a:lnTo>
                  <a:pt x="111390" y="53333"/>
                </a:lnTo>
                <a:lnTo>
                  <a:pt x="113542" y="49259"/>
                </a:lnTo>
                <a:lnTo>
                  <a:pt x="114080" y="45185"/>
                </a:lnTo>
                <a:lnTo>
                  <a:pt x="114618" y="41111"/>
                </a:lnTo>
                <a:lnTo>
                  <a:pt x="114618" y="41111"/>
                </a:lnTo>
                <a:lnTo>
                  <a:pt x="114080" y="37037"/>
                </a:lnTo>
                <a:lnTo>
                  <a:pt x="113542" y="33333"/>
                </a:lnTo>
                <a:lnTo>
                  <a:pt x="111390" y="29629"/>
                </a:lnTo>
                <a:lnTo>
                  <a:pt x="109775" y="26296"/>
                </a:lnTo>
                <a:lnTo>
                  <a:pt x="107623" y="22962"/>
                </a:lnTo>
                <a:lnTo>
                  <a:pt x="104932" y="20000"/>
                </a:lnTo>
                <a:lnTo>
                  <a:pt x="101165" y="16666"/>
                </a:lnTo>
                <a:lnTo>
                  <a:pt x="97399" y="14074"/>
                </a:lnTo>
                <a:lnTo>
                  <a:pt x="97399" y="14074"/>
                </a:lnTo>
                <a:lnTo>
                  <a:pt x="93632" y="11481"/>
                </a:lnTo>
                <a:lnTo>
                  <a:pt x="89327" y="9629"/>
                </a:lnTo>
                <a:lnTo>
                  <a:pt x="84484" y="7777"/>
                </a:lnTo>
                <a:lnTo>
                  <a:pt x="80179" y="6296"/>
                </a:lnTo>
                <a:lnTo>
                  <a:pt x="75336" y="5185"/>
                </a:lnTo>
                <a:lnTo>
                  <a:pt x="70493" y="4444"/>
                </a:lnTo>
                <a:lnTo>
                  <a:pt x="64573" y="4074"/>
                </a:lnTo>
                <a:lnTo>
                  <a:pt x="59730" y="3703"/>
                </a:lnTo>
                <a:lnTo>
                  <a:pt x="59730" y="3703"/>
                </a:lnTo>
                <a:lnTo>
                  <a:pt x="54349" y="4074"/>
                </a:lnTo>
                <a:lnTo>
                  <a:pt x="49506" y="4444"/>
                </a:lnTo>
                <a:lnTo>
                  <a:pt x="44663" y="5185"/>
                </a:lnTo>
                <a:lnTo>
                  <a:pt x="39820" y="6296"/>
                </a:lnTo>
                <a:lnTo>
                  <a:pt x="34977" y="7777"/>
                </a:lnTo>
                <a:lnTo>
                  <a:pt x="30672" y="9629"/>
                </a:lnTo>
                <a:lnTo>
                  <a:pt x="26367" y="11481"/>
                </a:lnTo>
                <a:lnTo>
                  <a:pt x="21524" y="14074"/>
                </a:lnTo>
                <a:lnTo>
                  <a:pt x="21524" y="14074"/>
                </a:lnTo>
                <a:lnTo>
                  <a:pt x="17757" y="16666"/>
                </a:lnTo>
                <a:lnTo>
                  <a:pt x="14529" y="20000"/>
                </a:lnTo>
                <a:lnTo>
                  <a:pt x="11838" y="22962"/>
                </a:lnTo>
                <a:lnTo>
                  <a:pt x="9147" y="26296"/>
                </a:lnTo>
                <a:lnTo>
                  <a:pt x="7533" y="29629"/>
                </a:lnTo>
                <a:lnTo>
                  <a:pt x="6457" y="33333"/>
                </a:lnTo>
                <a:lnTo>
                  <a:pt x="5381" y="37037"/>
                </a:lnTo>
                <a:lnTo>
                  <a:pt x="5381" y="41111"/>
                </a:lnTo>
                <a:lnTo>
                  <a:pt x="5381" y="41111"/>
                </a:lnTo>
                <a:lnTo>
                  <a:pt x="5381" y="45185"/>
                </a:lnTo>
                <a:lnTo>
                  <a:pt x="6457" y="49259"/>
                </a:lnTo>
                <a:lnTo>
                  <a:pt x="8071" y="53333"/>
                </a:lnTo>
                <a:lnTo>
                  <a:pt x="10224" y="57037"/>
                </a:lnTo>
                <a:lnTo>
                  <a:pt x="12914" y="60370"/>
                </a:lnTo>
                <a:lnTo>
                  <a:pt x="16143" y="63703"/>
                </a:lnTo>
                <a:lnTo>
                  <a:pt x="19910" y="66666"/>
                </a:lnTo>
                <a:lnTo>
                  <a:pt x="24753" y="69629"/>
                </a:lnTo>
                <a:lnTo>
                  <a:pt x="24753" y="69629"/>
                </a:lnTo>
                <a:lnTo>
                  <a:pt x="25829" y="70000"/>
                </a:lnTo>
                <a:lnTo>
                  <a:pt x="25829" y="70000"/>
                </a:lnTo>
                <a:lnTo>
                  <a:pt x="32286" y="75185"/>
                </a:lnTo>
                <a:lnTo>
                  <a:pt x="36053" y="78518"/>
                </a:lnTo>
                <a:lnTo>
                  <a:pt x="36053" y="78518"/>
                </a:lnTo>
                <a:lnTo>
                  <a:pt x="37668" y="81481"/>
                </a:lnTo>
                <a:lnTo>
                  <a:pt x="38206" y="85555"/>
                </a:lnTo>
                <a:lnTo>
                  <a:pt x="38206" y="87407"/>
                </a:lnTo>
                <a:lnTo>
                  <a:pt x="38206" y="88148"/>
                </a:lnTo>
                <a:lnTo>
                  <a:pt x="38206" y="88148"/>
                </a:lnTo>
                <a:lnTo>
                  <a:pt x="38206" y="89629"/>
                </a:lnTo>
                <a:lnTo>
                  <a:pt x="38744" y="90000"/>
                </a:lnTo>
                <a:lnTo>
                  <a:pt x="82869" y="96666"/>
                </a:lnTo>
                <a:lnTo>
                  <a:pt x="82869" y="96666"/>
                </a:lnTo>
                <a:lnTo>
                  <a:pt x="83946" y="97037"/>
                </a:lnTo>
                <a:lnTo>
                  <a:pt x="84484" y="97407"/>
                </a:lnTo>
                <a:lnTo>
                  <a:pt x="85022" y="98148"/>
                </a:lnTo>
                <a:lnTo>
                  <a:pt x="84484" y="98888"/>
                </a:lnTo>
                <a:lnTo>
                  <a:pt x="84484" y="98888"/>
                </a:lnTo>
                <a:lnTo>
                  <a:pt x="83946" y="100000"/>
                </a:lnTo>
                <a:lnTo>
                  <a:pt x="82331" y="100370"/>
                </a:lnTo>
                <a:lnTo>
                  <a:pt x="82331" y="100370"/>
                </a:lnTo>
                <a:lnTo>
                  <a:pt x="81793" y="100370"/>
                </a:lnTo>
                <a:lnTo>
                  <a:pt x="37130" y="93703"/>
                </a:lnTo>
                <a:lnTo>
                  <a:pt x="37130" y="93703"/>
                </a:lnTo>
                <a:lnTo>
                  <a:pt x="34977" y="92962"/>
                </a:lnTo>
                <a:lnTo>
                  <a:pt x="33901" y="91851"/>
                </a:lnTo>
                <a:lnTo>
                  <a:pt x="32825" y="90370"/>
                </a:lnTo>
                <a:lnTo>
                  <a:pt x="32825" y="88148"/>
                </a:lnTo>
                <a:lnTo>
                  <a:pt x="32825" y="87407"/>
                </a:lnTo>
                <a:lnTo>
                  <a:pt x="32825" y="87407"/>
                </a:lnTo>
                <a:lnTo>
                  <a:pt x="32825" y="85555"/>
                </a:lnTo>
                <a:lnTo>
                  <a:pt x="32825" y="85555"/>
                </a:lnTo>
                <a:lnTo>
                  <a:pt x="32286" y="82962"/>
                </a:lnTo>
                <a:lnTo>
                  <a:pt x="30672" y="80370"/>
                </a:lnTo>
                <a:lnTo>
                  <a:pt x="30672" y="80370"/>
                </a:lnTo>
                <a:lnTo>
                  <a:pt x="27443" y="77407"/>
                </a:lnTo>
                <a:lnTo>
                  <a:pt x="21524" y="72592"/>
                </a:lnTo>
                <a:lnTo>
                  <a:pt x="21524" y="72592"/>
                </a:lnTo>
                <a:lnTo>
                  <a:pt x="20448" y="72222"/>
                </a:lnTo>
                <a:lnTo>
                  <a:pt x="20448" y="72222"/>
                </a:lnTo>
                <a:lnTo>
                  <a:pt x="15605" y="69259"/>
                </a:lnTo>
                <a:lnTo>
                  <a:pt x="11300" y="65925"/>
                </a:lnTo>
                <a:lnTo>
                  <a:pt x="8071" y="62222"/>
                </a:lnTo>
                <a:lnTo>
                  <a:pt x="4843" y="58518"/>
                </a:lnTo>
                <a:lnTo>
                  <a:pt x="2690" y="54814"/>
                </a:lnTo>
                <a:lnTo>
                  <a:pt x="1076" y="50000"/>
                </a:lnTo>
                <a:lnTo>
                  <a:pt x="0" y="45925"/>
                </a:lnTo>
                <a:lnTo>
                  <a:pt x="0" y="41111"/>
                </a:lnTo>
                <a:lnTo>
                  <a:pt x="0" y="41111"/>
                </a:lnTo>
                <a:lnTo>
                  <a:pt x="0" y="36666"/>
                </a:lnTo>
                <a:lnTo>
                  <a:pt x="1076" y="32592"/>
                </a:lnTo>
                <a:lnTo>
                  <a:pt x="2152" y="28518"/>
                </a:lnTo>
                <a:lnTo>
                  <a:pt x="4304" y="24814"/>
                </a:lnTo>
                <a:lnTo>
                  <a:pt x="6995" y="21111"/>
                </a:lnTo>
                <a:lnTo>
                  <a:pt x="10224" y="17407"/>
                </a:lnTo>
                <a:lnTo>
                  <a:pt x="13991" y="14444"/>
                </a:lnTo>
                <a:lnTo>
                  <a:pt x="17757" y="11481"/>
                </a:lnTo>
                <a:lnTo>
                  <a:pt x="17757" y="11481"/>
                </a:lnTo>
                <a:lnTo>
                  <a:pt x="22600" y="8888"/>
                </a:lnTo>
                <a:lnTo>
                  <a:pt x="27982" y="6296"/>
                </a:lnTo>
                <a:lnTo>
                  <a:pt x="32825" y="4444"/>
                </a:lnTo>
                <a:lnTo>
                  <a:pt x="37668" y="2962"/>
                </a:lnTo>
                <a:lnTo>
                  <a:pt x="43049" y="1481"/>
                </a:lnTo>
                <a:lnTo>
                  <a:pt x="48430" y="740"/>
                </a:lnTo>
                <a:lnTo>
                  <a:pt x="53811" y="370"/>
                </a:lnTo>
                <a:lnTo>
                  <a:pt x="59730" y="0"/>
                </a:lnTo>
                <a:lnTo>
                  <a:pt x="59730" y="0"/>
                </a:lnTo>
                <a:lnTo>
                  <a:pt x="65112" y="370"/>
                </a:lnTo>
                <a:lnTo>
                  <a:pt x="71569" y="740"/>
                </a:lnTo>
                <a:lnTo>
                  <a:pt x="76950" y="1481"/>
                </a:lnTo>
                <a:lnTo>
                  <a:pt x="81793" y="2962"/>
                </a:lnTo>
                <a:lnTo>
                  <a:pt x="87174" y="4444"/>
                </a:lnTo>
                <a:lnTo>
                  <a:pt x="92017" y="6296"/>
                </a:lnTo>
                <a:lnTo>
                  <a:pt x="96860" y="8518"/>
                </a:lnTo>
                <a:lnTo>
                  <a:pt x="101165" y="11111"/>
                </a:lnTo>
                <a:lnTo>
                  <a:pt x="101165" y="11111"/>
                </a:lnTo>
                <a:close/>
                <a:moveTo>
                  <a:pt x="80717" y="110370"/>
                </a:moveTo>
                <a:lnTo>
                  <a:pt x="37130" y="103703"/>
                </a:lnTo>
                <a:lnTo>
                  <a:pt x="37130" y="103703"/>
                </a:lnTo>
                <a:lnTo>
                  <a:pt x="36053" y="103333"/>
                </a:lnTo>
                <a:lnTo>
                  <a:pt x="35515" y="102962"/>
                </a:lnTo>
                <a:lnTo>
                  <a:pt x="34977" y="102222"/>
                </a:lnTo>
                <a:lnTo>
                  <a:pt x="35515" y="101481"/>
                </a:lnTo>
                <a:lnTo>
                  <a:pt x="35515" y="101481"/>
                </a:lnTo>
                <a:lnTo>
                  <a:pt x="36053" y="100740"/>
                </a:lnTo>
                <a:lnTo>
                  <a:pt x="36591" y="100000"/>
                </a:lnTo>
                <a:lnTo>
                  <a:pt x="37668" y="100000"/>
                </a:lnTo>
                <a:lnTo>
                  <a:pt x="38744" y="100000"/>
                </a:lnTo>
                <a:lnTo>
                  <a:pt x="82331" y="106666"/>
                </a:lnTo>
                <a:lnTo>
                  <a:pt x="82331" y="106666"/>
                </a:lnTo>
                <a:lnTo>
                  <a:pt x="83408" y="107037"/>
                </a:lnTo>
                <a:lnTo>
                  <a:pt x="83946" y="107407"/>
                </a:lnTo>
                <a:lnTo>
                  <a:pt x="84484" y="108148"/>
                </a:lnTo>
                <a:lnTo>
                  <a:pt x="84484" y="108888"/>
                </a:lnTo>
                <a:lnTo>
                  <a:pt x="84484" y="108888"/>
                </a:lnTo>
                <a:lnTo>
                  <a:pt x="83408" y="110000"/>
                </a:lnTo>
                <a:lnTo>
                  <a:pt x="81793" y="110370"/>
                </a:lnTo>
                <a:lnTo>
                  <a:pt x="81793" y="110370"/>
                </a:lnTo>
                <a:lnTo>
                  <a:pt x="80717" y="110370"/>
                </a:lnTo>
                <a:lnTo>
                  <a:pt x="80717" y="110370"/>
                </a:lnTo>
                <a:close/>
                <a:moveTo>
                  <a:pt x="76950" y="116296"/>
                </a:moveTo>
                <a:lnTo>
                  <a:pt x="76950" y="116296"/>
                </a:lnTo>
                <a:lnTo>
                  <a:pt x="78026" y="116666"/>
                </a:lnTo>
                <a:lnTo>
                  <a:pt x="78565" y="117037"/>
                </a:lnTo>
                <a:lnTo>
                  <a:pt x="79103" y="117777"/>
                </a:lnTo>
                <a:lnTo>
                  <a:pt x="79103" y="118518"/>
                </a:lnTo>
                <a:lnTo>
                  <a:pt x="79103" y="118518"/>
                </a:lnTo>
                <a:lnTo>
                  <a:pt x="78026" y="119629"/>
                </a:lnTo>
                <a:lnTo>
                  <a:pt x="76412" y="120000"/>
                </a:lnTo>
                <a:lnTo>
                  <a:pt x="76412" y="120000"/>
                </a:lnTo>
                <a:lnTo>
                  <a:pt x="75336" y="120000"/>
                </a:lnTo>
                <a:lnTo>
                  <a:pt x="39820" y="114444"/>
                </a:lnTo>
                <a:lnTo>
                  <a:pt x="39820" y="114444"/>
                </a:lnTo>
                <a:lnTo>
                  <a:pt x="38744" y="114444"/>
                </a:lnTo>
                <a:lnTo>
                  <a:pt x="38206" y="113333"/>
                </a:lnTo>
                <a:lnTo>
                  <a:pt x="37668" y="112962"/>
                </a:lnTo>
                <a:lnTo>
                  <a:pt x="38206" y="112222"/>
                </a:lnTo>
                <a:lnTo>
                  <a:pt x="38206" y="112222"/>
                </a:lnTo>
                <a:lnTo>
                  <a:pt x="38744" y="111111"/>
                </a:lnTo>
                <a:lnTo>
                  <a:pt x="39282" y="110740"/>
                </a:lnTo>
                <a:lnTo>
                  <a:pt x="40358" y="110740"/>
                </a:lnTo>
                <a:lnTo>
                  <a:pt x="41434" y="110740"/>
                </a:lnTo>
                <a:lnTo>
                  <a:pt x="76950" y="116296"/>
                </a:ln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anchor="ctr"/>
          <a:lstStyle/>
          <a:p>
            <a:pPr algn="ctr"/>
            <a:endParaRPr sz="16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Shape 1626"/>
          <p:cNvSpPr/>
          <p:nvPr/>
        </p:nvSpPr>
        <p:spPr>
          <a:xfrm flipV="1">
            <a:off x="1686603" y="4291703"/>
            <a:ext cx="1" cy="1692982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5" name="Shape 1627"/>
          <p:cNvSpPr/>
          <p:nvPr/>
        </p:nvSpPr>
        <p:spPr>
          <a:xfrm flipH="1" flipV="1">
            <a:off x="3216391" y="2709310"/>
            <a:ext cx="0" cy="2111713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6" name="Shape 1628"/>
          <p:cNvSpPr/>
          <p:nvPr/>
        </p:nvSpPr>
        <p:spPr>
          <a:xfrm flipV="1">
            <a:off x="4871098" y="1623623"/>
            <a:ext cx="1" cy="2501777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7" name="Shape 1629"/>
          <p:cNvSpPr/>
          <p:nvPr/>
        </p:nvSpPr>
        <p:spPr>
          <a:xfrm flipV="1">
            <a:off x="6308189" y="3648150"/>
            <a:ext cx="1" cy="1661242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8" name="Shape 1630"/>
          <p:cNvSpPr/>
          <p:nvPr/>
        </p:nvSpPr>
        <p:spPr>
          <a:xfrm>
            <a:off x="1428592" y="4035846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9" name="Shape 1636"/>
          <p:cNvSpPr/>
          <p:nvPr/>
        </p:nvSpPr>
        <p:spPr>
          <a:xfrm>
            <a:off x="2976424" y="2613323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0" name="Shape 1642"/>
          <p:cNvSpPr/>
          <p:nvPr/>
        </p:nvSpPr>
        <p:spPr>
          <a:xfrm>
            <a:off x="4616536" y="1617367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1" name="Shape 1648"/>
          <p:cNvSpPr/>
          <p:nvPr/>
        </p:nvSpPr>
        <p:spPr>
          <a:xfrm>
            <a:off x="6048007" y="5100613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2" name="Shape 1653"/>
          <p:cNvSpPr/>
          <p:nvPr/>
        </p:nvSpPr>
        <p:spPr>
          <a:xfrm>
            <a:off x="1616078" y="5924200"/>
            <a:ext cx="141041" cy="141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3" name="Shape 1654"/>
          <p:cNvSpPr/>
          <p:nvPr/>
        </p:nvSpPr>
        <p:spPr>
          <a:xfrm>
            <a:off x="3128798" y="4740443"/>
            <a:ext cx="219428" cy="2194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4" name="Shape 1655"/>
          <p:cNvSpPr/>
          <p:nvPr/>
        </p:nvSpPr>
        <p:spPr>
          <a:xfrm>
            <a:off x="4730068" y="3988795"/>
            <a:ext cx="282060" cy="282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5" name="Shape 1656"/>
          <p:cNvSpPr/>
          <p:nvPr/>
        </p:nvSpPr>
        <p:spPr>
          <a:xfrm>
            <a:off x="6129982" y="3477205"/>
            <a:ext cx="348802" cy="348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2" name="Text Placeholder 4"/>
          <p:cNvSpPr txBox="1"/>
          <p:nvPr/>
        </p:nvSpPr>
        <p:spPr>
          <a:xfrm>
            <a:off x="1529661" y="4122415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01</a:t>
            </a:r>
          </a:p>
        </p:txBody>
      </p:sp>
      <p:sp>
        <p:nvSpPr>
          <p:cNvPr id="103" name="Text Placeholder 4"/>
          <p:cNvSpPr txBox="1"/>
          <p:nvPr/>
        </p:nvSpPr>
        <p:spPr>
          <a:xfrm>
            <a:off x="3077500" y="2682707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02</a:t>
            </a:r>
          </a:p>
        </p:txBody>
      </p:sp>
      <p:sp>
        <p:nvSpPr>
          <p:cNvPr id="104" name="Text Placeholder 4"/>
          <p:cNvSpPr txBox="1"/>
          <p:nvPr/>
        </p:nvSpPr>
        <p:spPr>
          <a:xfrm>
            <a:off x="4722227" y="1686758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03</a:t>
            </a:r>
          </a:p>
        </p:txBody>
      </p:sp>
      <p:sp>
        <p:nvSpPr>
          <p:cNvPr id="105" name="Text Placeholder 4"/>
          <p:cNvSpPr txBox="1"/>
          <p:nvPr/>
        </p:nvSpPr>
        <p:spPr>
          <a:xfrm>
            <a:off x="6149079" y="5195196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04</a:t>
            </a:r>
          </a:p>
        </p:txBody>
      </p:sp>
      <p:sp>
        <p:nvSpPr>
          <p:cNvPr id="106" name="Shape 1625"/>
          <p:cNvSpPr/>
          <p:nvPr/>
        </p:nvSpPr>
        <p:spPr>
          <a:xfrm>
            <a:off x="10066249" y="1644802"/>
            <a:ext cx="1692982" cy="16929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7" name="Shape 1657"/>
          <p:cNvSpPr/>
          <p:nvPr/>
        </p:nvSpPr>
        <p:spPr>
          <a:xfrm>
            <a:off x="10660505" y="1872696"/>
            <a:ext cx="504775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5" y="3821"/>
                </a:moveTo>
                <a:lnTo>
                  <a:pt x="4745" y="3821"/>
                </a:lnTo>
                <a:cubicBezTo>
                  <a:pt x="4832" y="6659"/>
                  <a:pt x="5371" y="8569"/>
                  <a:pt x="6052" y="9978"/>
                </a:cubicBezTo>
                <a:cubicBezTo>
                  <a:pt x="3968" y="8590"/>
                  <a:pt x="2022" y="6988"/>
                  <a:pt x="1735" y="3821"/>
                </a:cubicBezTo>
                <a:close/>
                <a:moveTo>
                  <a:pt x="10800" y="1439"/>
                </a:moveTo>
                <a:cubicBezTo>
                  <a:pt x="14079" y="1438"/>
                  <a:pt x="15359" y="2749"/>
                  <a:pt x="15358" y="3236"/>
                </a:cubicBezTo>
                <a:cubicBezTo>
                  <a:pt x="15358" y="3725"/>
                  <a:pt x="14080" y="5035"/>
                  <a:pt x="10800" y="5038"/>
                </a:cubicBezTo>
                <a:cubicBezTo>
                  <a:pt x="7521" y="5035"/>
                  <a:pt x="6242" y="3725"/>
                  <a:pt x="6242" y="3236"/>
                </a:cubicBezTo>
                <a:cubicBezTo>
                  <a:pt x="6241" y="2749"/>
                  <a:pt x="7521" y="1438"/>
                  <a:pt x="10800" y="1439"/>
                </a:cubicBezTo>
                <a:close/>
                <a:moveTo>
                  <a:pt x="15548" y="9978"/>
                </a:moveTo>
                <a:cubicBezTo>
                  <a:pt x="16230" y="8569"/>
                  <a:pt x="16768" y="6659"/>
                  <a:pt x="16855" y="3821"/>
                </a:cubicBezTo>
                <a:lnTo>
                  <a:pt x="19866" y="3821"/>
                </a:lnTo>
                <a:cubicBezTo>
                  <a:pt x="19580" y="6988"/>
                  <a:pt x="17632" y="8590"/>
                  <a:pt x="15548" y="9978"/>
                </a:cubicBezTo>
                <a:close/>
                <a:moveTo>
                  <a:pt x="12216" y="15911"/>
                </a:moveTo>
                <a:cubicBezTo>
                  <a:pt x="12216" y="14207"/>
                  <a:pt x="13537" y="13266"/>
                  <a:pt x="15690" y="11871"/>
                </a:cubicBezTo>
                <a:cubicBezTo>
                  <a:pt x="18323" y="10163"/>
                  <a:pt x="21600" y="8040"/>
                  <a:pt x="21600" y="2998"/>
                </a:cubicBezTo>
                <a:cubicBezTo>
                  <a:pt x="21600" y="2544"/>
                  <a:pt x="21220" y="2177"/>
                  <a:pt x="20750" y="2177"/>
                </a:cubicBezTo>
                <a:lnTo>
                  <a:pt x="16635" y="2177"/>
                </a:lnTo>
                <a:cubicBezTo>
                  <a:pt x="16053" y="1125"/>
                  <a:pt x="14320" y="0"/>
                  <a:pt x="10800" y="0"/>
                </a:cubicBezTo>
                <a:cubicBezTo>
                  <a:pt x="7281" y="0"/>
                  <a:pt x="5547" y="1125"/>
                  <a:pt x="4966" y="2177"/>
                </a:cubicBezTo>
                <a:lnTo>
                  <a:pt x="850" y="2177"/>
                </a:lnTo>
                <a:cubicBezTo>
                  <a:pt x="380" y="2177"/>
                  <a:pt x="0" y="2544"/>
                  <a:pt x="0" y="2998"/>
                </a:cubicBezTo>
                <a:cubicBezTo>
                  <a:pt x="0" y="8040"/>
                  <a:pt x="3277" y="10163"/>
                  <a:pt x="5912" y="11871"/>
                </a:cubicBezTo>
                <a:cubicBezTo>
                  <a:pt x="8065" y="13266"/>
                  <a:pt x="9384" y="14207"/>
                  <a:pt x="9384" y="15911"/>
                </a:cubicBezTo>
                <a:lnTo>
                  <a:pt x="9384" y="17450"/>
                </a:lnTo>
                <a:cubicBezTo>
                  <a:pt x="7122" y="17696"/>
                  <a:pt x="5461" y="18514"/>
                  <a:pt x="5461" y="19487"/>
                </a:cubicBezTo>
                <a:cubicBezTo>
                  <a:pt x="5461" y="20654"/>
                  <a:pt x="7851" y="21600"/>
                  <a:pt x="10800" y="21600"/>
                </a:cubicBezTo>
                <a:cubicBezTo>
                  <a:pt x="13749" y="21600"/>
                  <a:pt x="16139" y="20654"/>
                  <a:pt x="16139" y="19487"/>
                </a:cubicBezTo>
                <a:cubicBezTo>
                  <a:pt x="16139" y="18514"/>
                  <a:pt x="14478" y="17696"/>
                  <a:pt x="12216" y="17450"/>
                </a:cubicBezTo>
                <a:cubicBezTo>
                  <a:pt x="12216" y="17450"/>
                  <a:pt x="12216" y="15911"/>
                  <a:pt x="12216" y="1591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8" name="Text Placeholder 3"/>
          <p:cNvSpPr txBox="1"/>
          <p:nvPr/>
        </p:nvSpPr>
        <p:spPr>
          <a:xfrm>
            <a:off x="10279760" y="2458674"/>
            <a:ext cx="1245081" cy="498934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2400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定位</a:t>
            </a:r>
            <a:endParaRPr lang="id-ID" sz="24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9" name="Shape 1656"/>
          <p:cNvSpPr/>
          <p:nvPr/>
        </p:nvSpPr>
        <p:spPr>
          <a:xfrm>
            <a:off x="7535804" y="3141251"/>
            <a:ext cx="348802" cy="348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0" name="Shape 1628"/>
          <p:cNvSpPr/>
          <p:nvPr/>
        </p:nvSpPr>
        <p:spPr>
          <a:xfrm flipV="1">
            <a:off x="7706289" y="1754515"/>
            <a:ext cx="0" cy="1386736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1" name="Shape 1642"/>
          <p:cNvSpPr/>
          <p:nvPr/>
        </p:nvSpPr>
        <p:spPr>
          <a:xfrm>
            <a:off x="7451725" y="1269505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2" name="Text Placeholder 4"/>
          <p:cNvSpPr txBox="1"/>
          <p:nvPr/>
        </p:nvSpPr>
        <p:spPr>
          <a:xfrm>
            <a:off x="7557416" y="1338896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</a:t>
            </a:r>
            <a:r>
              <a:rPr lang="en-US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5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113" name="组合 69"/>
          <p:cNvGrpSpPr/>
          <p:nvPr/>
        </p:nvGrpSpPr>
        <p:grpSpPr>
          <a:xfrm rot="20175543">
            <a:off x="9578453" y="2927710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1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5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0"/>
                            </p:stCondLst>
                            <p:childTnLst>
                              <p:par>
                                <p:cTn id="1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6000"/>
                            </p:stCondLst>
                            <p:childTnLst>
                              <p:par>
                                <p:cTn id="1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500"/>
                            </p:stCondLst>
                            <p:childTnLst>
                              <p:par>
                                <p:cTn id="1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7000"/>
                            </p:stCondLst>
                            <p:childTnLst>
                              <p:par>
                                <p:cTn id="1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0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51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2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70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7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8000"/>
                            </p:stCondLst>
                            <p:childTnLst>
                              <p:par>
                                <p:cTn id="1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500"/>
                            </p:stCondLst>
                            <p:childTnLst>
                              <p:par>
                                <p:cTn id="1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bldLvl="0" animBg="1"/>
      <p:bldP spid="44" grpId="0"/>
      <p:bldP spid="45" grpId="0"/>
      <p:bldP spid="46" grpId="0"/>
      <p:bldP spid="48" grpId="0"/>
      <p:bldP spid="49" grpId="0"/>
      <p:bldP spid="50" grpId="0"/>
      <p:bldP spid="51" grpId="0"/>
      <p:bldP spid="57" grpId="0" bldLvl="0" animBg="1"/>
      <p:bldP spid="80" grpId="0" bldLvl="0" animBg="1"/>
      <p:bldP spid="85" grpId="0" bldLvl="0" animBg="1"/>
      <p:bldP spid="86" grpId="0" bldLvl="0" animBg="1"/>
      <p:bldP spid="87" grpId="0" bldLvl="0" animBg="1"/>
      <p:bldP spid="88" grpId="0" bldLvl="0" animBg="1"/>
      <p:bldP spid="89" grpId="0" bldLvl="0" animBg="1"/>
      <p:bldP spid="90" grpId="0" bldLvl="0" animBg="1"/>
      <p:bldP spid="91" grpId="0" bldLvl="0" animBg="1"/>
      <p:bldP spid="92" grpId="0" bldLvl="0" animBg="1"/>
      <p:bldP spid="93" grpId="0" bldLvl="0" animBg="1"/>
      <p:bldP spid="94" grpId="0" bldLvl="0" animBg="1"/>
      <p:bldP spid="95" grpId="0" bldLvl="0" animBg="1"/>
      <p:bldP spid="102" grpId="0"/>
      <p:bldP spid="103" grpId="0"/>
      <p:bldP spid="104" grpId="0"/>
      <p:bldP spid="105" grpId="0"/>
      <p:bldP spid="106" grpId="0" bldLvl="0" animBg="1"/>
      <p:bldP spid="106" grpId="1" bldLvl="0" animBg="1"/>
      <p:bldP spid="107" grpId="0" bldLvl="0" animBg="1"/>
      <p:bldP spid="108" grpId="0"/>
      <p:bldP spid="109" grpId="0" bldLvl="0" animBg="1"/>
      <p:bldP spid="110" grpId="0" bldLvl="0" animBg="1"/>
      <p:bldP spid="111" grpId="0" bldLvl="0" animBg="1"/>
      <p:bldP spid="1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3" name="Group 44"/>
          <p:cNvGrpSpPr/>
          <p:nvPr/>
        </p:nvGrpSpPr>
        <p:grpSpPr>
          <a:xfrm>
            <a:off x="3168398" y="2469342"/>
            <a:ext cx="680121" cy="793452"/>
            <a:chOff x="0" y="0"/>
            <a:chExt cx="807366" cy="906807"/>
          </a:xfrm>
        </p:grpSpPr>
        <p:sp>
          <p:nvSpPr>
            <p:cNvPr id="16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7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9" name="组 47"/>
          <p:cNvGrpSpPr/>
          <p:nvPr/>
        </p:nvGrpSpPr>
        <p:grpSpPr>
          <a:xfrm>
            <a:off x="1200665" y="2325362"/>
            <a:ext cx="3215563" cy="3693457"/>
            <a:chOff x="829100" y="2206816"/>
            <a:chExt cx="4556482" cy="4874704"/>
          </a:xfrm>
        </p:grpSpPr>
        <p:grpSp>
          <p:nvGrpSpPr>
            <p:cNvPr id="10" name="Group 32"/>
            <p:cNvGrpSpPr/>
            <p:nvPr/>
          </p:nvGrpSpPr>
          <p:grpSpPr>
            <a:xfrm rot="20904357">
              <a:off x="829100" y="2206816"/>
              <a:ext cx="4556482" cy="4874704"/>
              <a:chOff x="88900" y="0"/>
              <a:chExt cx="2639505" cy="2823847"/>
            </a:xfrm>
          </p:grpSpPr>
          <p:sp>
            <p:nvSpPr>
              <p:cNvPr id="24" name="chenying0907 29"/>
              <p:cNvSpPr/>
              <p:nvPr/>
            </p:nvSpPr>
            <p:spPr>
              <a:xfrm>
                <a:off x="355600" y="0"/>
                <a:ext cx="2372805" cy="26072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78" y="0"/>
                    </a:moveTo>
                    <a:cubicBezTo>
                      <a:pt x="15283" y="360"/>
                      <a:pt x="1413" y="2588"/>
                      <a:pt x="0" y="2538"/>
                    </a:cubicBezTo>
                    <a:cubicBezTo>
                      <a:pt x="1189" y="8871"/>
                      <a:pt x="2988" y="15292"/>
                      <a:pt x="4463" y="21600"/>
                    </a:cubicBezTo>
                    <a:cubicBezTo>
                      <a:pt x="10160" y="21478"/>
                      <a:pt x="15941" y="19429"/>
                      <a:pt x="21600" y="18751"/>
                    </a:cubicBezTo>
                    <a:cubicBezTo>
                      <a:pt x="21453" y="15310"/>
                      <a:pt x="18621" y="11919"/>
                      <a:pt x="17450" y="8748"/>
                    </a:cubicBezTo>
                    <a:cubicBezTo>
                      <a:pt x="16397" y="5895"/>
                      <a:pt x="16019" y="2887"/>
                      <a:pt x="15178" y="0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accent4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5" name="chenying0907 30"/>
              <p:cNvSpPr/>
              <p:nvPr/>
            </p:nvSpPr>
            <p:spPr>
              <a:xfrm>
                <a:off x="88900" y="508000"/>
                <a:ext cx="2533719" cy="2315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5" y="0"/>
                    </a:moveTo>
                    <a:lnTo>
                      <a:pt x="0" y="702"/>
                    </a:lnTo>
                    <a:cubicBezTo>
                      <a:pt x="1804" y="5235"/>
                      <a:pt x="3615" y="14498"/>
                      <a:pt x="4997" y="21600"/>
                    </a:cubicBezTo>
                    <a:cubicBezTo>
                      <a:pt x="10332" y="21463"/>
                      <a:pt x="16300" y="19156"/>
                      <a:pt x="21600" y="18393"/>
                    </a:cubicBezTo>
                    <a:lnTo>
                      <a:pt x="20804" y="16702"/>
                    </a:lnTo>
                  </a:path>
                </a:pathLst>
              </a:custGeom>
              <a:noFill/>
              <a:ln w="38100" cap="flat">
                <a:solidFill>
                  <a:schemeClr val="accent4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  <p:sp>
          <p:nvSpPr>
            <p:cNvPr id="42" name="任意形状 41"/>
            <p:cNvSpPr/>
            <p:nvPr/>
          </p:nvSpPr>
          <p:spPr>
            <a:xfrm>
              <a:off x="1723292" y="3446585"/>
              <a:ext cx="949570" cy="299210"/>
            </a:xfrm>
            <a:custGeom>
              <a:avLst/>
              <a:gdLst>
                <a:gd name="connsiteX0" fmla="*/ 0 w 949570"/>
                <a:gd name="connsiteY0" fmla="*/ 281353 h 299210"/>
                <a:gd name="connsiteX1" fmla="*/ 70339 w 949570"/>
                <a:gd name="connsiteY1" fmla="*/ 298938 h 299210"/>
                <a:gd name="connsiteX2" fmla="*/ 228600 w 949570"/>
                <a:gd name="connsiteY2" fmla="*/ 246184 h 299210"/>
                <a:gd name="connsiteX3" fmla="*/ 509954 w 949570"/>
                <a:gd name="connsiteY3" fmla="*/ 193430 h 299210"/>
                <a:gd name="connsiteX4" fmla="*/ 703385 w 949570"/>
                <a:gd name="connsiteY4" fmla="*/ 123092 h 299210"/>
                <a:gd name="connsiteX5" fmla="*/ 773723 w 949570"/>
                <a:gd name="connsiteY5" fmla="*/ 87923 h 299210"/>
                <a:gd name="connsiteX6" fmla="*/ 879231 w 949570"/>
                <a:gd name="connsiteY6" fmla="*/ 52753 h 299210"/>
                <a:gd name="connsiteX7" fmla="*/ 931985 w 949570"/>
                <a:gd name="connsiteY7" fmla="*/ 35169 h 299210"/>
                <a:gd name="connsiteX8" fmla="*/ 949570 w 949570"/>
                <a:gd name="connsiteY8" fmla="*/ 0 h 2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70" h="299210">
                  <a:moveTo>
                    <a:pt x="0" y="281353"/>
                  </a:moveTo>
                  <a:cubicBezTo>
                    <a:pt x="23446" y="287215"/>
                    <a:pt x="46291" y="301343"/>
                    <a:pt x="70339" y="298938"/>
                  </a:cubicBezTo>
                  <a:cubicBezTo>
                    <a:pt x="202234" y="285749"/>
                    <a:pt x="136276" y="261571"/>
                    <a:pt x="228600" y="246184"/>
                  </a:cubicBezTo>
                  <a:cubicBezTo>
                    <a:pt x="309104" y="232767"/>
                    <a:pt x="422748" y="219592"/>
                    <a:pt x="509954" y="193430"/>
                  </a:cubicBezTo>
                  <a:cubicBezTo>
                    <a:pt x="569940" y="175434"/>
                    <a:pt x="645300" y="148908"/>
                    <a:pt x="703385" y="123092"/>
                  </a:cubicBezTo>
                  <a:cubicBezTo>
                    <a:pt x="727339" y="112446"/>
                    <a:pt x="749384" y="97658"/>
                    <a:pt x="773723" y="87923"/>
                  </a:cubicBezTo>
                  <a:cubicBezTo>
                    <a:pt x="808143" y="74155"/>
                    <a:pt x="844062" y="64476"/>
                    <a:pt x="879231" y="52753"/>
                  </a:cubicBezTo>
                  <a:cubicBezTo>
                    <a:pt x="896816" y="46891"/>
                    <a:pt x="923695" y="51748"/>
                    <a:pt x="931985" y="35169"/>
                  </a:cubicBezTo>
                  <a:lnTo>
                    <a:pt x="949570" y="0"/>
                  </a:ln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3" name="任意形状 42"/>
            <p:cNvSpPr/>
            <p:nvPr/>
          </p:nvSpPr>
          <p:spPr>
            <a:xfrm>
              <a:off x="1969477" y="4149969"/>
              <a:ext cx="351692" cy="123093"/>
            </a:xfrm>
            <a:custGeom>
              <a:avLst/>
              <a:gdLst>
                <a:gd name="connsiteX0" fmla="*/ 0 w 351692"/>
                <a:gd name="connsiteY0" fmla="*/ 123093 h 123093"/>
                <a:gd name="connsiteX1" fmla="*/ 140677 w 351692"/>
                <a:gd name="connsiteY1" fmla="*/ 87923 h 123093"/>
                <a:gd name="connsiteX2" fmla="*/ 193431 w 351692"/>
                <a:gd name="connsiteY2" fmla="*/ 70339 h 123093"/>
                <a:gd name="connsiteX3" fmla="*/ 281354 w 351692"/>
                <a:gd name="connsiteY3" fmla="*/ 52754 h 123093"/>
                <a:gd name="connsiteX4" fmla="*/ 351692 w 351692"/>
                <a:gd name="connsiteY4" fmla="*/ 0 h 1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692" h="123093">
                  <a:moveTo>
                    <a:pt x="0" y="123093"/>
                  </a:moveTo>
                  <a:cubicBezTo>
                    <a:pt x="46892" y="111370"/>
                    <a:pt x="94822" y="103208"/>
                    <a:pt x="140677" y="87923"/>
                  </a:cubicBezTo>
                  <a:cubicBezTo>
                    <a:pt x="158262" y="82062"/>
                    <a:pt x="175449" y="74835"/>
                    <a:pt x="193431" y="70339"/>
                  </a:cubicBezTo>
                  <a:cubicBezTo>
                    <a:pt x="222427" y="63090"/>
                    <a:pt x="252046" y="58616"/>
                    <a:pt x="281354" y="52754"/>
                  </a:cubicBezTo>
                  <a:cubicBezTo>
                    <a:pt x="341005" y="12987"/>
                    <a:pt x="319164" y="32529"/>
                    <a:pt x="351692" y="0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4" name="任意形状 43"/>
            <p:cNvSpPr/>
            <p:nvPr/>
          </p:nvSpPr>
          <p:spPr>
            <a:xfrm>
              <a:off x="2514600" y="4026314"/>
              <a:ext cx="404446" cy="141240"/>
            </a:xfrm>
            <a:custGeom>
              <a:avLst/>
              <a:gdLst>
                <a:gd name="connsiteX0" fmla="*/ 0 w 404446"/>
                <a:gd name="connsiteY0" fmla="*/ 141240 h 141240"/>
                <a:gd name="connsiteX1" fmla="*/ 87923 w 404446"/>
                <a:gd name="connsiteY1" fmla="*/ 88486 h 141240"/>
                <a:gd name="connsiteX2" fmla="*/ 158262 w 404446"/>
                <a:gd name="connsiteY2" fmla="*/ 70901 h 141240"/>
                <a:gd name="connsiteX3" fmla="*/ 211015 w 404446"/>
                <a:gd name="connsiteY3" fmla="*/ 53317 h 141240"/>
                <a:gd name="connsiteX4" fmla="*/ 281354 w 404446"/>
                <a:gd name="connsiteY4" fmla="*/ 35732 h 141240"/>
                <a:gd name="connsiteX5" fmla="*/ 404446 w 404446"/>
                <a:gd name="connsiteY5" fmla="*/ 563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446" h="141240">
                  <a:moveTo>
                    <a:pt x="0" y="141240"/>
                  </a:moveTo>
                  <a:cubicBezTo>
                    <a:pt x="29308" y="123655"/>
                    <a:pt x="56690" y="102367"/>
                    <a:pt x="87923" y="88486"/>
                  </a:cubicBezTo>
                  <a:cubicBezTo>
                    <a:pt x="110008" y="78670"/>
                    <a:pt x="135024" y="77540"/>
                    <a:pt x="158262" y="70901"/>
                  </a:cubicBezTo>
                  <a:cubicBezTo>
                    <a:pt x="176084" y="65809"/>
                    <a:pt x="193193" y="58409"/>
                    <a:pt x="211015" y="53317"/>
                  </a:cubicBezTo>
                  <a:cubicBezTo>
                    <a:pt x="234253" y="46678"/>
                    <a:pt x="258725" y="44218"/>
                    <a:pt x="281354" y="35732"/>
                  </a:cubicBezTo>
                  <a:cubicBezTo>
                    <a:pt x="396109" y="-7301"/>
                    <a:pt x="306234" y="563"/>
                    <a:pt x="404446" y="563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5" name="任意形状 44"/>
            <p:cNvSpPr/>
            <p:nvPr/>
          </p:nvSpPr>
          <p:spPr>
            <a:xfrm>
              <a:off x="3112477" y="3621846"/>
              <a:ext cx="844061" cy="369862"/>
            </a:xfrm>
            <a:custGeom>
              <a:avLst/>
              <a:gdLst>
                <a:gd name="connsiteX0" fmla="*/ 0 w 844061"/>
                <a:gd name="connsiteY0" fmla="*/ 369862 h 369862"/>
                <a:gd name="connsiteX1" fmla="*/ 158261 w 844061"/>
                <a:gd name="connsiteY1" fmla="*/ 317108 h 369862"/>
                <a:gd name="connsiteX2" fmla="*/ 298938 w 844061"/>
                <a:gd name="connsiteY2" fmla="*/ 264354 h 369862"/>
                <a:gd name="connsiteX3" fmla="*/ 369277 w 844061"/>
                <a:gd name="connsiteY3" fmla="*/ 211600 h 369862"/>
                <a:gd name="connsiteX4" fmla="*/ 474785 w 844061"/>
                <a:gd name="connsiteY4" fmla="*/ 176431 h 369862"/>
                <a:gd name="connsiteX5" fmla="*/ 597877 w 844061"/>
                <a:gd name="connsiteY5" fmla="*/ 106092 h 369862"/>
                <a:gd name="connsiteX6" fmla="*/ 703385 w 844061"/>
                <a:gd name="connsiteY6" fmla="*/ 53339 h 369862"/>
                <a:gd name="connsiteX7" fmla="*/ 738554 w 844061"/>
                <a:gd name="connsiteY7" fmla="*/ 18169 h 369862"/>
                <a:gd name="connsiteX8" fmla="*/ 844061 w 844061"/>
                <a:gd name="connsiteY8" fmla="*/ 585 h 36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061" h="369862">
                  <a:moveTo>
                    <a:pt x="0" y="369862"/>
                  </a:moveTo>
                  <a:cubicBezTo>
                    <a:pt x="148214" y="340219"/>
                    <a:pt x="30856" y="371710"/>
                    <a:pt x="158261" y="317108"/>
                  </a:cubicBezTo>
                  <a:cubicBezTo>
                    <a:pt x="227354" y="287496"/>
                    <a:pt x="216975" y="309889"/>
                    <a:pt x="298938" y="264354"/>
                  </a:cubicBezTo>
                  <a:cubicBezTo>
                    <a:pt x="324558" y="250121"/>
                    <a:pt x="343063" y="224707"/>
                    <a:pt x="369277" y="211600"/>
                  </a:cubicBezTo>
                  <a:cubicBezTo>
                    <a:pt x="402435" y="195021"/>
                    <a:pt x="474785" y="176431"/>
                    <a:pt x="474785" y="176431"/>
                  </a:cubicBezTo>
                  <a:cubicBezTo>
                    <a:pt x="644861" y="48873"/>
                    <a:pt x="463618" y="173222"/>
                    <a:pt x="597877" y="106092"/>
                  </a:cubicBezTo>
                  <a:cubicBezTo>
                    <a:pt x="734223" y="37919"/>
                    <a:pt x="570793" y="97535"/>
                    <a:pt x="703385" y="53339"/>
                  </a:cubicBezTo>
                  <a:cubicBezTo>
                    <a:pt x="715108" y="41616"/>
                    <a:pt x="724338" y="26699"/>
                    <a:pt x="738554" y="18169"/>
                  </a:cubicBezTo>
                  <a:cubicBezTo>
                    <a:pt x="777128" y="-4975"/>
                    <a:pt x="802050" y="585"/>
                    <a:pt x="844061" y="585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6" name="任意形状 45"/>
            <p:cNvSpPr/>
            <p:nvPr/>
          </p:nvSpPr>
          <p:spPr>
            <a:xfrm>
              <a:off x="2233246" y="4149969"/>
              <a:ext cx="2039816" cy="756139"/>
            </a:xfrm>
            <a:custGeom>
              <a:avLst/>
              <a:gdLst>
                <a:gd name="connsiteX0" fmla="*/ 0 w 2039816"/>
                <a:gd name="connsiteY0" fmla="*/ 756139 h 756139"/>
                <a:gd name="connsiteX1" fmla="*/ 105508 w 2039816"/>
                <a:gd name="connsiteY1" fmla="*/ 738554 h 756139"/>
                <a:gd name="connsiteX2" fmla="*/ 158262 w 2039816"/>
                <a:gd name="connsiteY2" fmla="*/ 703385 h 756139"/>
                <a:gd name="connsiteX3" fmla="*/ 281354 w 2039816"/>
                <a:gd name="connsiteY3" fmla="*/ 650631 h 756139"/>
                <a:gd name="connsiteX4" fmla="*/ 386862 w 2039816"/>
                <a:gd name="connsiteY4" fmla="*/ 615462 h 756139"/>
                <a:gd name="connsiteX5" fmla="*/ 527539 w 2039816"/>
                <a:gd name="connsiteY5" fmla="*/ 562708 h 756139"/>
                <a:gd name="connsiteX6" fmla="*/ 650631 w 2039816"/>
                <a:gd name="connsiteY6" fmla="*/ 527539 h 756139"/>
                <a:gd name="connsiteX7" fmla="*/ 720969 w 2039816"/>
                <a:gd name="connsiteY7" fmla="*/ 492369 h 756139"/>
                <a:gd name="connsiteX8" fmla="*/ 773723 w 2039816"/>
                <a:gd name="connsiteY8" fmla="*/ 474785 h 756139"/>
                <a:gd name="connsiteX9" fmla="*/ 861646 w 2039816"/>
                <a:gd name="connsiteY9" fmla="*/ 439616 h 756139"/>
                <a:gd name="connsiteX10" fmla="*/ 1019908 w 2039816"/>
                <a:gd name="connsiteY10" fmla="*/ 369277 h 756139"/>
                <a:gd name="connsiteX11" fmla="*/ 1160585 w 2039816"/>
                <a:gd name="connsiteY11" fmla="*/ 334108 h 756139"/>
                <a:gd name="connsiteX12" fmla="*/ 1248508 w 2039816"/>
                <a:gd name="connsiteY12" fmla="*/ 298939 h 756139"/>
                <a:gd name="connsiteX13" fmla="*/ 1301262 w 2039816"/>
                <a:gd name="connsiteY13" fmla="*/ 281354 h 756139"/>
                <a:gd name="connsiteX14" fmla="*/ 1371600 w 2039816"/>
                <a:gd name="connsiteY14" fmla="*/ 228600 h 756139"/>
                <a:gd name="connsiteX15" fmla="*/ 1441939 w 2039816"/>
                <a:gd name="connsiteY15" fmla="*/ 211016 h 756139"/>
                <a:gd name="connsiteX16" fmla="*/ 1529862 w 2039816"/>
                <a:gd name="connsiteY16" fmla="*/ 175846 h 756139"/>
                <a:gd name="connsiteX17" fmla="*/ 1670539 w 2039816"/>
                <a:gd name="connsiteY17" fmla="*/ 123093 h 756139"/>
                <a:gd name="connsiteX18" fmla="*/ 1723292 w 2039816"/>
                <a:gd name="connsiteY18" fmla="*/ 87923 h 756139"/>
                <a:gd name="connsiteX19" fmla="*/ 1776046 w 2039816"/>
                <a:gd name="connsiteY19" fmla="*/ 70339 h 756139"/>
                <a:gd name="connsiteX20" fmla="*/ 1951892 w 2039816"/>
                <a:gd name="connsiteY20" fmla="*/ 35169 h 756139"/>
                <a:gd name="connsiteX21" fmla="*/ 2039816 w 2039816"/>
                <a:gd name="connsiteY21" fmla="*/ 0 h 7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816" h="756139">
                  <a:moveTo>
                    <a:pt x="0" y="756139"/>
                  </a:moveTo>
                  <a:cubicBezTo>
                    <a:pt x="35169" y="750277"/>
                    <a:pt x="71683" y="749829"/>
                    <a:pt x="105508" y="738554"/>
                  </a:cubicBezTo>
                  <a:cubicBezTo>
                    <a:pt x="125558" y="731871"/>
                    <a:pt x="139359" y="712836"/>
                    <a:pt x="158262" y="703385"/>
                  </a:cubicBezTo>
                  <a:cubicBezTo>
                    <a:pt x="198189" y="683421"/>
                    <a:pt x="239689" y="666656"/>
                    <a:pt x="281354" y="650631"/>
                  </a:cubicBezTo>
                  <a:cubicBezTo>
                    <a:pt x="315955" y="637323"/>
                    <a:pt x="351950" y="627931"/>
                    <a:pt x="386862" y="615462"/>
                  </a:cubicBezTo>
                  <a:cubicBezTo>
                    <a:pt x="434025" y="598618"/>
                    <a:pt x="480028" y="578545"/>
                    <a:pt x="527539" y="562708"/>
                  </a:cubicBezTo>
                  <a:cubicBezTo>
                    <a:pt x="568022" y="549214"/>
                    <a:pt x="610528" y="542122"/>
                    <a:pt x="650631" y="527539"/>
                  </a:cubicBezTo>
                  <a:cubicBezTo>
                    <a:pt x="675266" y="518581"/>
                    <a:pt x="696875" y="502695"/>
                    <a:pt x="720969" y="492369"/>
                  </a:cubicBezTo>
                  <a:cubicBezTo>
                    <a:pt x="738006" y="485067"/>
                    <a:pt x="756367" y="481293"/>
                    <a:pt x="773723" y="474785"/>
                  </a:cubicBezTo>
                  <a:cubicBezTo>
                    <a:pt x="803279" y="463702"/>
                    <a:pt x="832801" y="452436"/>
                    <a:pt x="861646" y="439616"/>
                  </a:cubicBezTo>
                  <a:cubicBezTo>
                    <a:pt x="937337" y="405975"/>
                    <a:pt x="935198" y="395342"/>
                    <a:pt x="1019908" y="369277"/>
                  </a:cubicBezTo>
                  <a:cubicBezTo>
                    <a:pt x="1066106" y="355062"/>
                    <a:pt x="1114387" y="348323"/>
                    <a:pt x="1160585" y="334108"/>
                  </a:cubicBezTo>
                  <a:cubicBezTo>
                    <a:pt x="1190754" y="324825"/>
                    <a:pt x="1218952" y="310022"/>
                    <a:pt x="1248508" y="298939"/>
                  </a:cubicBezTo>
                  <a:cubicBezTo>
                    <a:pt x="1265864" y="292431"/>
                    <a:pt x="1283677" y="287216"/>
                    <a:pt x="1301262" y="281354"/>
                  </a:cubicBezTo>
                  <a:cubicBezTo>
                    <a:pt x="1324708" y="263769"/>
                    <a:pt x="1345386" y="241707"/>
                    <a:pt x="1371600" y="228600"/>
                  </a:cubicBezTo>
                  <a:cubicBezTo>
                    <a:pt x="1393216" y="217792"/>
                    <a:pt x="1419011" y="218659"/>
                    <a:pt x="1441939" y="211016"/>
                  </a:cubicBezTo>
                  <a:cubicBezTo>
                    <a:pt x="1471885" y="201034"/>
                    <a:pt x="1501629" y="189963"/>
                    <a:pt x="1529862" y="175846"/>
                  </a:cubicBezTo>
                  <a:cubicBezTo>
                    <a:pt x="1650604" y="115475"/>
                    <a:pt x="1500912" y="157017"/>
                    <a:pt x="1670539" y="123093"/>
                  </a:cubicBezTo>
                  <a:cubicBezTo>
                    <a:pt x="1688123" y="111370"/>
                    <a:pt x="1704389" y="97374"/>
                    <a:pt x="1723292" y="87923"/>
                  </a:cubicBezTo>
                  <a:cubicBezTo>
                    <a:pt x="1739871" y="79633"/>
                    <a:pt x="1758223" y="75431"/>
                    <a:pt x="1776046" y="70339"/>
                  </a:cubicBezTo>
                  <a:cubicBezTo>
                    <a:pt x="1898674" y="35303"/>
                    <a:pt x="1796434" y="69715"/>
                    <a:pt x="1951892" y="35169"/>
                  </a:cubicBezTo>
                  <a:cubicBezTo>
                    <a:pt x="1991008" y="26477"/>
                    <a:pt x="2006504" y="16656"/>
                    <a:pt x="2039816" y="0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7" name="任意形状 46"/>
            <p:cNvSpPr/>
            <p:nvPr/>
          </p:nvSpPr>
          <p:spPr>
            <a:xfrm>
              <a:off x="2567354" y="4730194"/>
              <a:ext cx="1881554" cy="650698"/>
            </a:xfrm>
            <a:custGeom>
              <a:avLst/>
              <a:gdLst>
                <a:gd name="connsiteX0" fmla="*/ 0 w 1881554"/>
                <a:gd name="connsiteY0" fmla="*/ 650698 h 650698"/>
                <a:gd name="connsiteX1" fmla="*/ 105508 w 1881554"/>
                <a:gd name="connsiteY1" fmla="*/ 615529 h 650698"/>
                <a:gd name="connsiteX2" fmla="*/ 351692 w 1881554"/>
                <a:gd name="connsiteY2" fmla="*/ 545191 h 650698"/>
                <a:gd name="connsiteX3" fmla="*/ 703384 w 1881554"/>
                <a:gd name="connsiteY3" fmla="*/ 422098 h 650698"/>
                <a:gd name="connsiteX4" fmla="*/ 879231 w 1881554"/>
                <a:gd name="connsiteY4" fmla="*/ 386929 h 650698"/>
                <a:gd name="connsiteX5" fmla="*/ 984738 w 1881554"/>
                <a:gd name="connsiteY5" fmla="*/ 369344 h 650698"/>
                <a:gd name="connsiteX6" fmla="*/ 1213338 w 1881554"/>
                <a:gd name="connsiteY6" fmla="*/ 316591 h 650698"/>
                <a:gd name="connsiteX7" fmla="*/ 1266092 w 1881554"/>
                <a:gd name="connsiteY7" fmla="*/ 263837 h 650698"/>
                <a:gd name="connsiteX8" fmla="*/ 1336431 w 1881554"/>
                <a:gd name="connsiteY8" fmla="*/ 246252 h 650698"/>
                <a:gd name="connsiteX9" fmla="*/ 1389184 w 1881554"/>
                <a:gd name="connsiteY9" fmla="*/ 228668 h 650698"/>
                <a:gd name="connsiteX10" fmla="*/ 1441938 w 1881554"/>
                <a:gd name="connsiteY10" fmla="*/ 175914 h 650698"/>
                <a:gd name="connsiteX11" fmla="*/ 1582615 w 1881554"/>
                <a:gd name="connsiteY11" fmla="*/ 140744 h 650698"/>
                <a:gd name="connsiteX12" fmla="*/ 1635369 w 1881554"/>
                <a:gd name="connsiteY12" fmla="*/ 87991 h 650698"/>
                <a:gd name="connsiteX13" fmla="*/ 1811215 w 1881554"/>
                <a:gd name="connsiteY13" fmla="*/ 35237 h 650698"/>
                <a:gd name="connsiteX14" fmla="*/ 1881554 w 1881554"/>
                <a:gd name="connsiteY14" fmla="*/ 68 h 65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554" h="650698">
                  <a:moveTo>
                    <a:pt x="0" y="650698"/>
                  </a:moveTo>
                  <a:cubicBezTo>
                    <a:pt x="35169" y="638975"/>
                    <a:pt x="70000" y="626181"/>
                    <a:pt x="105508" y="615529"/>
                  </a:cubicBezTo>
                  <a:cubicBezTo>
                    <a:pt x="187254" y="591005"/>
                    <a:pt x="271781" y="575158"/>
                    <a:pt x="351692" y="545191"/>
                  </a:cubicBezTo>
                  <a:cubicBezTo>
                    <a:pt x="428741" y="516298"/>
                    <a:pt x="641835" y="434408"/>
                    <a:pt x="703384" y="422098"/>
                  </a:cubicBezTo>
                  <a:cubicBezTo>
                    <a:pt x="762000" y="410375"/>
                    <a:pt x="820268" y="396756"/>
                    <a:pt x="879231" y="386929"/>
                  </a:cubicBezTo>
                  <a:cubicBezTo>
                    <a:pt x="914400" y="381067"/>
                    <a:pt x="950148" y="377991"/>
                    <a:pt x="984738" y="369344"/>
                  </a:cubicBezTo>
                  <a:cubicBezTo>
                    <a:pt x="1242199" y="304979"/>
                    <a:pt x="927621" y="357406"/>
                    <a:pt x="1213338" y="316591"/>
                  </a:cubicBezTo>
                  <a:cubicBezTo>
                    <a:pt x="1230923" y="299006"/>
                    <a:pt x="1244500" y="276175"/>
                    <a:pt x="1266092" y="263837"/>
                  </a:cubicBezTo>
                  <a:cubicBezTo>
                    <a:pt x="1287076" y="251846"/>
                    <a:pt x="1313193" y="252891"/>
                    <a:pt x="1336431" y="246252"/>
                  </a:cubicBezTo>
                  <a:cubicBezTo>
                    <a:pt x="1354253" y="241160"/>
                    <a:pt x="1371600" y="234529"/>
                    <a:pt x="1389184" y="228668"/>
                  </a:cubicBezTo>
                  <a:cubicBezTo>
                    <a:pt x="1406769" y="211083"/>
                    <a:pt x="1421246" y="189709"/>
                    <a:pt x="1441938" y="175914"/>
                  </a:cubicBezTo>
                  <a:cubicBezTo>
                    <a:pt x="1465112" y="160464"/>
                    <a:pt x="1569932" y="143281"/>
                    <a:pt x="1582615" y="140744"/>
                  </a:cubicBezTo>
                  <a:cubicBezTo>
                    <a:pt x="1600200" y="123160"/>
                    <a:pt x="1614281" y="101171"/>
                    <a:pt x="1635369" y="87991"/>
                  </a:cubicBezTo>
                  <a:cubicBezTo>
                    <a:pt x="1689807" y="53967"/>
                    <a:pt x="1750321" y="47415"/>
                    <a:pt x="1811215" y="35237"/>
                  </a:cubicBezTo>
                  <a:cubicBezTo>
                    <a:pt x="1868846" y="-3183"/>
                    <a:pt x="1842835" y="68"/>
                    <a:pt x="1881554" y="68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</p:grpSp>
      <p:sp>
        <p:nvSpPr>
          <p:cNvPr id="27" name="矩形 8"/>
          <p:cNvSpPr/>
          <p:nvPr/>
        </p:nvSpPr>
        <p:spPr>
          <a:xfrm>
            <a:off x="6719915" y="2325362"/>
            <a:ext cx="4751355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确定定位之后，可以从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2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个方向出发：内容、用户。</a:t>
            </a:r>
          </a:p>
        </p:txBody>
      </p:sp>
      <p:sp>
        <p:nvSpPr>
          <p:cNvPr id="28" name="矩形 27"/>
          <p:cNvSpPr/>
          <p:nvPr/>
        </p:nvSpPr>
        <p:spPr>
          <a:xfrm>
            <a:off x="1176552" y="1428769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、内容分类</a:t>
            </a:r>
          </a:p>
        </p:txBody>
      </p:sp>
      <p:sp>
        <p:nvSpPr>
          <p:cNvPr id="29" name="矩形 8"/>
          <p:cNvSpPr/>
          <p:nvPr/>
        </p:nvSpPr>
        <p:spPr>
          <a:xfrm>
            <a:off x="6767909" y="4965003"/>
            <a:ext cx="3530408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发什么内容，你就比较清楚</a:t>
            </a:r>
          </a:p>
        </p:txBody>
      </p:sp>
      <p:sp>
        <p:nvSpPr>
          <p:cNvPr id="30" name="矩形 8"/>
          <p:cNvSpPr/>
          <p:nvPr/>
        </p:nvSpPr>
        <p:spPr>
          <a:xfrm>
            <a:off x="6767909" y="3813160"/>
            <a:ext cx="2810506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账号属于美女类用户</a:t>
            </a:r>
            <a:endParaRPr lang="en-US" altLang="zh-CN" sz="2135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grpSp>
        <p:nvGrpSpPr>
          <p:cNvPr id="31" name="Group 44"/>
          <p:cNvGrpSpPr/>
          <p:nvPr/>
        </p:nvGrpSpPr>
        <p:grpSpPr>
          <a:xfrm>
            <a:off x="5693139" y="1978270"/>
            <a:ext cx="807167" cy="906864"/>
            <a:chOff x="0" y="0"/>
            <a:chExt cx="807366" cy="906807"/>
          </a:xfrm>
        </p:grpSpPr>
        <p:sp>
          <p:nvSpPr>
            <p:cNvPr id="32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3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34" name="Group 44"/>
          <p:cNvGrpSpPr/>
          <p:nvPr/>
        </p:nvGrpSpPr>
        <p:grpSpPr>
          <a:xfrm>
            <a:off x="5678599" y="3330162"/>
            <a:ext cx="807167" cy="906864"/>
            <a:chOff x="0" y="0"/>
            <a:chExt cx="807366" cy="906807"/>
          </a:xfrm>
        </p:grpSpPr>
        <p:sp>
          <p:nvSpPr>
            <p:cNvPr id="35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6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37" name="Group 44"/>
          <p:cNvGrpSpPr/>
          <p:nvPr/>
        </p:nvGrpSpPr>
        <p:grpSpPr>
          <a:xfrm>
            <a:off x="5664059" y="4682055"/>
            <a:ext cx="807167" cy="906864"/>
            <a:chOff x="0" y="0"/>
            <a:chExt cx="807366" cy="906807"/>
          </a:xfrm>
        </p:grpSpPr>
        <p:sp>
          <p:nvSpPr>
            <p:cNvPr id="38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9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图片 49" descr="1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组合 268"/>
          <p:cNvGrpSpPr/>
          <p:nvPr/>
        </p:nvGrpSpPr>
        <p:grpSpPr>
          <a:xfrm>
            <a:off x="2064547" y="2133388"/>
            <a:ext cx="776479" cy="992250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5" name="组合 276"/>
          <p:cNvGrpSpPr/>
          <p:nvPr/>
        </p:nvGrpSpPr>
        <p:grpSpPr>
          <a:xfrm>
            <a:off x="8975609" y="2085394"/>
            <a:ext cx="766573" cy="1090680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2"/>
              </a:solidFill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8" name="组合 272"/>
          <p:cNvGrpSpPr/>
          <p:nvPr/>
        </p:nvGrpSpPr>
        <p:grpSpPr>
          <a:xfrm>
            <a:off x="5472085" y="2181381"/>
            <a:ext cx="779270" cy="1062104"/>
            <a:chOff x="4902519" y="2902743"/>
            <a:chExt cx="779462" cy="1062039"/>
          </a:xfrm>
          <a:solidFill>
            <a:schemeClr val="accent4"/>
          </a:solidFill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9" name="矩形 38"/>
          <p:cNvSpPr/>
          <p:nvPr/>
        </p:nvSpPr>
        <p:spPr>
          <a:xfrm>
            <a:off x="1254853" y="1281831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、优先等级</a:t>
            </a:r>
          </a:p>
        </p:txBody>
      </p:sp>
      <p:sp>
        <p:nvSpPr>
          <p:cNvPr id="40" name="矩形 39"/>
          <p:cNvSpPr/>
          <p:nvPr/>
        </p:nvSpPr>
        <p:spPr>
          <a:xfrm>
            <a:off x="5127411" y="5576532"/>
            <a:ext cx="20116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情绪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ABC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理论</a:t>
            </a:r>
          </a:p>
        </p:txBody>
      </p:sp>
      <p:sp>
        <p:nvSpPr>
          <p:cNvPr id="41" name="矩形 8"/>
          <p:cNvSpPr/>
          <p:nvPr/>
        </p:nvSpPr>
        <p:spPr>
          <a:xfrm>
            <a:off x="1215773" y="3573192"/>
            <a:ext cx="2602776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Antecedent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 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指事情的前因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矩形 8"/>
          <p:cNvSpPr/>
          <p:nvPr/>
        </p:nvSpPr>
        <p:spPr>
          <a:xfrm>
            <a:off x="8174828" y="3573192"/>
            <a:ext cx="2864501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Consequence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指事情的后果</a:t>
            </a:r>
          </a:p>
        </p:txBody>
      </p:sp>
      <p:sp>
        <p:nvSpPr>
          <p:cNvPr id="43" name="矩形 8"/>
          <p:cNvSpPr/>
          <p:nvPr/>
        </p:nvSpPr>
        <p:spPr>
          <a:xfrm>
            <a:off x="5179773" y="3596413"/>
            <a:ext cx="1876097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Bridge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指桥梁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PA_椭圆 31"/>
          <p:cNvSpPr/>
          <p:nvPr>
            <p:custDataLst>
              <p:tags r:id="rId1"/>
            </p:custDataLst>
          </p:nvPr>
        </p:nvSpPr>
        <p:spPr>
          <a:xfrm>
            <a:off x="1200665" y="328523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PA_椭圆 31"/>
          <p:cNvSpPr/>
          <p:nvPr>
            <p:custDataLst>
              <p:tags r:id="rId2"/>
            </p:custDataLst>
          </p:nvPr>
        </p:nvSpPr>
        <p:spPr>
          <a:xfrm>
            <a:off x="4656196" y="334844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PA_椭圆 31"/>
          <p:cNvSpPr/>
          <p:nvPr>
            <p:custDataLst>
              <p:tags r:id="rId3"/>
            </p:custDataLst>
          </p:nvPr>
        </p:nvSpPr>
        <p:spPr>
          <a:xfrm>
            <a:off x="8159720" y="328523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4896163" y="6020860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7" name="Freeform 21"/>
          <p:cNvSpPr/>
          <p:nvPr/>
        </p:nvSpPr>
        <p:spPr bwMode="auto">
          <a:xfrm>
            <a:off x="4896163" y="4533062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8" name="Freeform 21"/>
          <p:cNvSpPr/>
          <p:nvPr/>
        </p:nvSpPr>
        <p:spPr bwMode="auto">
          <a:xfrm>
            <a:off x="1440632" y="4485069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9" name="Freeform 21"/>
          <p:cNvSpPr/>
          <p:nvPr/>
        </p:nvSpPr>
        <p:spPr bwMode="auto">
          <a:xfrm>
            <a:off x="8399687" y="4485069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  <p:bldP spid="43" grpId="0"/>
      <p:bldP spid="44" grpId="0" bldLvl="0" animBg="1"/>
      <p:bldP spid="45" grpId="0" bldLvl="0" animBg="1"/>
      <p:bldP spid="46" grpId="0" bldLvl="0" animBg="1"/>
      <p:bldP spid="38" grpId="0" bldLvl="0" animBg="1"/>
      <p:bldP spid="47" grpId="0" bldLvl="0" animBg="1"/>
      <p:bldP spid="48" grpId="0" bldLvl="0" animBg="1"/>
      <p:bldP spid="49" grpId="0" bldLvl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组合 38"/>
          <p:cNvGrpSpPr/>
          <p:nvPr/>
        </p:nvGrpSpPr>
        <p:grpSpPr>
          <a:xfrm>
            <a:off x="8063733" y="2181381"/>
            <a:ext cx="2511671" cy="3222379"/>
            <a:chOff x="4839855" y="2556820"/>
            <a:chExt cx="2512290" cy="3222180"/>
          </a:xfrm>
          <a:solidFill>
            <a:schemeClr val="accent4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0" name="矩形 19"/>
          <p:cNvSpPr/>
          <p:nvPr/>
        </p:nvSpPr>
        <p:spPr>
          <a:xfrm>
            <a:off x="1018575" y="5466142"/>
            <a:ext cx="10276432" cy="812327"/>
          </a:xfrm>
          <a:prstGeom prst="rect">
            <a:avLst/>
          </a:prstGeom>
          <a:solidFill>
            <a:srgbClr val="A4B0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矩形 8"/>
          <p:cNvSpPr/>
          <p:nvPr/>
        </p:nvSpPr>
        <p:spPr>
          <a:xfrm>
            <a:off x="1018575" y="1716494"/>
            <a:ext cx="9601990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    有前因必有后果，但是有同样的前因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A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，产生了不一样的后果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C1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和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C2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。前因到后果之间，一定会透过一座桥梁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B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。</a:t>
            </a:r>
          </a:p>
        </p:txBody>
      </p:sp>
      <p:sp>
        <p:nvSpPr>
          <p:cNvPr id="22" name="矩形: 圆角 2"/>
          <p:cNvSpPr/>
          <p:nvPr/>
        </p:nvSpPr>
        <p:spPr>
          <a:xfrm>
            <a:off x="1243534" y="3445393"/>
            <a:ext cx="924990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A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3" name="矩形: 圆角 11"/>
          <p:cNvSpPr/>
          <p:nvPr/>
        </p:nvSpPr>
        <p:spPr>
          <a:xfrm>
            <a:off x="3374925" y="2831182"/>
            <a:ext cx="863815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B1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4" name="矩形: 圆角 15"/>
          <p:cNvSpPr/>
          <p:nvPr/>
        </p:nvSpPr>
        <p:spPr>
          <a:xfrm>
            <a:off x="3374925" y="4201541"/>
            <a:ext cx="863815" cy="77082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B2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5" name="矩形: 圆角 16"/>
          <p:cNvSpPr/>
          <p:nvPr/>
        </p:nvSpPr>
        <p:spPr>
          <a:xfrm>
            <a:off x="5968817" y="2831182"/>
            <a:ext cx="863815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C1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6" name="矩形: 圆角 17"/>
          <p:cNvSpPr/>
          <p:nvPr/>
        </p:nvSpPr>
        <p:spPr>
          <a:xfrm>
            <a:off x="5968817" y="4201541"/>
            <a:ext cx="863815" cy="77082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C2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cxnSp>
        <p:nvCxnSpPr>
          <p:cNvPr id="29" name="直接箭头连接符 28"/>
          <p:cNvCxnSpPr>
            <a:stCxn id="22" idx="3"/>
            <a:endCxn id="23" idx="1"/>
          </p:cNvCxnSpPr>
          <p:nvPr/>
        </p:nvCxnSpPr>
        <p:spPr>
          <a:xfrm flipV="1">
            <a:off x="2168524" y="3215373"/>
            <a:ext cx="1206405" cy="614214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2" name="直接箭头连接符 31"/>
          <p:cNvCxnSpPr>
            <a:stCxn id="22" idx="3"/>
            <a:endCxn id="24" idx="1"/>
          </p:cNvCxnSpPr>
          <p:nvPr/>
        </p:nvCxnSpPr>
        <p:spPr>
          <a:xfrm>
            <a:off x="2168524" y="3829581"/>
            <a:ext cx="1206405" cy="756145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5" name="直接箭头连接符 34"/>
          <p:cNvCxnSpPr>
            <a:stCxn id="23" idx="3"/>
            <a:endCxn id="25" idx="1"/>
          </p:cNvCxnSpPr>
          <p:nvPr/>
        </p:nvCxnSpPr>
        <p:spPr>
          <a:xfrm>
            <a:off x="4238741" y="3215367"/>
            <a:ext cx="1730075" cy="0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8" name="直接箭头连接符 37"/>
          <p:cNvCxnSpPr>
            <a:stCxn id="24" idx="3"/>
            <a:endCxn id="25" idx="1"/>
          </p:cNvCxnSpPr>
          <p:nvPr/>
        </p:nvCxnSpPr>
        <p:spPr>
          <a:xfrm>
            <a:off x="4238741" y="4585724"/>
            <a:ext cx="1730075" cy="0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sp>
        <p:nvSpPr>
          <p:cNvPr id="39" name="矩形 8"/>
          <p:cNvSpPr/>
          <p:nvPr/>
        </p:nvSpPr>
        <p:spPr>
          <a:xfrm>
            <a:off x="1018575" y="5466142"/>
            <a:ext cx="10276432" cy="78105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bg1"/>
                </a:solidFill>
                <a:latin typeface="+mj-ea"/>
                <a:ea typeface="+mj-ea"/>
              </a:rPr>
              <a:t>“情绪</a:t>
            </a:r>
            <a:r>
              <a:rPr lang="en-US" altLang="zh-CN" sz="1865" dirty="0">
                <a:solidFill>
                  <a:schemeClr val="bg1"/>
                </a:solidFill>
                <a:latin typeface="+mj-ea"/>
                <a:ea typeface="+mj-ea"/>
              </a:rPr>
              <a:t>ABC”</a:t>
            </a:r>
            <a:r>
              <a:rPr lang="zh-CN" altLang="en-US" sz="1865" dirty="0">
                <a:solidFill>
                  <a:schemeClr val="bg1"/>
                </a:solidFill>
                <a:latin typeface="+mj-ea"/>
                <a:ea typeface="+mj-ea"/>
              </a:rPr>
              <a:t>理论比较实用，就是考虑内容分类和互相关系，看因果关系，分类列出来，算出排序，就是内容的先后顺序。</a:t>
            </a:r>
          </a:p>
        </p:txBody>
      </p:sp>
      <p:sp>
        <p:nvSpPr>
          <p:cNvPr id="42" name="矩形 41"/>
          <p:cNvSpPr/>
          <p:nvPr/>
        </p:nvSpPr>
        <p:spPr>
          <a:xfrm>
            <a:off x="1134049" y="1125525"/>
            <a:ext cx="1859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情绪</a:t>
            </a:r>
            <a:r>
              <a:rPr lang="en-US" altLang="zh-CN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ABC</a:t>
            </a:r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理论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ldLvl="0" animBg="1"/>
      <p:bldP spid="21" grpId="0"/>
      <p:bldP spid="22" grpId="0" bldLvl="0" animBg="1"/>
      <p:bldP spid="23" grpId="0" bldLvl="0" animBg="1"/>
      <p:bldP spid="24" grpId="0" bldLvl="0" animBg="1"/>
      <p:bldP spid="25" grpId="0" bldLvl="0" animBg="1"/>
      <p:bldP spid="26" grpId="0" bldLvl="0" animBg="1"/>
      <p:bldP spid="39" grpId="0" bldLvl="0" animBg="1"/>
      <p:bldP spid="4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8" name="矩形 8"/>
          <p:cNvSpPr/>
          <p:nvPr/>
        </p:nvSpPr>
        <p:spPr>
          <a:xfrm>
            <a:off x="8495674" y="3093258"/>
            <a:ext cx="2831614" cy="13855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en-US" altLang="zh-CN" sz="1865" dirty="0">
                <a:latin typeface="+mj-ea"/>
                <a:ea typeface="+mj-ea"/>
              </a:rPr>
              <a:t>    9</a:t>
            </a:r>
            <a:r>
              <a:rPr lang="zh-CN" altLang="en-US" sz="1865" dirty="0">
                <a:latin typeface="+mj-ea"/>
                <a:ea typeface="+mj-ea"/>
              </a:rPr>
              <a:t>点发文，用户会习惯每天</a:t>
            </a:r>
            <a:r>
              <a:rPr lang="en-US" altLang="zh-CN" sz="1865" dirty="0">
                <a:latin typeface="+mj-ea"/>
                <a:ea typeface="+mj-ea"/>
              </a:rPr>
              <a:t>9</a:t>
            </a:r>
            <a:r>
              <a:rPr lang="zh-CN" altLang="en-US" sz="1865" dirty="0">
                <a:latin typeface="+mj-ea"/>
                <a:ea typeface="+mj-ea"/>
              </a:rPr>
              <a:t>点阅读，让用户养成比较好的习惯。</a:t>
            </a:r>
          </a:p>
        </p:txBody>
      </p:sp>
      <p:sp>
        <p:nvSpPr>
          <p:cNvPr id="29" name="矩形 8"/>
          <p:cNvSpPr/>
          <p:nvPr/>
        </p:nvSpPr>
        <p:spPr>
          <a:xfrm>
            <a:off x="1440632" y="2294953"/>
            <a:ext cx="2975596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    确认优先级，确定条数、频次，把这些固定出来</a:t>
            </a:r>
          </a:p>
        </p:txBody>
      </p:sp>
      <p:sp>
        <p:nvSpPr>
          <p:cNvPr id="30" name="矩形 8"/>
          <p:cNvSpPr/>
          <p:nvPr/>
        </p:nvSpPr>
        <p:spPr>
          <a:xfrm>
            <a:off x="1440632" y="4250665"/>
            <a:ext cx="2831617" cy="11988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    新媒体发文章的时候尽量固定频次，让用户形成良好阅读习惯</a:t>
            </a:r>
          </a:p>
        </p:txBody>
      </p:sp>
      <p:sp>
        <p:nvSpPr>
          <p:cNvPr id="31" name="矩形 30"/>
          <p:cNvSpPr/>
          <p:nvPr/>
        </p:nvSpPr>
        <p:spPr>
          <a:xfrm>
            <a:off x="8523926" y="2641334"/>
            <a:ext cx="658495" cy="6648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3730" b="1" dirty="0">
                <a:solidFill>
                  <a:schemeClr val="accent1"/>
                </a:solidFill>
                <a:latin typeface="阿美简体" pitchFamily="2" charset="-122"/>
                <a:ea typeface="阿美简体" pitchFamily="2" charset="-122"/>
                <a:sym typeface="+mn-ea"/>
              </a:rPr>
              <a:t>例</a:t>
            </a:r>
          </a:p>
        </p:txBody>
      </p:sp>
      <p:sp>
        <p:nvSpPr>
          <p:cNvPr id="49" name="菱形 48"/>
          <p:cNvSpPr/>
          <p:nvPr/>
        </p:nvSpPr>
        <p:spPr>
          <a:xfrm>
            <a:off x="4719379" y="4454379"/>
            <a:ext cx="3200374" cy="948130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0" name="菱形 49"/>
          <p:cNvSpPr/>
          <p:nvPr/>
        </p:nvSpPr>
        <p:spPr>
          <a:xfrm>
            <a:off x="4683406" y="3749705"/>
            <a:ext cx="3201927" cy="948129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1" name="菱形 50"/>
          <p:cNvSpPr/>
          <p:nvPr/>
        </p:nvSpPr>
        <p:spPr>
          <a:xfrm>
            <a:off x="4683407" y="3045028"/>
            <a:ext cx="3201927" cy="949555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2" name="菱形 51"/>
          <p:cNvSpPr/>
          <p:nvPr/>
        </p:nvSpPr>
        <p:spPr>
          <a:xfrm>
            <a:off x="4598759" y="2342467"/>
            <a:ext cx="3200374" cy="948130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9" name="圆角矩形 68"/>
          <p:cNvSpPr/>
          <p:nvPr/>
        </p:nvSpPr>
        <p:spPr bwMode="auto">
          <a:xfrm>
            <a:off x="8159720" y="2426913"/>
            <a:ext cx="3455531" cy="2399674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5" name="圆角矩形 74"/>
          <p:cNvSpPr/>
          <p:nvPr/>
        </p:nvSpPr>
        <p:spPr bwMode="auto">
          <a:xfrm>
            <a:off x="1392639" y="4010698"/>
            <a:ext cx="2993706" cy="1679772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8" name="圆角矩形 77"/>
          <p:cNvSpPr/>
          <p:nvPr/>
        </p:nvSpPr>
        <p:spPr bwMode="auto">
          <a:xfrm>
            <a:off x="1344645" y="2085394"/>
            <a:ext cx="3037919" cy="1230725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Freeform 21"/>
          <p:cNvSpPr/>
          <p:nvPr/>
        </p:nvSpPr>
        <p:spPr bwMode="auto">
          <a:xfrm>
            <a:off x="8207713" y="4821023"/>
            <a:ext cx="3407537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4" name="Freeform 21"/>
          <p:cNvSpPr/>
          <p:nvPr/>
        </p:nvSpPr>
        <p:spPr bwMode="auto">
          <a:xfrm>
            <a:off x="1392639" y="5684906"/>
            <a:ext cx="2975596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5" name="Freeform 21"/>
          <p:cNvSpPr/>
          <p:nvPr/>
        </p:nvSpPr>
        <p:spPr bwMode="auto">
          <a:xfrm>
            <a:off x="1392639" y="3285231"/>
            <a:ext cx="2975596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  <p:bldP spid="49" grpId="0" bldLvl="0" animBg="1"/>
      <p:bldP spid="50" grpId="0" bldLvl="0" animBg="1"/>
      <p:bldP spid="51" grpId="0" bldLvl="0" animBg="1"/>
      <p:bldP spid="52" grpId="0" bldLvl="0" animBg="1"/>
      <p:bldP spid="13" grpId="0" bldLvl="0" animBg="1"/>
      <p:bldP spid="14" grpId="0" bldLvl="0" animBg="1"/>
      <p:bldP spid="15" grpId="0" bldLvl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5184124" y="3906630"/>
            <a:ext cx="3167570" cy="335915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pPr algn="dist"/>
            <a:r>
              <a:rPr lang="en-US" altLang="zh-CN" sz="1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new media</a:t>
            </a:r>
            <a:endParaRPr lang="zh-CN" altLang="en-US" sz="1600" b="1" dirty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29" name="文本框 25"/>
          <p:cNvSpPr txBox="1"/>
          <p:nvPr/>
        </p:nvSpPr>
        <p:spPr>
          <a:xfrm>
            <a:off x="5160512" y="3324515"/>
            <a:ext cx="1400810" cy="582295"/>
          </a:xfrm>
          <a:prstGeom prst="rect">
            <a:avLst/>
          </a:prstGeom>
          <a:noFill/>
        </p:spPr>
        <p:txBody>
          <a:bodyPr wrap="none" lIns="91417" tIns="45708" rIns="91417" bIns="45708" rtlCol="0">
            <a:spAutoFit/>
          </a:bodyPr>
          <a:lstStyle/>
          <a:p>
            <a:r>
              <a:rPr lang="zh-CN" altLang="en-US" sz="3200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</a:t>
            </a:r>
          </a:p>
        </p:txBody>
      </p:sp>
      <p:sp>
        <p:nvSpPr>
          <p:cNvPr id="30" name="矩形 29"/>
          <p:cNvSpPr/>
          <p:nvPr/>
        </p:nvSpPr>
        <p:spPr>
          <a:xfrm>
            <a:off x="5184124" y="2706793"/>
            <a:ext cx="1823752" cy="460375"/>
          </a:xfrm>
          <a:prstGeom prst="rect">
            <a:avLst/>
          </a:prstGeom>
          <a:solidFill>
            <a:schemeClr val="accent4"/>
          </a:solidFill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ONE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2688463" y="1701447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2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5" name="Freeform 21"/>
          <p:cNvSpPr/>
          <p:nvPr/>
        </p:nvSpPr>
        <p:spPr bwMode="auto">
          <a:xfrm>
            <a:off x="2736456" y="4533062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30" grpId="0" bldLvl="0" animBg="1"/>
      <p:bldP spid="45" grpId="0" bldLvl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" name="图片 180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1392639" y="3381218"/>
            <a:ext cx="2688592" cy="5340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3"/>
                </a:solidFill>
                <a:latin typeface="+mj-ea"/>
                <a:ea typeface="+mj-ea"/>
              </a:rPr>
              <a:t>不是所有点都要做</a:t>
            </a:r>
          </a:p>
        </p:txBody>
      </p:sp>
      <p:sp>
        <p:nvSpPr>
          <p:cNvPr id="3" name="矩形 8"/>
          <p:cNvSpPr/>
          <p:nvPr/>
        </p:nvSpPr>
        <p:spPr>
          <a:xfrm>
            <a:off x="8639655" y="4245101"/>
            <a:ext cx="2927602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互联网时代讲究极致、精简，不是求大而全，单点突破比较重要</a:t>
            </a:r>
          </a:p>
        </p:txBody>
      </p:sp>
      <p:sp>
        <p:nvSpPr>
          <p:cNvPr id="4" name="矩形 3"/>
          <p:cNvSpPr/>
          <p:nvPr/>
        </p:nvSpPr>
        <p:spPr>
          <a:xfrm>
            <a:off x="1038949" y="1267874"/>
            <a:ext cx="3078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+mj-ea"/>
                <a:ea typeface="+mj-ea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+mj-ea"/>
                <a:ea typeface="+mj-ea"/>
                <a:sym typeface="+mn-ea"/>
              </a:rPr>
              <a:t>、单点突破就是特色</a:t>
            </a:r>
          </a:p>
        </p:txBody>
      </p:sp>
      <p:sp>
        <p:nvSpPr>
          <p:cNvPr id="22" name="矩形 8"/>
          <p:cNvSpPr/>
          <p:nvPr/>
        </p:nvSpPr>
        <p:spPr>
          <a:xfrm>
            <a:off x="7199850" y="2085394"/>
            <a:ext cx="3532974" cy="68135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可能想到几十个点，</a:t>
            </a:r>
            <a:endParaRPr lang="en-US" altLang="zh-CN" sz="1600" dirty="0">
              <a:solidFill>
                <a:srgbClr val="44525F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但选两到三个有特点的内容做起来</a:t>
            </a:r>
          </a:p>
        </p:txBody>
      </p:sp>
      <p:sp>
        <p:nvSpPr>
          <p:cNvPr id="39" name="Oval 113"/>
          <p:cNvSpPr/>
          <p:nvPr/>
        </p:nvSpPr>
        <p:spPr>
          <a:xfrm>
            <a:off x="7359967" y="3941713"/>
            <a:ext cx="153373" cy="14482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id-ID" sz="2400">
              <a:solidFill>
                <a:srgbClr val="605448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41" name="chenying0907 56"/>
          <p:cNvSpPr/>
          <p:nvPr/>
        </p:nvSpPr>
        <p:spPr bwMode="auto">
          <a:xfrm>
            <a:off x="4464222" y="3340551"/>
            <a:ext cx="2974463" cy="3517873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id-ID" sz="2400">
              <a:solidFill>
                <a:srgbClr val="605448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42" name="chenying0907 3"/>
          <p:cNvGrpSpPr/>
          <p:nvPr/>
        </p:nvGrpSpPr>
        <p:grpSpPr>
          <a:xfrm rot="3714603">
            <a:off x="7266611" y="3601148"/>
            <a:ext cx="1328237" cy="1383225"/>
            <a:chOff x="6557336" y="3969080"/>
            <a:chExt cx="1506414" cy="1521587"/>
          </a:xfrm>
        </p:grpSpPr>
        <p:sp>
          <p:nvSpPr>
            <p:cNvPr id="43" name="椭圆 31"/>
            <p:cNvSpPr/>
            <p:nvPr/>
          </p:nvSpPr>
          <p:spPr>
            <a:xfrm rot="15654318">
              <a:off x="6549749" y="3976667"/>
              <a:ext cx="1521587" cy="150641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44" name="chenying0907 172"/>
            <p:cNvGrpSpPr/>
            <p:nvPr/>
          </p:nvGrpSpPr>
          <p:grpSpPr>
            <a:xfrm>
              <a:off x="6945920" y="4376565"/>
              <a:ext cx="674484" cy="711466"/>
              <a:chOff x="4197350" y="2182813"/>
              <a:chExt cx="608013" cy="641350"/>
            </a:xfrm>
            <a:solidFill>
              <a:srgbClr val="005188"/>
            </a:solidFill>
          </p:grpSpPr>
          <p:sp>
            <p:nvSpPr>
              <p:cNvPr id="45" name="chenying0907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6" name="chenying0907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7" name="chenying0907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8" name="chenying0907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9" name="chenying0907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0" name="chenying0907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1" name="chenying0907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2" name="chenying0907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3" name="chenying0907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4" name="chenying0907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5" name="chenying0907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6" name="chenying0907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7" name="chenying0907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8" name="chenying0907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9" name="chenying0907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0" name="chenying0907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1" name="chenying0907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2" name="chenying0907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3" name="chenying0907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4" name="chenying0907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5" name="chenying0907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6" name="chenying0907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7" name="chenying0907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8" name="chenying0907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9" name="chenying0907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0" name="chenying0907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1" name="chenying0907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2" name="chenying0907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3" name="chenying0907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4" name="chenying0907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5" name="chenying0907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6" name="chenying0907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7" name="chenying0907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8" name="chenying0907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9" name="chenying0907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0" name="chenying0907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chenying0907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chenying0907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chenying0907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4" name="chenying0907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5" name="chenying0907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6" name="chenying0907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7" name="chenying0907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8" name="chenying0907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9" name="chenying0907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0" name="chenying0907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91" name="chenying0907 6"/>
          <p:cNvGrpSpPr/>
          <p:nvPr/>
        </p:nvGrpSpPr>
        <p:grpSpPr>
          <a:xfrm rot="14400794">
            <a:off x="3492192" y="3890549"/>
            <a:ext cx="1437373" cy="1370914"/>
            <a:chOff x="3616066" y="3890310"/>
            <a:chExt cx="1313209" cy="1326436"/>
          </a:xfrm>
        </p:grpSpPr>
        <p:sp>
          <p:nvSpPr>
            <p:cNvPr id="92" name="椭圆 31"/>
            <p:cNvSpPr/>
            <p:nvPr/>
          </p:nvSpPr>
          <p:spPr>
            <a:xfrm rot="15654318">
              <a:off x="3609453" y="3896923"/>
              <a:ext cx="1326436" cy="131320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93" name="chenying0907 219"/>
            <p:cNvGrpSpPr/>
            <p:nvPr/>
          </p:nvGrpSpPr>
          <p:grpSpPr>
            <a:xfrm>
              <a:off x="3903477" y="4174350"/>
              <a:ext cx="723795" cy="739644"/>
              <a:chOff x="5268913" y="4124325"/>
              <a:chExt cx="652463" cy="666751"/>
            </a:xfrm>
            <a:solidFill>
              <a:srgbClr val="005188"/>
            </a:solidFill>
          </p:grpSpPr>
          <p:sp>
            <p:nvSpPr>
              <p:cNvPr id="94" name="chenying0907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5" name="chenying0907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6" name="chenying0907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7" name="chenying0907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8" name="chenying0907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9" name="chenying0907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0" name="chenying0907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1" name="chenying0907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2" name="chenying0907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3" name="chenying0907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4" name="chenying0907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5" name="chenying0907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6" name="chenying0907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7" name="chenying0907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8" name="chenying0907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9" name="chenying0907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0" name="chenying0907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1" name="chenying0907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2" name="chenying0907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3" name="chenying0907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14" name="chenying0907 4"/>
          <p:cNvGrpSpPr/>
          <p:nvPr/>
        </p:nvGrpSpPr>
        <p:grpSpPr>
          <a:xfrm>
            <a:off x="6000013" y="2661316"/>
            <a:ext cx="1359104" cy="1296265"/>
            <a:chOff x="6306836" y="2492307"/>
            <a:chExt cx="1241703" cy="1254210"/>
          </a:xfrm>
        </p:grpSpPr>
        <p:sp>
          <p:nvSpPr>
            <p:cNvPr id="115" name="椭圆 31"/>
            <p:cNvSpPr/>
            <p:nvPr/>
          </p:nvSpPr>
          <p:spPr>
            <a:xfrm rot="15654318">
              <a:off x="6300583" y="2498560"/>
              <a:ext cx="1254210" cy="124170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116" name="chenying0907 240"/>
            <p:cNvGrpSpPr/>
            <p:nvPr/>
          </p:nvGrpSpPr>
          <p:grpSpPr>
            <a:xfrm>
              <a:off x="6679994" y="2888964"/>
              <a:ext cx="483459" cy="489186"/>
              <a:chOff x="4194175" y="1193800"/>
              <a:chExt cx="669926" cy="677863"/>
            </a:xfrm>
            <a:solidFill>
              <a:srgbClr val="005188"/>
            </a:solidFill>
          </p:grpSpPr>
          <p:sp>
            <p:nvSpPr>
              <p:cNvPr id="117" name="chenying0907 867"/>
              <p:cNvSpPr/>
              <p:nvPr/>
            </p:nvSpPr>
            <p:spPr bwMode="auto">
              <a:xfrm>
                <a:off x="4217988" y="1674813"/>
                <a:ext cx="52388" cy="115888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94" y="0"/>
                  </a:cxn>
                  <a:cxn ang="0">
                    <a:pos x="88" y="1"/>
                  </a:cxn>
                  <a:cxn ang="0">
                    <a:pos x="84" y="3"/>
                  </a:cxn>
                  <a:cxn ang="0">
                    <a:pos x="81" y="5"/>
                  </a:cxn>
                  <a:cxn ang="0">
                    <a:pos x="78" y="7"/>
                  </a:cxn>
                  <a:cxn ang="0">
                    <a:pos x="73" y="14"/>
                  </a:cxn>
                  <a:cxn ang="0">
                    <a:pos x="69" y="22"/>
                  </a:cxn>
                  <a:cxn ang="0">
                    <a:pos x="69" y="22"/>
                  </a:cxn>
                  <a:cxn ang="0">
                    <a:pos x="62" y="37"/>
                  </a:cxn>
                  <a:cxn ang="0">
                    <a:pos x="55" y="53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1" y="118"/>
                  </a:cxn>
                  <a:cxn ang="0">
                    <a:pos x="18" y="153"/>
                  </a:cxn>
                  <a:cxn ang="0">
                    <a:pos x="18" y="153"/>
                  </a:cxn>
                  <a:cxn ang="0">
                    <a:pos x="7" y="183"/>
                  </a:cxn>
                  <a:cxn ang="0">
                    <a:pos x="3" y="197"/>
                  </a:cxn>
                  <a:cxn ang="0">
                    <a:pos x="0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1" y="217"/>
                  </a:cxn>
                  <a:cxn ang="0">
                    <a:pos x="2" y="218"/>
                  </a:cxn>
                  <a:cxn ang="0">
                    <a:pos x="4" y="218"/>
                  </a:cxn>
                  <a:cxn ang="0">
                    <a:pos x="7" y="217"/>
                  </a:cxn>
                  <a:cxn ang="0">
                    <a:pos x="9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11" y="201"/>
                  </a:cxn>
                  <a:cxn ang="0">
                    <a:pos x="14" y="189"/>
                  </a:cxn>
                  <a:cxn ang="0">
                    <a:pos x="18" y="177"/>
                  </a:cxn>
                  <a:cxn ang="0">
                    <a:pos x="22" y="164"/>
                  </a:cxn>
                  <a:cxn ang="0">
                    <a:pos x="33" y="140"/>
                  </a:cxn>
                  <a:cxn ang="0">
                    <a:pos x="42" y="117"/>
                  </a:cxn>
                  <a:cxn ang="0">
                    <a:pos x="42" y="117"/>
                  </a:cxn>
                  <a:cxn ang="0">
                    <a:pos x="52" y="89"/>
                  </a:cxn>
                  <a:cxn ang="0">
                    <a:pos x="63" y="62"/>
                  </a:cxn>
                  <a:cxn ang="0">
                    <a:pos x="63" y="62"/>
                  </a:cxn>
                  <a:cxn ang="0">
                    <a:pos x="68" y="47"/>
                  </a:cxn>
                  <a:cxn ang="0">
                    <a:pos x="74" y="31"/>
                  </a:cxn>
                  <a:cxn ang="0">
                    <a:pos x="78" y="24"/>
                  </a:cxn>
                  <a:cxn ang="0">
                    <a:pos x="82" y="16"/>
                  </a:cxn>
                  <a:cxn ang="0">
                    <a:pos x="88" y="12"/>
                  </a:cxn>
                  <a:cxn ang="0">
                    <a:pos x="92" y="10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98" y="9"/>
                  </a:cxn>
                  <a:cxn ang="0">
                    <a:pos x="99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7" y="1"/>
                  </a:cxn>
                  <a:cxn ang="0">
                    <a:pos x="96" y="1"/>
                  </a:cxn>
                  <a:cxn ang="0">
                    <a:pos x="94" y="0"/>
                  </a:cxn>
                  <a:cxn ang="0">
                    <a:pos x="94" y="0"/>
                  </a:cxn>
                </a:cxnLst>
                <a:rect l="0" t="0" r="r" b="b"/>
                <a:pathLst>
                  <a:path w="99" h="218">
                    <a:moveTo>
                      <a:pt x="94" y="0"/>
                    </a:moveTo>
                    <a:lnTo>
                      <a:pt x="94" y="0"/>
                    </a:lnTo>
                    <a:lnTo>
                      <a:pt x="88" y="1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3" y="14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2" y="37"/>
                    </a:lnTo>
                    <a:lnTo>
                      <a:pt x="55" y="53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1" y="118"/>
                    </a:lnTo>
                    <a:lnTo>
                      <a:pt x="18" y="153"/>
                    </a:lnTo>
                    <a:lnTo>
                      <a:pt x="18" y="153"/>
                    </a:lnTo>
                    <a:lnTo>
                      <a:pt x="7" y="183"/>
                    </a:lnTo>
                    <a:lnTo>
                      <a:pt x="3" y="19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2" y="218"/>
                    </a:lnTo>
                    <a:lnTo>
                      <a:pt x="4" y="218"/>
                    </a:lnTo>
                    <a:lnTo>
                      <a:pt x="7" y="217"/>
                    </a:lnTo>
                    <a:lnTo>
                      <a:pt x="9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11" y="201"/>
                    </a:lnTo>
                    <a:lnTo>
                      <a:pt x="14" y="189"/>
                    </a:lnTo>
                    <a:lnTo>
                      <a:pt x="18" y="177"/>
                    </a:lnTo>
                    <a:lnTo>
                      <a:pt x="22" y="164"/>
                    </a:lnTo>
                    <a:lnTo>
                      <a:pt x="33" y="140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52" y="89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8" y="47"/>
                    </a:lnTo>
                    <a:lnTo>
                      <a:pt x="74" y="31"/>
                    </a:lnTo>
                    <a:lnTo>
                      <a:pt x="78" y="24"/>
                    </a:lnTo>
                    <a:lnTo>
                      <a:pt x="82" y="16"/>
                    </a:lnTo>
                    <a:lnTo>
                      <a:pt x="88" y="12"/>
                    </a:lnTo>
                    <a:lnTo>
                      <a:pt x="92" y="10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9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7" y="1"/>
                    </a:lnTo>
                    <a:lnTo>
                      <a:pt x="96" y="1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8" name="chenying0907 868"/>
              <p:cNvSpPr/>
              <p:nvPr/>
            </p:nvSpPr>
            <p:spPr bwMode="auto">
              <a:xfrm>
                <a:off x="4229100" y="1665288"/>
                <a:ext cx="90488" cy="1587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57" y="13"/>
                  </a:cxn>
                  <a:cxn ang="0">
                    <a:pos x="152" y="21"/>
                  </a:cxn>
                  <a:cxn ang="0">
                    <a:pos x="146" y="28"/>
                  </a:cxn>
                  <a:cxn ang="0">
                    <a:pos x="139" y="34"/>
                  </a:cxn>
                  <a:cxn ang="0">
                    <a:pos x="139" y="34"/>
                  </a:cxn>
                  <a:cxn ang="0">
                    <a:pos x="135" y="41"/>
                  </a:cxn>
                  <a:cxn ang="0">
                    <a:pos x="131" y="49"/>
                  </a:cxn>
                  <a:cxn ang="0">
                    <a:pos x="122" y="63"/>
                  </a:cxn>
                  <a:cxn ang="0">
                    <a:pos x="122" y="63"/>
                  </a:cxn>
                  <a:cxn ang="0">
                    <a:pos x="81" y="134"/>
                  </a:cxn>
                  <a:cxn ang="0">
                    <a:pos x="81" y="134"/>
                  </a:cxn>
                  <a:cxn ang="0">
                    <a:pos x="59" y="172"/>
                  </a:cxn>
                  <a:cxn ang="0">
                    <a:pos x="39" y="212"/>
                  </a:cxn>
                  <a:cxn ang="0">
                    <a:pos x="20" y="25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9" y="297"/>
                  </a:cxn>
                  <a:cxn ang="0">
                    <a:pos x="9" y="297"/>
                  </a:cxn>
                  <a:cxn ang="0">
                    <a:pos x="28" y="257"/>
                  </a:cxn>
                  <a:cxn ang="0">
                    <a:pos x="47" y="216"/>
                  </a:cxn>
                  <a:cxn ang="0">
                    <a:pos x="68" y="177"/>
                  </a:cxn>
                  <a:cxn ang="0">
                    <a:pos x="89" y="138"/>
                  </a:cxn>
                  <a:cxn ang="0">
                    <a:pos x="89" y="138"/>
                  </a:cxn>
                  <a:cxn ang="0">
                    <a:pos x="131" y="69"/>
                  </a:cxn>
                  <a:cxn ang="0">
                    <a:pos x="131" y="69"/>
                  </a:cxn>
                  <a:cxn ang="0">
                    <a:pos x="141" y="53"/>
                  </a:cxn>
                  <a:cxn ang="0">
                    <a:pos x="152" y="38"/>
                  </a:cxn>
                  <a:cxn ang="0">
                    <a:pos x="163" y="23"/>
                  </a:cxn>
                  <a:cxn ang="0">
                    <a:pos x="167" y="15"/>
                  </a:cxn>
                  <a:cxn ang="0">
                    <a:pos x="171" y="7"/>
                  </a:cxn>
                  <a:cxn ang="0">
                    <a:pos x="171" y="7"/>
                  </a:cxn>
                  <a:cxn ang="0">
                    <a:pos x="171" y="5"/>
                  </a:cxn>
                  <a:cxn ang="0">
                    <a:pos x="171" y="2"/>
                  </a:cxn>
                  <a:cxn ang="0">
                    <a:pos x="170" y="1"/>
                  </a:cxn>
                  <a:cxn ang="0">
                    <a:pos x="168" y="0"/>
                  </a:cxn>
                  <a:cxn ang="0">
                    <a:pos x="165" y="1"/>
                  </a:cxn>
                  <a:cxn ang="0">
                    <a:pos x="163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99">
                    <a:moveTo>
                      <a:pt x="162" y="3"/>
                    </a:moveTo>
                    <a:lnTo>
                      <a:pt x="162" y="3"/>
                    </a:lnTo>
                    <a:lnTo>
                      <a:pt x="157" y="13"/>
                    </a:lnTo>
                    <a:lnTo>
                      <a:pt x="152" y="21"/>
                    </a:lnTo>
                    <a:lnTo>
                      <a:pt x="146" y="28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5" y="41"/>
                    </a:lnTo>
                    <a:lnTo>
                      <a:pt x="131" y="49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59" y="172"/>
                    </a:lnTo>
                    <a:lnTo>
                      <a:pt x="39" y="212"/>
                    </a:lnTo>
                    <a:lnTo>
                      <a:pt x="20" y="25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7"/>
                    </a:lnTo>
                    <a:lnTo>
                      <a:pt x="9" y="297"/>
                    </a:lnTo>
                    <a:lnTo>
                      <a:pt x="28" y="257"/>
                    </a:lnTo>
                    <a:lnTo>
                      <a:pt x="47" y="216"/>
                    </a:lnTo>
                    <a:lnTo>
                      <a:pt x="68" y="177"/>
                    </a:lnTo>
                    <a:lnTo>
                      <a:pt x="89" y="138"/>
                    </a:lnTo>
                    <a:lnTo>
                      <a:pt x="89" y="138"/>
                    </a:lnTo>
                    <a:lnTo>
                      <a:pt x="131" y="69"/>
                    </a:lnTo>
                    <a:lnTo>
                      <a:pt x="131" y="69"/>
                    </a:lnTo>
                    <a:lnTo>
                      <a:pt x="141" y="53"/>
                    </a:lnTo>
                    <a:lnTo>
                      <a:pt x="152" y="38"/>
                    </a:lnTo>
                    <a:lnTo>
                      <a:pt x="163" y="23"/>
                    </a:lnTo>
                    <a:lnTo>
                      <a:pt x="167" y="15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5" y="1"/>
                    </a:lnTo>
                    <a:lnTo>
                      <a:pt x="163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9" name="chenying0907 869"/>
              <p:cNvSpPr/>
              <p:nvPr/>
            </p:nvSpPr>
            <p:spPr bwMode="auto">
              <a:xfrm>
                <a:off x="4262438" y="1685925"/>
                <a:ext cx="85725" cy="147638"/>
              </a:xfrm>
              <a:custGeom>
                <a:avLst/>
                <a:gdLst/>
                <a:ahLst/>
                <a:cxnLst>
                  <a:cxn ang="0">
                    <a:pos x="152" y="2"/>
                  </a:cxn>
                  <a:cxn ang="0">
                    <a:pos x="152" y="2"/>
                  </a:cxn>
                  <a:cxn ang="0">
                    <a:pos x="133" y="39"/>
                  </a:cxn>
                  <a:cxn ang="0">
                    <a:pos x="112" y="76"/>
                  </a:cxn>
                  <a:cxn ang="0">
                    <a:pos x="92" y="113"/>
                  </a:cxn>
                  <a:cxn ang="0">
                    <a:pos x="74" y="150"/>
                  </a:cxn>
                  <a:cxn ang="0">
                    <a:pos x="74" y="150"/>
                  </a:cxn>
                  <a:cxn ang="0">
                    <a:pos x="69" y="160"/>
                  </a:cxn>
                  <a:cxn ang="0">
                    <a:pos x="64" y="167"/>
                  </a:cxn>
                  <a:cxn ang="0">
                    <a:pos x="53" y="183"/>
                  </a:cxn>
                  <a:cxn ang="0">
                    <a:pos x="42" y="198"/>
                  </a:cxn>
                  <a:cxn ang="0">
                    <a:pos x="30" y="213"/>
                  </a:cxn>
                  <a:cxn ang="0">
                    <a:pos x="30" y="213"/>
                  </a:cxn>
                  <a:cxn ang="0">
                    <a:pos x="21" y="228"/>
                  </a:cxn>
                  <a:cxn ang="0">
                    <a:pos x="14" y="242"/>
                  </a:cxn>
                  <a:cxn ang="0">
                    <a:pos x="7" y="258"/>
                  </a:cxn>
                  <a:cxn ang="0">
                    <a:pos x="0" y="273"/>
                  </a:cxn>
                  <a:cxn ang="0">
                    <a:pos x="0" y="273"/>
                  </a:cxn>
                  <a:cxn ang="0">
                    <a:pos x="0" y="275"/>
                  </a:cxn>
                  <a:cxn ang="0">
                    <a:pos x="0" y="276"/>
                  </a:cxn>
                  <a:cxn ang="0">
                    <a:pos x="1" y="277"/>
                  </a:cxn>
                  <a:cxn ang="0">
                    <a:pos x="3" y="278"/>
                  </a:cxn>
                  <a:cxn ang="0">
                    <a:pos x="5" y="278"/>
                  </a:cxn>
                  <a:cxn ang="0">
                    <a:pos x="7" y="278"/>
                  </a:cxn>
                  <a:cxn ang="0">
                    <a:pos x="9" y="277"/>
                  </a:cxn>
                  <a:cxn ang="0">
                    <a:pos x="10" y="275"/>
                  </a:cxn>
                  <a:cxn ang="0">
                    <a:pos x="10" y="275"/>
                  </a:cxn>
                  <a:cxn ang="0">
                    <a:pos x="16" y="259"/>
                  </a:cxn>
                  <a:cxn ang="0">
                    <a:pos x="24" y="243"/>
                  </a:cxn>
                  <a:cxn ang="0">
                    <a:pos x="32" y="229"/>
                  </a:cxn>
                  <a:cxn ang="0">
                    <a:pos x="43" y="214"/>
                  </a:cxn>
                  <a:cxn ang="0">
                    <a:pos x="62" y="186"/>
                  </a:cxn>
                  <a:cxn ang="0">
                    <a:pos x="73" y="171"/>
                  </a:cxn>
                  <a:cxn ang="0">
                    <a:pos x="81" y="156"/>
                  </a:cxn>
                  <a:cxn ang="0">
                    <a:pos x="81" y="156"/>
                  </a:cxn>
                  <a:cxn ang="0">
                    <a:pos x="121" y="81"/>
                  </a:cxn>
                  <a:cxn ang="0">
                    <a:pos x="141" y="44"/>
                  </a:cxn>
                  <a:cxn ang="0">
                    <a:pos x="160" y="7"/>
                  </a:cxn>
                  <a:cxn ang="0">
                    <a:pos x="160" y="7"/>
                  </a:cxn>
                  <a:cxn ang="0">
                    <a:pos x="162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5" y="0"/>
                  </a:cxn>
                  <a:cxn ang="0">
                    <a:pos x="153" y="0"/>
                  </a:cxn>
                  <a:cxn ang="0">
                    <a:pos x="152" y="2"/>
                  </a:cxn>
                  <a:cxn ang="0">
                    <a:pos x="152" y="2"/>
                  </a:cxn>
                </a:cxnLst>
                <a:rect l="0" t="0" r="r" b="b"/>
                <a:pathLst>
                  <a:path w="162" h="278">
                    <a:moveTo>
                      <a:pt x="152" y="2"/>
                    </a:moveTo>
                    <a:lnTo>
                      <a:pt x="152" y="2"/>
                    </a:lnTo>
                    <a:lnTo>
                      <a:pt x="133" y="39"/>
                    </a:lnTo>
                    <a:lnTo>
                      <a:pt x="112" y="76"/>
                    </a:lnTo>
                    <a:lnTo>
                      <a:pt x="92" y="113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69" y="160"/>
                    </a:lnTo>
                    <a:lnTo>
                      <a:pt x="64" y="167"/>
                    </a:lnTo>
                    <a:lnTo>
                      <a:pt x="53" y="183"/>
                    </a:lnTo>
                    <a:lnTo>
                      <a:pt x="42" y="198"/>
                    </a:lnTo>
                    <a:lnTo>
                      <a:pt x="30" y="213"/>
                    </a:lnTo>
                    <a:lnTo>
                      <a:pt x="30" y="213"/>
                    </a:lnTo>
                    <a:lnTo>
                      <a:pt x="21" y="228"/>
                    </a:lnTo>
                    <a:lnTo>
                      <a:pt x="14" y="242"/>
                    </a:lnTo>
                    <a:lnTo>
                      <a:pt x="7" y="258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0" y="275"/>
                    </a:lnTo>
                    <a:lnTo>
                      <a:pt x="0" y="276"/>
                    </a:lnTo>
                    <a:lnTo>
                      <a:pt x="1" y="277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7" y="278"/>
                    </a:lnTo>
                    <a:lnTo>
                      <a:pt x="9" y="277"/>
                    </a:lnTo>
                    <a:lnTo>
                      <a:pt x="10" y="275"/>
                    </a:lnTo>
                    <a:lnTo>
                      <a:pt x="10" y="275"/>
                    </a:lnTo>
                    <a:lnTo>
                      <a:pt x="16" y="259"/>
                    </a:lnTo>
                    <a:lnTo>
                      <a:pt x="24" y="243"/>
                    </a:lnTo>
                    <a:lnTo>
                      <a:pt x="32" y="229"/>
                    </a:lnTo>
                    <a:lnTo>
                      <a:pt x="43" y="214"/>
                    </a:lnTo>
                    <a:lnTo>
                      <a:pt x="62" y="186"/>
                    </a:lnTo>
                    <a:lnTo>
                      <a:pt x="73" y="171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121" y="81"/>
                    </a:lnTo>
                    <a:lnTo>
                      <a:pt x="141" y="44"/>
                    </a:lnTo>
                    <a:lnTo>
                      <a:pt x="160" y="7"/>
                    </a:lnTo>
                    <a:lnTo>
                      <a:pt x="160" y="7"/>
                    </a:lnTo>
                    <a:lnTo>
                      <a:pt x="162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2" y="2"/>
                    </a:lnTo>
                    <a:lnTo>
                      <a:pt x="15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0" name="chenying0907 870"/>
              <p:cNvSpPr/>
              <p:nvPr/>
            </p:nvSpPr>
            <p:spPr bwMode="auto">
              <a:xfrm>
                <a:off x="4297363" y="1711325"/>
                <a:ext cx="71438" cy="134938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8" y="16"/>
                  </a:cxn>
                  <a:cxn ang="0">
                    <a:pos x="111" y="27"/>
                  </a:cxn>
                  <a:cxn ang="0">
                    <a:pos x="105" y="38"/>
                  </a:cxn>
                  <a:cxn ang="0">
                    <a:pos x="100" y="51"/>
                  </a:cxn>
                  <a:cxn ang="0">
                    <a:pos x="100" y="51"/>
                  </a:cxn>
                  <a:cxn ang="0">
                    <a:pos x="93" y="68"/>
                  </a:cxn>
                  <a:cxn ang="0">
                    <a:pos x="86" y="87"/>
                  </a:cxn>
                  <a:cxn ang="0">
                    <a:pos x="72" y="122"/>
                  </a:cxn>
                  <a:cxn ang="0">
                    <a:pos x="72" y="122"/>
                  </a:cxn>
                  <a:cxn ang="0">
                    <a:pos x="65" y="139"/>
                  </a:cxn>
                  <a:cxn ang="0">
                    <a:pos x="56" y="154"/>
                  </a:cxn>
                  <a:cxn ang="0">
                    <a:pos x="38" y="186"/>
                  </a:cxn>
                  <a:cxn ang="0">
                    <a:pos x="18" y="217"/>
                  </a:cxn>
                  <a:cxn ang="0">
                    <a:pos x="9" y="233"/>
                  </a:cxn>
                  <a:cxn ang="0">
                    <a:pos x="0" y="249"/>
                  </a:cxn>
                  <a:cxn ang="0">
                    <a:pos x="0" y="249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4" y="255"/>
                  </a:cxn>
                  <a:cxn ang="0">
                    <a:pos x="5" y="255"/>
                  </a:cxn>
                  <a:cxn ang="0">
                    <a:pos x="7" y="255"/>
                  </a:cxn>
                  <a:cxn ang="0">
                    <a:pos x="8" y="255"/>
                  </a:cxn>
                  <a:cxn ang="0">
                    <a:pos x="9" y="253"/>
                  </a:cxn>
                  <a:cxn ang="0">
                    <a:pos x="9" y="253"/>
                  </a:cxn>
                  <a:cxn ang="0">
                    <a:pos x="17" y="238"/>
                  </a:cxn>
                  <a:cxn ang="0">
                    <a:pos x="25" y="223"/>
                  </a:cxn>
                  <a:cxn ang="0">
                    <a:pos x="43" y="193"/>
                  </a:cxn>
                  <a:cxn ang="0">
                    <a:pos x="61" y="163"/>
                  </a:cxn>
                  <a:cxn ang="0">
                    <a:pos x="70" y="148"/>
                  </a:cxn>
                  <a:cxn ang="0">
                    <a:pos x="77" y="132"/>
                  </a:cxn>
                  <a:cxn ang="0">
                    <a:pos x="77" y="132"/>
                  </a:cxn>
                  <a:cxn ang="0">
                    <a:pos x="90" y="101"/>
                  </a:cxn>
                  <a:cxn ang="0">
                    <a:pos x="103" y="69"/>
                  </a:cxn>
                  <a:cxn ang="0">
                    <a:pos x="103" y="69"/>
                  </a:cxn>
                  <a:cxn ang="0">
                    <a:pos x="110" y="53"/>
                  </a:cxn>
                  <a:cxn ang="0">
                    <a:pos x="118" y="37"/>
                  </a:cxn>
                  <a:cxn ang="0">
                    <a:pos x="125" y="22"/>
                  </a:cxn>
                  <a:cxn ang="0">
                    <a:pos x="133" y="5"/>
                  </a:cxn>
                  <a:cxn ang="0">
                    <a:pos x="133" y="5"/>
                  </a:cxn>
                  <a:cxn ang="0">
                    <a:pos x="134" y="3"/>
                  </a:cxn>
                  <a:cxn ang="0">
                    <a:pos x="133" y="2"/>
                  </a:cxn>
                  <a:cxn ang="0">
                    <a:pos x="132" y="1"/>
                  </a:cxn>
                  <a:cxn ang="0">
                    <a:pos x="130" y="0"/>
                  </a:cxn>
                  <a:cxn ang="0">
                    <a:pos x="126" y="0"/>
                  </a:cxn>
                  <a:cxn ang="0">
                    <a:pos x="124" y="1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4" h="255">
                    <a:moveTo>
                      <a:pt x="123" y="3"/>
                    </a:moveTo>
                    <a:lnTo>
                      <a:pt x="123" y="3"/>
                    </a:lnTo>
                    <a:lnTo>
                      <a:pt x="118" y="16"/>
                    </a:lnTo>
                    <a:lnTo>
                      <a:pt x="111" y="27"/>
                    </a:lnTo>
                    <a:lnTo>
                      <a:pt x="105" y="38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93" y="68"/>
                    </a:lnTo>
                    <a:lnTo>
                      <a:pt x="86" y="87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65" y="139"/>
                    </a:lnTo>
                    <a:lnTo>
                      <a:pt x="56" y="154"/>
                    </a:lnTo>
                    <a:lnTo>
                      <a:pt x="38" y="186"/>
                    </a:lnTo>
                    <a:lnTo>
                      <a:pt x="18" y="217"/>
                    </a:lnTo>
                    <a:lnTo>
                      <a:pt x="9" y="233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4" y="255"/>
                    </a:lnTo>
                    <a:lnTo>
                      <a:pt x="5" y="255"/>
                    </a:lnTo>
                    <a:lnTo>
                      <a:pt x="7" y="255"/>
                    </a:lnTo>
                    <a:lnTo>
                      <a:pt x="8" y="255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17" y="238"/>
                    </a:lnTo>
                    <a:lnTo>
                      <a:pt x="25" y="223"/>
                    </a:lnTo>
                    <a:lnTo>
                      <a:pt x="43" y="193"/>
                    </a:lnTo>
                    <a:lnTo>
                      <a:pt x="61" y="163"/>
                    </a:lnTo>
                    <a:lnTo>
                      <a:pt x="70" y="148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90" y="101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110" y="53"/>
                    </a:lnTo>
                    <a:lnTo>
                      <a:pt x="118" y="37"/>
                    </a:lnTo>
                    <a:lnTo>
                      <a:pt x="125" y="22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3"/>
                    </a:lnTo>
                    <a:lnTo>
                      <a:pt x="133" y="2"/>
                    </a:lnTo>
                    <a:lnTo>
                      <a:pt x="132" y="1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4" y="1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1" name="chenying0907 871"/>
              <p:cNvSpPr/>
              <p:nvPr/>
            </p:nvSpPr>
            <p:spPr bwMode="auto">
              <a:xfrm>
                <a:off x="4235450" y="1423988"/>
                <a:ext cx="49213" cy="88900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85" y="2"/>
                  </a:cxn>
                  <a:cxn ang="0">
                    <a:pos x="82" y="5"/>
                  </a:cxn>
                  <a:cxn ang="0">
                    <a:pos x="76" y="11"/>
                  </a:cxn>
                  <a:cxn ang="0">
                    <a:pos x="68" y="25"/>
                  </a:cxn>
                  <a:cxn ang="0">
                    <a:pos x="68" y="25"/>
                  </a:cxn>
                  <a:cxn ang="0">
                    <a:pos x="52" y="54"/>
                  </a:cxn>
                  <a:cxn ang="0">
                    <a:pos x="37" y="81"/>
                  </a:cxn>
                  <a:cxn ang="0">
                    <a:pos x="37" y="81"/>
                  </a:cxn>
                  <a:cxn ang="0">
                    <a:pos x="24" y="107"/>
                  </a:cxn>
                  <a:cxn ang="0">
                    <a:pos x="17" y="120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5" y="139"/>
                  </a:cxn>
                  <a:cxn ang="0">
                    <a:pos x="2" y="147"/>
                  </a:cxn>
                  <a:cxn ang="0">
                    <a:pos x="0" y="154"/>
                  </a:cxn>
                  <a:cxn ang="0">
                    <a:pos x="0" y="158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2" y="165"/>
                  </a:cxn>
                  <a:cxn ang="0">
                    <a:pos x="4" y="166"/>
                  </a:cxn>
                  <a:cxn ang="0">
                    <a:pos x="6" y="166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2"/>
                  </a:cxn>
                  <a:cxn ang="0">
                    <a:pos x="9" y="160"/>
                  </a:cxn>
                  <a:cxn ang="0">
                    <a:pos x="9" y="160"/>
                  </a:cxn>
                  <a:cxn ang="0">
                    <a:pos x="9" y="155"/>
                  </a:cxn>
                  <a:cxn ang="0">
                    <a:pos x="9" y="151"/>
                  </a:cxn>
                  <a:cxn ang="0">
                    <a:pos x="11" y="148"/>
                  </a:cxn>
                  <a:cxn ang="0">
                    <a:pos x="13" y="143"/>
                  </a:cxn>
                  <a:cxn ang="0">
                    <a:pos x="18" y="137"/>
                  </a:cxn>
                  <a:cxn ang="0">
                    <a:pos x="20" y="134"/>
                  </a:cxn>
                  <a:cxn ang="0">
                    <a:pos x="22" y="131"/>
                  </a:cxn>
                  <a:cxn ang="0">
                    <a:pos x="22" y="131"/>
                  </a:cxn>
                  <a:cxn ang="0">
                    <a:pos x="34" y="108"/>
                  </a:cxn>
                  <a:cxn ang="0">
                    <a:pos x="45" y="87"/>
                  </a:cxn>
                  <a:cxn ang="0">
                    <a:pos x="45" y="87"/>
                  </a:cxn>
                  <a:cxn ang="0">
                    <a:pos x="57" y="65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78" y="25"/>
                  </a:cxn>
                  <a:cxn ang="0">
                    <a:pos x="84" y="15"/>
                  </a:cxn>
                  <a:cxn ang="0">
                    <a:pos x="87" y="12"/>
                  </a:cxn>
                  <a:cxn ang="0">
                    <a:pos x="92" y="9"/>
                  </a:cxn>
                  <a:cxn ang="0">
                    <a:pos x="92" y="9"/>
                  </a:cxn>
                  <a:cxn ang="0">
                    <a:pos x="93" y="8"/>
                  </a:cxn>
                  <a:cxn ang="0">
                    <a:pos x="94" y="7"/>
                  </a:cxn>
                  <a:cxn ang="0">
                    <a:pos x="94" y="3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94" h="166">
                    <a:moveTo>
                      <a:pt x="89" y="0"/>
                    </a:moveTo>
                    <a:lnTo>
                      <a:pt x="89" y="0"/>
                    </a:lnTo>
                    <a:lnTo>
                      <a:pt x="85" y="2"/>
                    </a:lnTo>
                    <a:lnTo>
                      <a:pt x="82" y="5"/>
                    </a:lnTo>
                    <a:lnTo>
                      <a:pt x="76" y="11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52" y="54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24" y="107"/>
                    </a:lnTo>
                    <a:lnTo>
                      <a:pt x="17" y="120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5" y="139"/>
                    </a:lnTo>
                    <a:lnTo>
                      <a:pt x="2" y="147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2" y="165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55"/>
                    </a:lnTo>
                    <a:lnTo>
                      <a:pt x="9" y="151"/>
                    </a:lnTo>
                    <a:lnTo>
                      <a:pt x="11" y="148"/>
                    </a:lnTo>
                    <a:lnTo>
                      <a:pt x="13" y="143"/>
                    </a:lnTo>
                    <a:lnTo>
                      <a:pt x="18" y="137"/>
                    </a:lnTo>
                    <a:lnTo>
                      <a:pt x="20" y="134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4" y="108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57" y="65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8" y="25"/>
                    </a:lnTo>
                    <a:lnTo>
                      <a:pt x="84" y="15"/>
                    </a:lnTo>
                    <a:lnTo>
                      <a:pt x="87" y="12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2" name="chenying0907 872"/>
              <p:cNvSpPr/>
              <p:nvPr/>
            </p:nvSpPr>
            <p:spPr bwMode="auto">
              <a:xfrm>
                <a:off x="4275138" y="1435100"/>
                <a:ext cx="65088" cy="107950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06" y="9"/>
                  </a:cxn>
                  <a:cxn ang="0">
                    <a:pos x="97" y="18"/>
                  </a:cxn>
                  <a:cxn ang="0">
                    <a:pos x="89" y="27"/>
                  </a:cxn>
                  <a:cxn ang="0">
                    <a:pos x="82" y="39"/>
                  </a:cxn>
                  <a:cxn ang="0">
                    <a:pos x="74" y="50"/>
                  </a:cxn>
                  <a:cxn ang="0">
                    <a:pos x="68" y="61"/>
                  </a:cxn>
                  <a:cxn ang="0">
                    <a:pos x="58" y="84"/>
                  </a:cxn>
                  <a:cxn ang="0">
                    <a:pos x="58" y="84"/>
                  </a:cxn>
                  <a:cxn ang="0">
                    <a:pos x="31" y="142"/>
                  </a:cxn>
                  <a:cxn ang="0">
                    <a:pos x="18" y="170"/>
                  </a:cxn>
                  <a:cxn ang="0">
                    <a:pos x="9" y="18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1" y="201"/>
                  </a:cxn>
                  <a:cxn ang="0">
                    <a:pos x="1" y="202"/>
                  </a:cxn>
                  <a:cxn ang="0">
                    <a:pos x="3" y="203"/>
                  </a:cxn>
                  <a:cxn ang="0">
                    <a:pos x="4" y="204"/>
                  </a:cxn>
                  <a:cxn ang="0">
                    <a:pos x="6" y="204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9" y="202"/>
                  </a:cxn>
                  <a:cxn ang="0">
                    <a:pos x="23" y="180"/>
                  </a:cxn>
                  <a:cxn ang="0">
                    <a:pos x="36" y="157"/>
                  </a:cxn>
                  <a:cxn ang="0">
                    <a:pos x="48" y="134"/>
                  </a:cxn>
                  <a:cxn ang="0">
                    <a:pos x="57" y="110"/>
                  </a:cxn>
                  <a:cxn ang="0">
                    <a:pos x="57" y="110"/>
                  </a:cxn>
                  <a:cxn ang="0">
                    <a:pos x="68" y="83"/>
                  </a:cxn>
                  <a:cxn ang="0">
                    <a:pos x="74" y="69"/>
                  </a:cxn>
                  <a:cxn ang="0">
                    <a:pos x="82" y="54"/>
                  </a:cxn>
                  <a:cxn ang="0">
                    <a:pos x="90" y="41"/>
                  </a:cxn>
                  <a:cxn ang="0">
                    <a:pos x="100" y="28"/>
                  </a:cxn>
                  <a:cxn ang="0">
                    <a:pos x="111" y="18"/>
                  </a:cxn>
                  <a:cxn ang="0">
                    <a:pos x="122" y="9"/>
                  </a:cxn>
                  <a:cxn ang="0">
                    <a:pos x="122" y="9"/>
                  </a:cxn>
                  <a:cxn ang="0">
                    <a:pos x="123" y="8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2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4" h="204">
                    <a:moveTo>
                      <a:pt x="117" y="0"/>
                    </a:moveTo>
                    <a:lnTo>
                      <a:pt x="117" y="0"/>
                    </a:lnTo>
                    <a:lnTo>
                      <a:pt x="106" y="9"/>
                    </a:lnTo>
                    <a:lnTo>
                      <a:pt x="97" y="18"/>
                    </a:lnTo>
                    <a:lnTo>
                      <a:pt x="89" y="27"/>
                    </a:lnTo>
                    <a:lnTo>
                      <a:pt x="82" y="39"/>
                    </a:lnTo>
                    <a:lnTo>
                      <a:pt x="74" y="50"/>
                    </a:lnTo>
                    <a:lnTo>
                      <a:pt x="68" y="61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31" y="142"/>
                    </a:lnTo>
                    <a:lnTo>
                      <a:pt x="18" y="170"/>
                    </a:lnTo>
                    <a:lnTo>
                      <a:pt x="9" y="18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1" y="201"/>
                    </a:lnTo>
                    <a:lnTo>
                      <a:pt x="1" y="202"/>
                    </a:lnTo>
                    <a:lnTo>
                      <a:pt x="3" y="203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9" y="202"/>
                    </a:lnTo>
                    <a:lnTo>
                      <a:pt x="23" y="180"/>
                    </a:lnTo>
                    <a:lnTo>
                      <a:pt x="36" y="157"/>
                    </a:lnTo>
                    <a:lnTo>
                      <a:pt x="48" y="134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68" y="83"/>
                    </a:lnTo>
                    <a:lnTo>
                      <a:pt x="74" y="69"/>
                    </a:lnTo>
                    <a:lnTo>
                      <a:pt x="82" y="54"/>
                    </a:lnTo>
                    <a:lnTo>
                      <a:pt x="90" y="41"/>
                    </a:lnTo>
                    <a:lnTo>
                      <a:pt x="100" y="28"/>
                    </a:lnTo>
                    <a:lnTo>
                      <a:pt x="111" y="18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3" y="8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2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3" name="chenying0907 873"/>
              <p:cNvSpPr/>
              <p:nvPr/>
            </p:nvSpPr>
            <p:spPr bwMode="auto">
              <a:xfrm>
                <a:off x="4318000" y="1447800"/>
                <a:ext cx="74613" cy="104775"/>
              </a:xfrm>
              <a:custGeom>
                <a:avLst/>
                <a:gdLst/>
                <a:ahLst/>
                <a:cxnLst>
                  <a:cxn ang="0">
                    <a:pos x="132" y="3"/>
                  </a:cxn>
                  <a:cxn ang="0">
                    <a:pos x="132" y="3"/>
                  </a:cxn>
                  <a:cxn ang="0">
                    <a:pos x="130" y="8"/>
                  </a:cxn>
                  <a:cxn ang="0">
                    <a:pos x="127" y="14"/>
                  </a:cxn>
                  <a:cxn ang="0">
                    <a:pos x="123" y="19"/>
                  </a:cxn>
                  <a:cxn ang="0">
                    <a:pos x="118" y="23"/>
                  </a:cxn>
                  <a:cxn ang="0">
                    <a:pos x="108" y="32"/>
                  </a:cxn>
                  <a:cxn ang="0">
                    <a:pos x="100" y="42"/>
                  </a:cxn>
                  <a:cxn ang="0">
                    <a:pos x="100" y="42"/>
                  </a:cxn>
                  <a:cxn ang="0">
                    <a:pos x="85" y="62"/>
                  </a:cxn>
                  <a:cxn ang="0">
                    <a:pos x="71" y="83"/>
                  </a:cxn>
                  <a:cxn ang="0">
                    <a:pos x="71" y="83"/>
                  </a:cxn>
                  <a:cxn ang="0">
                    <a:pos x="36" y="133"/>
                  </a:cxn>
                  <a:cxn ang="0">
                    <a:pos x="36" y="133"/>
                  </a:cxn>
                  <a:cxn ang="0">
                    <a:pos x="28" y="148"/>
                  </a:cxn>
                  <a:cxn ang="0">
                    <a:pos x="19" y="163"/>
                  </a:cxn>
                  <a:cxn ang="0">
                    <a:pos x="11" y="178"/>
                  </a:cxn>
                  <a:cxn ang="0">
                    <a:pos x="6" y="184"/>
                  </a:cxn>
                  <a:cxn ang="0">
                    <a:pos x="1" y="191"/>
                  </a:cxn>
                  <a:cxn ang="0">
                    <a:pos x="1" y="191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3" y="199"/>
                  </a:cxn>
                  <a:cxn ang="0">
                    <a:pos x="4" y="200"/>
                  </a:cxn>
                  <a:cxn ang="0">
                    <a:pos x="6" y="199"/>
                  </a:cxn>
                  <a:cxn ang="0">
                    <a:pos x="7" y="198"/>
                  </a:cxn>
                  <a:cxn ang="0">
                    <a:pos x="7" y="198"/>
                  </a:cxn>
                  <a:cxn ang="0">
                    <a:pos x="15" y="187"/>
                  </a:cxn>
                  <a:cxn ang="0">
                    <a:pos x="22" y="176"/>
                  </a:cxn>
                  <a:cxn ang="0">
                    <a:pos x="35" y="153"/>
                  </a:cxn>
                  <a:cxn ang="0">
                    <a:pos x="35" y="153"/>
                  </a:cxn>
                  <a:cxn ang="0">
                    <a:pos x="44" y="139"/>
                  </a:cxn>
                  <a:cxn ang="0">
                    <a:pos x="54" y="124"/>
                  </a:cxn>
                  <a:cxn ang="0">
                    <a:pos x="74" y="95"/>
                  </a:cxn>
                  <a:cxn ang="0">
                    <a:pos x="74" y="95"/>
                  </a:cxn>
                  <a:cxn ang="0">
                    <a:pos x="108" y="46"/>
                  </a:cxn>
                  <a:cxn ang="0">
                    <a:pos x="108" y="46"/>
                  </a:cxn>
                  <a:cxn ang="0">
                    <a:pos x="112" y="41"/>
                  </a:cxn>
                  <a:cxn ang="0">
                    <a:pos x="117" y="36"/>
                  </a:cxn>
                  <a:cxn ang="0">
                    <a:pos x="127" y="27"/>
                  </a:cxn>
                  <a:cxn ang="0">
                    <a:pos x="132" y="23"/>
                  </a:cxn>
                  <a:cxn ang="0">
                    <a:pos x="136" y="18"/>
                  </a:cxn>
                  <a:cxn ang="0">
                    <a:pos x="139" y="12"/>
                  </a:cxn>
                  <a:cxn ang="0">
                    <a:pos x="141" y="5"/>
                  </a:cxn>
                  <a:cxn ang="0">
                    <a:pos x="141" y="5"/>
                  </a:cxn>
                  <a:cxn ang="0">
                    <a:pos x="141" y="3"/>
                  </a:cxn>
                  <a:cxn ang="0">
                    <a:pos x="140" y="2"/>
                  </a:cxn>
                  <a:cxn ang="0">
                    <a:pos x="139" y="1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1"/>
                  </a:cxn>
                  <a:cxn ang="0">
                    <a:pos x="132" y="3"/>
                  </a:cxn>
                  <a:cxn ang="0">
                    <a:pos x="132" y="3"/>
                  </a:cxn>
                </a:cxnLst>
                <a:rect l="0" t="0" r="r" b="b"/>
                <a:pathLst>
                  <a:path w="141" h="200">
                    <a:moveTo>
                      <a:pt x="132" y="3"/>
                    </a:moveTo>
                    <a:lnTo>
                      <a:pt x="132" y="3"/>
                    </a:lnTo>
                    <a:lnTo>
                      <a:pt x="130" y="8"/>
                    </a:lnTo>
                    <a:lnTo>
                      <a:pt x="127" y="14"/>
                    </a:lnTo>
                    <a:lnTo>
                      <a:pt x="123" y="19"/>
                    </a:lnTo>
                    <a:lnTo>
                      <a:pt x="118" y="23"/>
                    </a:lnTo>
                    <a:lnTo>
                      <a:pt x="108" y="32"/>
                    </a:lnTo>
                    <a:lnTo>
                      <a:pt x="100" y="42"/>
                    </a:lnTo>
                    <a:lnTo>
                      <a:pt x="100" y="42"/>
                    </a:lnTo>
                    <a:lnTo>
                      <a:pt x="85" y="62"/>
                    </a:lnTo>
                    <a:lnTo>
                      <a:pt x="71" y="83"/>
                    </a:lnTo>
                    <a:lnTo>
                      <a:pt x="71" y="83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28" y="148"/>
                    </a:lnTo>
                    <a:lnTo>
                      <a:pt x="19" y="163"/>
                    </a:lnTo>
                    <a:lnTo>
                      <a:pt x="11" y="178"/>
                    </a:lnTo>
                    <a:lnTo>
                      <a:pt x="6" y="184"/>
                    </a:lnTo>
                    <a:lnTo>
                      <a:pt x="1" y="191"/>
                    </a:lnTo>
                    <a:lnTo>
                      <a:pt x="1" y="191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3" y="199"/>
                    </a:lnTo>
                    <a:lnTo>
                      <a:pt x="4" y="200"/>
                    </a:lnTo>
                    <a:lnTo>
                      <a:pt x="6" y="199"/>
                    </a:lnTo>
                    <a:lnTo>
                      <a:pt x="7" y="198"/>
                    </a:lnTo>
                    <a:lnTo>
                      <a:pt x="7" y="198"/>
                    </a:lnTo>
                    <a:lnTo>
                      <a:pt x="15" y="187"/>
                    </a:lnTo>
                    <a:lnTo>
                      <a:pt x="22" y="176"/>
                    </a:lnTo>
                    <a:lnTo>
                      <a:pt x="35" y="153"/>
                    </a:lnTo>
                    <a:lnTo>
                      <a:pt x="35" y="153"/>
                    </a:lnTo>
                    <a:lnTo>
                      <a:pt x="44" y="139"/>
                    </a:lnTo>
                    <a:lnTo>
                      <a:pt x="54" y="124"/>
                    </a:lnTo>
                    <a:lnTo>
                      <a:pt x="74" y="95"/>
                    </a:lnTo>
                    <a:lnTo>
                      <a:pt x="74" y="95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12" y="41"/>
                    </a:lnTo>
                    <a:lnTo>
                      <a:pt x="117" y="36"/>
                    </a:lnTo>
                    <a:lnTo>
                      <a:pt x="127" y="27"/>
                    </a:lnTo>
                    <a:lnTo>
                      <a:pt x="132" y="23"/>
                    </a:lnTo>
                    <a:lnTo>
                      <a:pt x="136" y="18"/>
                    </a:lnTo>
                    <a:lnTo>
                      <a:pt x="139" y="12"/>
                    </a:lnTo>
                    <a:lnTo>
                      <a:pt x="141" y="5"/>
                    </a:lnTo>
                    <a:lnTo>
                      <a:pt x="141" y="5"/>
                    </a:lnTo>
                    <a:lnTo>
                      <a:pt x="141" y="3"/>
                    </a:lnTo>
                    <a:lnTo>
                      <a:pt x="140" y="2"/>
                    </a:lnTo>
                    <a:lnTo>
                      <a:pt x="139" y="1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1"/>
                    </a:lnTo>
                    <a:lnTo>
                      <a:pt x="132" y="3"/>
                    </a:lnTo>
                    <a:lnTo>
                      <a:pt x="13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4" name="chenying0907 874"/>
              <p:cNvSpPr/>
              <p:nvPr/>
            </p:nvSpPr>
            <p:spPr bwMode="auto">
              <a:xfrm>
                <a:off x="4367213" y="1470025"/>
                <a:ext cx="53975" cy="92075"/>
              </a:xfrm>
              <a:custGeom>
                <a:avLst/>
                <a:gdLst/>
                <a:ahLst/>
                <a:cxnLst>
                  <a:cxn ang="0">
                    <a:pos x="100" y="3"/>
                  </a:cxn>
                  <a:cxn ang="0">
                    <a:pos x="100" y="3"/>
                  </a:cxn>
                  <a:cxn ang="0">
                    <a:pos x="98" y="1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2" y="1"/>
                  </a:cxn>
                  <a:cxn ang="0">
                    <a:pos x="86" y="6"/>
                  </a:cxn>
                  <a:cxn ang="0">
                    <a:pos x="86" y="6"/>
                  </a:cxn>
                  <a:cxn ang="0">
                    <a:pos x="85" y="8"/>
                  </a:cxn>
                  <a:cxn ang="0">
                    <a:pos x="86" y="11"/>
                  </a:cxn>
                  <a:cxn ang="0">
                    <a:pos x="87" y="13"/>
                  </a:cxn>
                  <a:cxn ang="0">
                    <a:pos x="91" y="14"/>
                  </a:cxn>
                  <a:cxn ang="0">
                    <a:pos x="91" y="14"/>
                  </a:cxn>
                  <a:cxn ang="0">
                    <a:pos x="89" y="21"/>
                  </a:cxn>
                  <a:cxn ang="0">
                    <a:pos x="85" y="31"/>
                  </a:cxn>
                  <a:cxn ang="0">
                    <a:pos x="81" y="39"/>
                  </a:cxn>
                  <a:cxn ang="0">
                    <a:pos x="77" y="47"/>
                  </a:cxn>
                  <a:cxn ang="0">
                    <a:pos x="67" y="64"/>
                  </a:cxn>
                  <a:cxn ang="0">
                    <a:pos x="58" y="77"/>
                  </a:cxn>
                  <a:cxn ang="0">
                    <a:pos x="58" y="77"/>
                  </a:cxn>
                  <a:cxn ang="0">
                    <a:pos x="44" y="99"/>
                  </a:cxn>
                  <a:cxn ang="0">
                    <a:pos x="31" y="119"/>
                  </a:cxn>
                  <a:cxn ang="0">
                    <a:pos x="18" y="141"/>
                  </a:cxn>
                  <a:cxn ang="0">
                    <a:pos x="4" y="163"/>
                  </a:cxn>
                  <a:cxn ang="0">
                    <a:pos x="4" y="163"/>
                  </a:cxn>
                  <a:cxn ang="0">
                    <a:pos x="2" y="165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1" y="172"/>
                  </a:cxn>
                  <a:cxn ang="0">
                    <a:pos x="3" y="174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9" y="172"/>
                  </a:cxn>
                  <a:cxn ang="0">
                    <a:pos x="9" y="172"/>
                  </a:cxn>
                  <a:cxn ang="0">
                    <a:pos x="10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13" y="169"/>
                  </a:cxn>
                  <a:cxn ang="0">
                    <a:pos x="14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30" y="141"/>
                  </a:cxn>
                  <a:cxn ang="0">
                    <a:pos x="44" y="116"/>
                  </a:cxn>
                  <a:cxn ang="0">
                    <a:pos x="60" y="93"/>
                  </a:cxn>
                  <a:cxn ang="0">
                    <a:pos x="75" y="69"/>
                  </a:cxn>
                  <a:cxn ang="0">
                    <a:pos x="75" y="69"/>
                  </a:cxn>
                  <a:cxn ang="0">
                    <a:pos x="84" y="54"/>
                  </a:cxn>
                  <a:cxn ang="0">
                    <a:pos x="93" y="37"/>
                  </a:cxn>
                  <a:cxn ang="0">
                    <a:pos x="96" y="29"/>
                  </a:cxn>
                  <a:cxn ang="0">
                    <a:pos x="99" y="19"/>
                  </a:cxn>
                  <a:cxn ang="0">
                    <a:pos x="100" y="11"/>
                  </a:cxn>
                  <a:cxn ang="0">
                    <a:pos x="100" y="3"/>
                  </a:cxn>
                  <a:cxn ang="0">
                    <a:pos x="100" y="3"/>
                  </a:cxn>
                </a:cxnLst>
                <a:rect l="0" t="0" r="r" b="b"/>
                <a:pathLst>
                  <a:path w="100" h="174">
                    <a:moveTo>
                      <a:pt x="100" y="3"/>
                    </a:moveTo>
                    <a:lnTo>
                      <a:pt x="100" y="3"/>
                    </a:lnTo>
                    <a:lnTo>
                      <a:pt x="98" y="1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5" y="8"/>
                    </a:lnTo>
                    <a:lnTo>
                      <a:pt x="86" y="11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89" y="21"/>
                    </a:lnTo>
                    <a:lnTo>
                      <a:pt x="85" y="31"/>
                    </a:lnTo>
                    <a:lnTo>
                      <a:pt x="81" y="39"/>
                    </a:lnTo>
                    <a:lnTo>
                      <a:pt x="77" y="47"/>
                    </a:lnTo>
                    <a:lnTo>
                      <a:pt x="67" y="64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44" y="99"/>
                    </a:lnTo>
                    <a:lnTo>
                      <a:pt x="31" y="119"/>
                    </a:lnTo>
                    <a:lnTo>
                      <a:pt x="18" y="141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2" y="165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1" y="172"/>
                    </a:lnTo>
                    <a:lnTo>
                      <a:pt x="3" y="174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9" y="172"/>
                    </a:lnTo>
                    <a:lnTo>
                      <a:pt x="9" y="172"/>
                    </a:lnTo>
                    <a:lnTo>
                      <a:pt x="10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13" y="169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30" y="141"/>
                    </a:lnTo>
                    <a:lnTo>
                      <a:pt x="44" y="116"/>
                    </a:lnTo>
                    <a:lnTo>
                      <a:pt x="60" y="93"/>
                    </a:lnTo>
                    <a:lnTo>
                      <a:pt x="75" y="69"/>
                    </a:lnTo>
                    <a:lnTo>
                      <a:pt x="75" y="69"/>
                    </a:lnTo>
                    <a:lnTo>
                      <a:pt x="84" y="54"/>
                    </a:lnTo>
                    <a:lnTo>
                      <a:pt x="93" y="37"/>
                    </a:lnTo>
                    <a:lnTo>
                      <a:pt x="96" y="29"/>
                    </a:lnTo>
                    <a:lnTo>
                      <a:pt x="99" y="19"/>
                    </a:lnTo>
                    <a:lnTo>
                      <a:pt x="100" y="11"/>
                    </a:lnTo>
                    <a:lnTo>
                      <a:pt x="100" y="3"/>
                    </a:lnTo>
                    <a:lnTo>
                      <a:pt x="10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5" name="chenying0907 875"/>
              <p:cNvSpPr/>
              <p:nvPr/>
            </p:nvSpPr>
            <p:spPr bwMode="auto">
              <a:xfrm>
                <a:off x="4392613" y="1492250"/>
                <a:ext cx="60325" cy="10318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79" y="51"/>
                  </a:cxn>
                  <a:cxn ang="0">
                    <a:pos x="65" y="74"/>
                  </a:cxn>
                  <a:cxn ang="0">
                    <a:pos x="50" y="98"/>
                  </a:cxn>
                  <a:cxn ang="0">
                    <a:pos x="50" y="98"/>
                  </a:cxn>
                  <a:cxn ang="0">
                    <a:pos x="36" y="120"/>
                  </a:cxn>
                  <a:cxn ang="0">
                    <a:pos x="23" y="141"/>
                  </a:cxn>
                  <a:cxn ang="0">
                    <a:pos x="11" y="164"/>
                  </a:cxn>
                  <a:cxn ang="0">
                    <a:pos x="5" y="177"/>
                  </a:cxn>
                  <a:cxn ang="0">
                    <a:pos x="0" y="189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1" y="192"/>
                  </a:cxn>
                  <a:cxn ang="0">
                    <a:pos x="2" y="193"/>
                  </a:cxn>
                  <a:cxn ang="0">
                    <a:pos x="3" y="194"/>
                  </a:cxn>
                  <a:cxn ang="0">
                    <a:pos x="5" y="194"/>
                  </a:cxn>
                  <a:cxn ang="0">
                    <a:pos x="7" y="194"/>
                  </a:cxn>
                  <a:cxn ang="0">
                    <a:pos x="8" y="193"/>
                  </a:cxn>
                  <a:cxn ang="0">
                    <a:pos x="10" y="191"/>
                  </a:cxn>
                  <a:cxn ang="0">
                    <a:pos x="10" y="191"/>
                  </a:cxn>
                  <a:cxn ang="0">
                    <a:pos x="15" y="179"/>
                  </a:cxn>
                  <a:cxn ang="0">
                    <a:pos x="21" y="166"/>
                  </a:cxn>
                  <a:cxn ang="0">
                    <a:pos x="33" y="142"/>
                  </a:cxn>
                  <a:cxn ang="0">
                    <a:pos x="48" y="119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77" y="74"/>
                  </a:cxn>
                  <a:cxn ang="0">
                    <a:pos x="89" y="53"/>
                  </a:cxn>
                  <a:cxn ang="0">
                    <a:pos x="114" y="7"/>
                  </a:cxn>
                  <a:cxn ang="0">
                    <a:pos x="114" y="7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94">
                    <a:moveTo>
                      <a:pt x="106" y="3"/>
                    </a:moveTo>
                    <a:lnTo>
                      <a:pt x="106" y="3"/>
                    </a:lnTo>
                    <a:lnTo>
                      <a:pt x="79" y="51"/>
                    </a:lnTo>
                    <a:lnTo>
                      <a:pt x="65" y="74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36" y="120"/>
                    </a:lnTo>
                    <a:lnTo>
                      <a:pt x="23" y="141"/>
                    </a:lnTo>
                    <a:lnTo>
                      <a:pt x="11" y="164"/>
                    </a:lnTo>
                    <a:lnTo>
                      <a:pt x="5" y="17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1" y="192"/>
                    </a:lnTo>
                    <a:lnTo>
                      <a:pt x="2" y="193"/>
                    </a:lnTo>
                    <a:lnTo>
                      <a:pt x="3" y="194"/>
                    </a:lnTo>
                    <a:lnTo>
                      <a:pt x="5" y="194"/>
                    </a:lnTo>
                    <a:lnTo>
                      <a:pt x="7" y="194"/>
                    </a:lnTo>
                    <a:lnTo>
                      <a:pt x="8" y="193"/>
                    </a:lnTo>
                    <a:lnTo>
                      <a:pt x="10" y="191"/>
                    </a:lnTo>
                    <a:lnTo>
                      <a:pt x="10" y="191"/>
                    </a:lnTo>
                    <a:lnTo>
                      <a:pt x="15" y="179"/>
                    </a:lnTo>
                    <a:lnTo>
                      <a:pt x="21" y="166"/>
                    </a:lnTo>
                    <a:lnTo>
                      <a:pt x="33" y="142"/>
                    </a:lnTo>
                    <a:lnTo>
                      <a:pt x="48" y="119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77" y="74"/>
                    </a:lnTo>
                    <a:lnTo>
                      <a:pt x="89" y="53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6" name="chenying0907 876"/>
              <p:cNvSpPr/>
              <p:nvPr/>
            </p:nvSpPr>
            <p:spPr bwMode="auto">
              <a:xfrm>
                <a:off x="4422775" y="1514475"/>
                <a:ext cx="60325" cy="95250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99" y="10"/>
                  </a:cxn>
                  <a:cxn ang="0">
                    <a:pos x="93" y="18"/>
                  </a:cxn>
                  <a:cxn ang="0">
                    <a:pos x="87" y="27"/>
                  </a:cxn>
                  <a:cxn ang="0">
                    <a:pos x="82" y="35"/>
                  </a:cxn>
                  <a:cxn ang="0">
                    <a:pos x="72" y="54"/>
                  </a:cxn>
                  <a:cxn ang="0">
                    <a:pos x="63" y="74"/>
                  </a:cxn>
                  <a:cxn ang="0">
                    <a:pos x="63" y="74"/>
                  </a:cxn>
                  <a:cxn ang="0">
                    <a:pos x="33" y="123"/>
                  </a:cxn>
                  <a:cxn ang="0">
                    <a:pos x="18" y="148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5"/>
                  </a:cxn>
                  <a:cxn ang="0">
                    <a:pos x="0" y="177"/>
                  </a:cxn>
                  <a:cxn ang="0">
                    <a:pos x="1" y="178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5" y="155"/>
                  </a:cxn>
                  <a:cxn ang="0">
                    <a:pos x="39" y="133"/>
                  </a:cxn>
                  <a:cxn ang="0">
                    <a:pos x="66" y="86"/>
                  </a:cxn>
                  <a:cxn ang="0">
                    <a:pos x="66" y="86"/>
                  </a:cxn>
                  <a:cxn ang="0">
                    <a:pos x="77" y="65"/>
                  </a:cxn>
                  <a:cxn ang="0">
                    <a:pos x="87" y="45"/>
                  </a:cxn>
                  <a:cxn ang="0">
                    <a:pos x="93" y="35"/>
                  </a:cxn>
                  <a:cxn ang="0">
                    <a:pos x="98" y="26"/>
                  </a:cxn>
                  <a:cxn ang="0">
                    <a:pos x="105" y="17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7"/>
                  </a:cxn>
                  <a:cxn ang="0">
                    <a:pos x="115" y="4"/>
                  </a:cxn>
                  <a:cxn ang="0">
                    <a:pos x="114" y="2"/>
                  </a:cxn>
                  <a:cxn ang="0">
                    <a:pos x="113" y="1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5" h="180">
                    <a:moveTo>
                      <a:pt x="106" y="1"/>
                    </a:moveTo>
                    <a:lnTo>
                      <a:pt x="106" y="1"/>
                    </a:lnTo>
                    <a:lnTo>
                      <a:pt x="99" y="10"/>
                    </a:lnTo>
                    <a:lnTo>
                      <a:pt x="93" y="18"/>
                    </a:lnTo>
                    <a:lnTo>
                      <a:pt x="87" y="27"/>
                    </a:lnTo>
                    <a:lnTo>
                      <a:pt x="82" y="35"/>
                    </a:lnTo>
                    <a:lnTo>
                      <a:pt x="72" y="54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33" y="123"/>
                    </a:lnTo>
                    <a:lnTo>
                      <a:pt x="18" y="148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1" y="178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5" y="155"/>
                    </a:lnTo>
                    <a:lnTo>
                      <a:pt x="39" y="133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77" y="65"/>
                    </a:lnTo>
                    <a:lnTo>
                      <a:pt x="87" y="45"/>
                    </a:lnTo>
                    <a:lnTo>
                      <a:pt x="93" y="35"/>
                    </a:lnTo>
                    <a:lnTo>
                      <a:pt x="98" y="26"/>
                    </a:lnTo>
                    <a:lnTo>
                      <a:pt x="105" y="1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7"/>
                    </a:lnTo>
                    <a:lnTo>
                      <a:pt x="115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7" name="chenying0907 877"/>
              <p:cNvSpPr/>
              <p:nvPr/>
            </p:nvSpPr>
            <p:spPr bwMode="auto">
              <a:xfrm>
                <a:off x="4451350" y="1538288"/>
                <a:ext cx="58738" cy="96838"/>
              </a:xfrm>
              <a:custGeom>
                <a:avLst/>
                <a:gdLst/>
                <a:ahLst/>
                <a:cxnLst>
                  <a:cxn ang="0">
                    <a:pos x="104" y="2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4" y="14"/>
                  </a:cxn>
                  <a:cxn ang="0">
                    <a:pos x="89" y="20"/>
                  </a:cxn>
                  <a:cxn ang="0">
                    <a:pos x="86" y="23"/>
                  </a:cxn>
                  <a:cxn ang="0">
                    <a:pos x="85" y="27"/>
                  </a:cxn>
                  <a:cxn ang="0">
                    <a:pos x="85" y="27"/>
                  </a:cxn>
                  <a:cxn ang="0">
                    <a:pos x="80" y="41"/>
                  </a:cxn>
                  <a:cxn ang="0">
                    <a:pos x="73" y="54"/>
                  </a:cxn>
                  <a:cxn ang="0">
                    <a:pos x="58" y="79"/>
                  </a:cxn>
                  <a:cxn ang="0">
                    <a:pos x="58" y="79"/>
                  </a:cxn>
                  <a:cxn ang="0">
                    <a:pos x="29" y="128"/>
                  </a:cxn>
                  <a:cxn ang="0">
                    <a:pos x="14" y="153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1" y="183"/>
                  </a:cxn>
                  <a:cxn ang="0">
                    <a:pos x="2" y="184"/>
                  </a:cxn>
                  <a:cxn ang="0">
                    <a:pos x="5" y="185"/>
                  </a:cxn>
                  <a:cxn ang="0">
                    <a:pos x="7" y="184"/>
                  </a:cxn>
                  <a:cxn ang="0">
                    <a:pos x="8" y="183"/>
                  </a:cxn>
                  <a:cxn ang="0">
                    <a:pos x="8" y="183"/>
                  </a:cxn>
                  <a:cxn ang="0">
                    <a:pos x="11" y="178"/>
                  </a:cxn>
                  <a:cxn ang="0">
                    <a:pos x="15" y="175"/>
                  </a:cxn>
                  <a:cxn ang="0">
                    <a:pos x="15" y="175"/>
                  </a:cxn>
                  <a:cxn ang="0">
                    <a:pos x="17" y="173"/>
                  </a:cxn>
                  <a:cxn ang="0">
                    <a:pos x="18" y="171"/>
                  </a:cxn>
                  <a:cxn ang="0">
                    <a:pos x="18" y="168"/>
                  </a:cxn>
                  <a:cxn ang="0">
                    <a:pos x="17" y="167"/>
                  </a:cxn>
                  <a:cxn ang="0">
                    <a:pos x="17" y="167"/>
                  </a:cxn>
                  <a:cxn ang="0">
                    <a:pos x="39" y="129"/>
                  </a:cxn>
                  <a:cxn ang="0">
                    <a:pos x="63" y="91"/>
                  </a:cxn>
                  <a:cxn ang="0">
                    <a:pos x="63" y="91"/>
                  </a:cxn>
                  <a:cxn ang="0">
                    <a:pos x="76" y="69"/>
                  </a:cxn>
                  <a:cxn ang="0">
                    <a:pos x="82" y="58"/>
                  </a:cxn>
                  <a:cxn ang="0">
                    <a:pos x="89" y="45"/>
                  </a:cxn>
                  <a:cxn ang="0">
                    <a:pos x="89" y="45"/>
                  </a:cxn>
                  <a:cxn ang="0">
                    <a:pos x="94" y="35"/>
                  </a:cxn>
                  <a:cxn ang="0">
                    <a:pos x="100" y="25"/>
                  </a:cxn>
                  <a:cxn ang="0">
                    <a:pos x="112" y="7"/>
                  </a:cxn>
                  <a:cxn ang="0">
                    <a:pos x="112" y="7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2"/>
                  </a:cxn>
                  <a:cxn ang="0">
                    <a:pos x="111" y="1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4" y="2"/>
                  </a:cxn>
                  <a:cxn ang="0">
                    <a:pos x="104" y="2"/>
                  </a:cxn>
                </a:cxnLst>
                <a:rect l="0" t="0" r="r" b="b"/>
                <a:pathLst>
                  <a:path w="113" h="185">
                    <a:moveTo>
                      <a:pt x="104" y="2"/>
                    </a:moveTo>
                    <a:lnTo>
                      <a:pt x="104" y="2"/>
                    </a:lnTo>
                    <a:lnTo>
                      <a:pt x="100" y="8"/>
                    </a:lnTo>
                    <a:lnTo>
                      <a:pt x="94" y="14"/>
                    </a:lnTo>
                    <a:lnTo>
                      <a:pt x="89" y="20"/>
                    </a:lnTo>
                    <a:lnTo>
                      <a:pt x="86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0" y="41"/>
                    </a:lnTo>
                    <a:lnTo>
                      <a:pt x="73" y="54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29" y="128"/>
                    </a:lnTo>
                    <a:lnTo>
                      <a:pt x="14" y="15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1" y="183"/>
                    </a:lnTo>
                    <a:lnTo>
                      <a:pt x="2" y="184"/>
                    </a:lnTo>
                    <a:lnTo>
                      <a:pt x="5" y="185"/>
                    </a:lnTo>
                    <a:lnTo>
                      <a:pt x="7" y="184"/>
                    </a:lnTo>
                    <a:lnTo>
                      <a:pt x="8" y="183"/>
                    </a:lnTo>
                    <a:lnTo>
                      <a:pt x="8" y="183"/>
                    </a:lnTo>
                    <a:lnTo>
                      <a:pt x="11" y="178"/>
                    </a:lnTo>
                    <a:lnTo>
                      <a:pt x="15" y="175"/>
                    </a:lnTo>
                    <a:lnTo>
                      <a:pt x="15" y="175"/>
                    </a:lnTo>
                    <a:lnTo>
                      <a:pt x="17" y="173"/>
                    </a:lnTo>
                    <a:lnTo>
                      <a:pt x="18" y="171"/>
                    </a:lnTo>
                    <a:lnTo>
                      <a:pt x="18" y="168"/>
                    </a:lnTo>
                    <a:lnTo>
                      <a:pt x="17" y="167"/>
                    </a:lnTo>
                    <a:lnTo>
                      <a:pt x="17" y="167"/>
                    </a:lnTo>
                    <a:lnTo>
                      <a:pt x="39" y="129"/>
                    </a:lnTo>
                    <a:lnTo>
                      <a:pt x="63" y="91"/>
                    </a:lnTo>
                    <a:lnTo>
                      <a:pt x="63" y="91"/>
                    </a:lnTo>
                    <a:lnTo>
                      <a:pt x="76" y="69"/>
                    </a:lnTo>
                    <a:lnTo>
                      <a:pt x="82" y="58"/>
                    </a:lnTo>
                    <a:lnTo>
                      <a:pt x="89" y="45"/>
                    </a:lnTo>
                    <a:lnTo>
                      <a:pt x="89" y="45"/>
                    </a:lnTo>
                    <a:lnTo>
                      <a:pt x="94" y="35"/>
                    </a:lnTo>
                    <a:lnTo>
                      <a:pt x="100" y="25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4" y="2"/>
                    </a:lnTo>
                    <a:lnTo>
                      <a:pt x="10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8" name="chenying0907 878"/>
              <p:cNvSpPr/>
              <p:nvPr/>
            </p:nvSpPr>
            <p:spPr bwMode="auto">
              <a:xfrm>
                <a:off x="4473575" y="1566863"/>
                <a:ext cx="66675" cy="101600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9" y="4"/>
                  </a:cxn>
                  <a:cxn ang="0">
                    <a:pos x="118" y="9"/>
                  </a:cxn>
                  <a:cxn ang="0">
                    <a:pos x="116" y="13"/>
                  </a:cxn>
                  <a:cxn ang="0">
                    <a:pos x="111" y="22"/>
                  </a:cxn>
                  <a:cxn ang="0">
                    <a:pos x="99" y="40"/>
                  </a:cxn>
                  <a:cxn ang="0">
                    <a:pos x="99" y="40"/>
                  </a:cxn>
                  <a:cxn ang="0">
                    <a:pos x="91" y="51"/>
                  </a:cxn>
                  <a:cxn ang="0">
                    <a:pos x="83" y="61"/>
                  </a:cxn>
                  <a:cxn ang="0">
                    <a:pos x="74" y="73"/>
                  </a:cxn>
                  <a:cxn ang="0">
                    <a:pos x="67" y="84"/>
                  </a:cxn>
                  <a:cxn ang="0">
                    <a:pos x="67" y="84"/>
                  </a:cxn>
                  <a:cxn ang="0">
                    <a:pos x="34" y="134"/>
                  </a:cxn>
                  <a:cxn ang="0">
                    <a:pos x="18" y="159"/>
                  </a:cxn>
                  <a:cxn ang="0">
                    <a:pos x="1" y="183"/>
                  </a:cxn>
                  <a:cxn ang="0">
                    <a:pos x="1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2" y="190"/>
                  </a:cxn>
                  <a:cxn ang="0">
                    <a:pos x="4" y="190"/>
                  </a:cxn>
                  <a:cxn ang="0">
                    <a:pos x="6" y="190"/>
                  </a:cxn>
                  <a:cxn ang="0">
                    <a:pos x="7" y="190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27" y="161"/>
                  </a:cxn>
                  <a:cxn ang="0">
                    <a:pos x="44" y="135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8" y="71"/>
                  </a:cxn>
                  <a:cxn ang="0">
                    <a:pos x="96" y="59"/>
                  </a:cxn>
                  <a:cxn ang="0">
                    <a:pos x="103" y="49"/>
                  </a:cxn>
                  <a:cxn ang="0">
                    <a:pos x="111" y="38"/>
                  </a:cxn>
                  <a:cxn ang="0">
                    <a:pos x="111" y="38"/>
                  </a:cxn>
                  <a:cxn ang="0">
                    <a:pos x="121" y="23"/>
                  </a:cxn>
                  <a:cxn ang="0">
                    <a:pos x="125" y="15"/>
                  </a:cxn>
                  <a:cxn ang="0">
                    <a:pos x="128" y="7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7" y="3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3"/>
                  </a:cxn>
                  <a:cxn ang="0">
                    <a:pos x="119" y="4"/>
                  </a:cxn>
                  <a:cxn ang="0">
                    <a:pos x="119" y="4"/>
                  </a:cxn>
                </a:cxnLst>
                <a:rect l="0" t="0" r="r" b="b"/>
                <a:pathLst>
                  <a:path w="128" h="190">
                    <a:moveTo>
                      <a:pt x="119" y="4"/>
                    </a:moveTo>
                    <a:lnTo>
                      <a:pt x="119" y="4"/>
                    </a:lnTo>
                    <a:lnTo>
                      <a:pt x="118" y="9"/>
                    </a:lnTo>
                    <a:lnTo>
                      <a:pt x="116" y="13"/>
                    </a:lnTo>
                    <a:lnTo>
                      <a:pt x="111" y="22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1" y="51"/>
                    </a:lnTo>
                    <a:lnTo>
                      <a:pt x="83" y="61"/>
                    </a:lnTo>
                    <a:lnTo>
                      <a:pt x="74" y="73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34" y="134"/>
                    </a:lnTo>
                    <a:lnTo>
                      <a:pt x="18" y="159"/>
                    </a:lnTo>
                    <a:lnTo>
                      <a:pt x="1" y="183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2" y="190"/>
                    </a:lnTo>
                    <a:lnTo>
                      <a:pt x="4" y="190"/>
                    </a:lnTo>
                    <a:lnTo>
                      <a:pt x="6" y="190"/>
                    </a:lnTo>
                    <a:lnTo>
                      <a:pt x="7" y="190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27" y="161"/>
                    </a:lnTo>
                    <a:lnTo>
                      <a:pt x="44" y="135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8" y="71"/>
                    </a:lnTo>
                    <a:lnTo>
                      <a:pt x="96" y="59"/>
                    </a:lnTo>
                    <a:lnTo>
                      <a:pt x="103" y="49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21" y="23"/>
                    </a:lnTo>
                    <a:lnTo>
                      <a:pt x="125" y="15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7" y="3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chenying0907 879"/>
              <p:cNvSpPr/>
              <p:nvPr/>
            </p:nvSpPr>
            <p:spPr bwMode="auto">
              <a:xfrm>
                <a:off x="4500563" y="1595438"/>
                <a:ext cx="76200" cy="107950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116" y="23"/>
                  </a:cxn>
                  <a:cxn ang="0">
                    <a:pos x="100" y="45"/>
                  </a:cxn>
                  <a:cxn ang="0">
                    <a:pos x="100" y="45"/>
                  </a:cxn>
                  <a:cxn ang="0">
                    <a:pos x="81" y="70"/>
                  </a:cxn>
                  <a:cxn ang="0">
                    <a:pos x="72" y="84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53" y="107"/>
                  </a:cxn>
                  <a:cxn ang="0">
                    <a:pos x="44" y="119"/>
                  </a:cxn>
                  <a:cxn ang="0">
                    <a:pos x="36" y="131"/>
                  </a:cxn>
                  <a:cxn ang="0">
                    <a:pos x="29" y="144"/>
                  </a:cxn>
                  <a:cxn ang="0">
                    <a:pos x="0" y="196"/>
                  </a:cxn>
                  <a:cxn ang="0">
                    <a:pos x="0" y="196"/>
                  </a:cxn>
                  <a:cxn ang="0">
                    <a:pos x="0" y="198"/>
                  </a:cxn>
                  <a:cxn ang="0">
                    <a:pos x="0" y="201"/>
                  </a:cxn>
                  <a:cxn ang="0">
                    <a:pos x="1" y="202"/>
                  </a:cxn>
                  <a:cxn ang="0">
                    <a:pos x="2" y="203"/>
                  </a:cxn>
                  <a:cxn ang="0">
                    <a:pos x="4" y="204"/>
                  </a:cxn>
                  <a:cxn ang="0">
                    <a:pos x="5" y="204"/>
                  </a:cxn>
                  <a:cxn ang="0">
                    <a:pos x="7" y="203"/>
                  </a:cxn>
                  <a:cxn ang="0">
                    <a:pos x="8" y="202"/>
                  </a:cxn>
                  <a:cxn ang="0">
                    <a:pos x="8" y="202"/>
                  </a:cxn>
                  <a:cxn ang="0">
                    <a:pos x="25" y="173"/>
                  </a:cxn>
                  <a:cxn ang="0">
                    <a:pos x="41" y="145"/>
                  </a:cxn>
                  <a:cxn ang="0">
                    <a:pos x="60" y="117"/>
                  </a:cxn>
                  <a:cxn ang="0">
                    <a:pos x="79" y="91"/>
                  </a:cxn>
                  <a:cxn ang="0">
                    <a:pos x="79" y="91"/>
                  </a:cxn>
                  <a:cxn ang="0">
                    <a:pos x="86" y="81"/>
                  </a:cxn>
                  <a:cxn ang="0">
                    <a:pos x="94" y="70"/>
                  </a:cxn>
                  <a:cxn ang="0">
                    <a:pos x="108" y="50"/>
                  </a:cxn>
                  <a:cxn ang="0">
                    <a:pos x="108" y="50"/>
                  </a:cxn>
                  <a:cxn ang="0">
                    <a:pos x="125" y="28"/>
                  </a:cxn>
                  <a:cxn ang="0">
                    <a:pos x="141" y="6"/>
                  </a:cxn>
                  <a:cxn ang="0">
                    <a:pos x="141" y="6"/>
                  </a:cxn>
                  <a:cxn ang="0">
                    <a:pos x="142" y="5"/>
                  </a:cxn>
                  <a:cxn ang="0">
                    <a:pos x="141" y="3"/>
                  </a:cxn>
                  <a:cxn ang="0">
                    <a:pos x="141" y="1"/>
                  </a:cxn>
                  <a:cxn ang="0">
                    <a:pos x="139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2" h="204">
                    <a:moveTo>
                      <a:pt x="133" y="2"/>
                    </a:moveTo>
                    <a:lnTo>
                      <a:pt x="133" y="2"/>
                    </a:lnTo>
                    <a:lnTo>
                      <a:pt x="116" y="23"/>
                    </a:lnTo>
                    <a:lnTo>
                      <a:pt x="100" y="45"/>
                    </a:lnTo>
                    <a:lnTo>
                      <a:pt x="100" y="45"/>
                    </a:lnTo>
                    <a:lnTo>
                      <a:pt x="81" y="70"/>
                    </a:lnTo>
                    <a:lnTo>
                      <a:pt x="72" y="84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53" y="107"/>
                    </a:lnTo>
                    <a:lnTo>
                      <a:pt x="44" y="119"/>
                    </a:lnTo>
                    <a:lnTo>
                      <a:pt x="36" y="131"/>
                    </a:lnTo>
                    <a:lnTo>
                      <a:pt x="29" y="14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lnTo>
                      <a:pt x="0" y="201"/>
                    </a:lnTo>
                    <a:lnTo>
                      <a:pt x="1" y="202"/>
                    </a:lnTo>
                    <a:lnTo>
                      <a:pt x="2" y="203"/>
                    </a:lnTo>
                    <a:lnTo>
                      <a:pt x="4" y="204"/>
                    </a:lnTo>
                    <a:lnTo>
                      <a:pt x="5" y="204"/>
                    </a:lnTo>
                    <a:lnTo>
                      <a:pt x="7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25" y="173"/>
                    </a:lnTo>
                    <a:lnTo>
                      <a:pt x="41" y="145"/>
                    </a:lnTo>
                    <a:lnTo>
                      <a:pt x="60" y="117"/>
                    </a:lnTo>
                    <a:lnTo>
                      <a:pt x="79" y="91"/>
                    </a:lnTo>
                    <a:lnTo>
                      <a:pt x="79" y="91"/>
                    </a:lnTo>
                    <a:lnTo>
                      <a:pt x="86" y="81"/>
                    </a:lnTo>
                    <a:lnTo>
                      <a:pt x="94" y="7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25" y="28"/>
                    </a:lnTo>
                    <a:lnTo>
                      <a:pt x="141" y="6"/>
                    </a:lnTo>
                    <a:lnTo>
                      <a:pt x="141" y="6"/>
                    </a:lnTo>
                    <a:lnTo>
                      <a:pt x="142" y="5"/>
                    </a:lnTo>
                    <a:lnTo>
                      <a:pt x="141" y="3"/>
                    </a:lnTo>
                    <a:lnTo>
                      <a:pt x="141" y="1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chenying0907 880"/>
              <p:cNvSpPr/>
              <p:nvPr/>
            </p:nvSpPr>
            <p:spPr bwMode="auto">
              <a:xfrm>
                <a:off x="4510088" y="1630363"/>
                <a:ext cx="80963" cy="125413"/>
              </a:xfrm>
              <a:custGeom>
                <a:avLst/>
                <a:gdLst/>
                <a:ahLst/>
                <a:cxnLst>
                  <a:cxn ang="0">
                    <a:pos x="143" y="2"/>
                  </a:cxn>
                  <a:cxn ang="0">
                    <a:pos x="143" y="2"/>
                  </a:cxn>
                  <a:cxn ang="0">
                    <a:pos x="110" y="58"/>
                  </a:cxn>
                  <a:cxn ang="0">
                    <a:pos x="77" y="114"/>
                  </a:cxn>
                  <a:cxn ang="0">
                    <a:pos x="77" y="114"/>
                  </a:cxn>
                  <a:cxn ang="0">
                    <a:pos x="58" y="143"/>
                  </a:cxn>
                  <a:cxn ang="0">
                    <a:pos x="39" y="172"/>
                  </a:cxn>
                  <a:cxn ang="0">
                    <a:pos x="20" y="201"/>
                  </a:cxn>
                  <a:cxn ang="0">
                    <a:pos x="1" y="230"/>
                  </a:cxn>
                  <a:cxn ang="0">
                    <a:pos x="1" y="230"/>
                  </a:cxn>
                  <a:cxn ang="0">
                    <a:pos x="0" y="232"/>
                  </a:cxn>
                  <a:cxn ang="0">
                    <a:pos x="0" y="234"/>
                  </a:cxn>
                  <a:cxn ang="0">
                    <a:pos x="1" y="235"/>
                  </a:cxn>
                  <a:cxn ang="0">
                    <a:pos x="2" y="236"/>
                  </a:cxn>
                  <a:cxn ang="0">
                    <a:pos x="4" y="237"/>
                  </a:cxn>
                  <a:cxn ang="0">
                    <a:pos x="7" y="237"/>
                  </a:cxn>
                  <a:cxn ang="0">
                    <a:pos x="8" y="236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44" y="180"/>
                  </a:cxn>
                  <a:cxn ang="0">
                    <a:pos x="62" y="152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99" y="96"/>
                  </a:cxn>
                  <a:cxn ang="0">
                    <a:pos x="117" y="67"/>
                  </a:cxn>
                  <a:cxn ang="0">
                    <a:pos x="134" y="36"/>
                  </a:cxn>
                  <a:cxn ang="0">
                    <a:pos x="151" y="8"/>
                  </a:cxn>
                  <a:cxn ang="0">
                    <a:pos x="151" y="8"/>
                  </a:cxn>
                  <a:cxn ang="0">
                    <a:pos x="152" y="5"/>
                  </a:cxn>
                  <a:cxn ang="0">
                    <a:pos x="152" y="3"/>
                  </a:cxn>
                  <a:cxn ang="0">
                    <a:pos x="151" y="2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5" y="1"/>
                  </a:cxn>
                  <a:cxn ang="0">
                    <a:pos x="143" y="2"/>
                  </a:cxn>
                  <a:cxn ang="0">
                    <a:pos x="143" y="2"/>
                  </a:cxn>
                </a:cxnLst>
                <a:rect l="0" t="0" r="r" b="b"/>
                <a:pathLst>
                  <a:path w="152" h="237">
                    <a:moveTo>
                      <a:pt x="143" y="2"/>
                    </a:moveTo>
                    <a:lnTo>
                      <a:pt x="143" y="2"/>
                    </a:lnTo>
                    <a:lnTo>
                      <a:pt x="110" y="58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58" y="143"/>
                    </a:lnTo>
                    <a:lnTo>
                      <a:pt x="39" y="172"/>
                    </a:lnTo>
                    <a:lnTo>
                      <a:pt x="20" y="201"/>
                    </a:lnTo>
                    <a:lnTo>
                      <a:pt x="1" y="230"/>
                    </a:lnTo>
                    <a:lnTo>
                      <a:pt x="1" y="230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1" y="235"/>
                    </a:lnTo>
                    <a:lnTo>
                      <a:pt x="2" y="236"/>
                    </a:lnTo>
                    <a:lnTo>
                      <a:pt x="4" y="237"/>
                    </a:lnTo>
                    <a:lnTo>
                      <a:pt x="7" y="237"/>
                    </a:lnTo>
                    <a:lnTo>
                      <a:pt x="8" y="236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44" y="180"/>
                    </a:lnTo>
                    <a:lnTo>
                      <a:pt x="62" y="152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99" y="96"/>
                    </a:lnTo>
                    <a:lnTo>
                      <a:pt x="117" y="67"/>
                    </a:lnTo>
                    <a:lnTo>
                      <a:pt x="134" y="36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1" y="2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5" y="1"/>
                    </a:lnTo>
                    <a:lnTo>
                      <a:pt x="143" y="2"/>
                    </a:lnTo>
                    <a:lnTo>
                      <a:pt x="14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chenying0907 881"/>
              <p:cNvSpPr/>
              <p:nvPr/>
            </p:nvSpPr>
            <p:spPr bwMode="auto">
              <a:xfrm>
                <a:off x="4525963" y="1682750"/>
                <a:ext cx="73025" cy="115888"/>
              </a:xfrm>
              <a:custGeom>
                <a:avLst/>
                <a:gdLst/>
                <a:ahLst/>
                <a:cxnLst>
                  <a:cxn ang="0">
                    <a:pos x="129" y="2"/>
                  </a:cxn>
                  <a:cxn ang="0">
                    <a:pos x="129" y="2"/>
                  </a:cxn>
                  <a:cxn ang="0">
                    <a:pos x="112" y="29"/>
                  </a:cxn>
                  <a:cxn ang="0">
                    <a:pos x="94" y="56"/>
                  </a:cxn>
                  <a:cxn ang="0">
                    <a:pos x="78" y="84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54" y="129"/>
                  </a:cxn>
                  <a:cxn ang="0">
                    <a:pos x="45" y="144"/>
                  </a:cxn>
                  <a:cxn ang="0">
                    <a:pos x="25" y="175"/>
                  </a:cxn>
                  <a:cxn ang="0">
                    <a:pos x="25" y="175"/>
                  </a:cxn>
                  <a:cxn ang="0">
                    <a:pos x="19" y="184"/>
                  </a:cxn>
                  <a:cxn ang="0">
                    <a:pos x="12" y="194"/>
                  </a:cxn>
                  <a:cxn ang="0">
                    <a:pos x="6" y="202"/>
                  </a:cxn>
                  <a:cxn ang="0">
                    <a:pos x="1" y="212"/>
                  </a:cxn>
                  <a:cxn ang="0">
                    <a:pos x="1" y="212"/>
                  </a:cxn>
                  <a:cxn ang="0">
                    <a:pos x="0" y="214"/>
                  </a:cxn>
                  <a:cxn ang="0">
                    <a:pos x="1" y="216"/>
                  </a:cxn>
                  <a:cxn ang="0">
                    <a:pos x="2" y="217"/>
                  </a:cxn>
                  <a:cxn ang="0">
                    <a:pos x="4" y="218"/>
                  </a:cxn>
                  <a:cxn ang="0">
                    <a:pos x="7" y="218"/>
                  </a:cxn>
                  <a:cxn ang="0">
                    <a:pos x="9" y="217"/>
                  </a:cxn>
                  <a:cxn ang="0">
                    <a:pos x="11" y="215"/>
                  </a:cxn>
                  <a:cxn ang="0">
                    <a:pos x="11" y="215"/>
                  </a:cxn>
                  <a:cxn ang="0">
                    <a:pos x="13" y="209"/>
                  </a:cxn>
                  <a:cxn ang="0">
                    <a:pos x="16" y="204"/>
                  </a:cxn>
                  <a:cxn ang="0">
                    <a:pos x="23" y="194"/>
                  </a:cxn>
                  <a:cxn ang="0">
                    <a:pos x="31" y="182"/>
                  </a:cxn>
                  <a:cxn ang="0">
                    <a:pos x="38" y="172"/>
                  </a:cxn>
                  <a:cxn ang="0">
                    <a:pos x="38" y="172"/>
                  </a:cxn>
                  <a:cxn ang="0">
                    <a:pos x="71" y="117"/>
                  </a:cxn>
                  <a:cxn ang="0">
                    <a:pos x="71" y="117"/>
                  </a:cxn>
                  <a:cxn ang="0">
                    <a:pos x="103" y="61"/>
                  </a:cxn>
                  <a:cxn ang="0">
                    <a:pos x="120" y="35"/>
                  </a:cxn>
                  <a:cxn ang="0">
                    <a:pos x="138" y="8"/>
                  </a:cxn>
                  <a:cxn ang="0">
                    <a:pos x="138" y="8"/>
                  </a:cxn>
                  <a:cxn ang="0">
                    <a:pos x="139" y="6"/>
                  </a:cxn>
                  <a:cxn ang="0">
                    <a:pos x="139" y="5"/>
                  </a:cxn>
                  <a:cxn ang="0">
                    <a:pos x="138" y="2"/>
                  </a:cxn>
                  <a:cxn ang="0">
                    <a:pos x="137" y="1"/>
                  </a:cxn>
                  <a:cxn ang="0">
                    <a:pos x="132" y="0"/>
                  </a:cxn>
                  <a:cxn ang="0">
                    <a:pos x="131" y="1"/>
                  </a:cxn>
                  <a:cxn ang="0">
                    <a:pos x="129" y="2"/>
                  </a:cxn>
                  <a:cxn ang="0">
                    <a:pos x="129" y="2"/>
                  </a:cxn>
                </a:cxnLst>
                <a:rect l="0" t="0" r="r" b="b"/>
                <a:pathLst>
                  <a:path w="139" h="218">
                    <a:moveTo>
                      <a:pt x="129" y="2"/>
                    </a:moveTo>
                    <a:lnTo>
                      <a:pt x="129" y="2"/>
                    </a:lnTo>
                    <a:lnTo>
                      <a:pt x="112" y="29"/>
                    </a:lnTo>
                    <a:lnTo>
                      <a:pt x="94" y="56"/>
                    </a:lnTo>
                    <a:lnTo>
                      <a:pt x="78" y="84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54" y="129"/>
                    </a:lnTo>
                    <a:lnTo>
                      <a:pt x="45" y="144"/>
                    </a:lnTo>
                    <a:lnTo>
                      <a:pt x="25" y="175"/>
                    </a:lnTo>
                    <a:lnTo>
                      <a:pt x="25" y="175"/>
                    </a:lnTo>
                    <a:lnTo>
                      <a:pt x="19" y="184"/>
                    </a:lnTo>
                    <a:lnTo>
                      <a:pt x="12" y="194"/>
                    </a:lnTo>
                    <a:lnTo>
                      <a:pt x="6" y="202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1" y="216"/>
                    </a:lnTo>
                    <a:lnTo>
                      <a:pt x="2" y="217"/>
                    </a:lnTo>
                    <a:lnTo>
                      <a:pt x="4" y="218"/>
                    </a:lnTo>
                    <a:lnTo>
                      <a:pt x="7" y="218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3" y="209"/>
                    </a:lnTo>
                    <a:lnTo>
                      <a:pt x="16" y="204"/>
                    </a:lnTo>
                    <a:lnTo>
                      <a:pt x="23" y="194"/>
                    </a:lnTo>
                    <a:lnTo>
                      <a:pt x="31" y="182"/>
                    </a:lnTo>
                    <a:lnTo>
                      <a:pt x="38" y="172"/>
                    </a:lnTo>
                    <a:lnTo>
                      <a:pt x="38" y="172"/>
                    </a:lnTo>
                    <a:lnTo>
                      <a:pt x="71" y="117"/>
                    </a:lnTo>
                    <a:lnTo>
                      <a:pt x="71" y="117"/>
                    </a:lnTo>
                    <a:lnTo>
                      <a:pt x="103" y="61"/>
                    </a:lnTo>
                    <a:lnTo>
                      <a:pt x="120" y="35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9" y="6"/>
                    </a:lnTo>
                    <a:lnTo>
                      <a:pt x="139" y="5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2" y="0"/>
                    </a:lnTo>
                    <a:lnTo>
                      <a:pt x="131" y="1"/>
                    </a:lnTo>
                    <a:lnTo>
                      <a:pt x="129" y="2"/>
                    </a:lnTo>
                    <a:lnTo>
                      <a:pt x="1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2" name="chenying0907 882"/>
              <p:cNvSpPr/>
              <p:nvPr/>
            </p:nvSpPr>
            <p:spPr bwMode="auto">
              <a:xfrm>
                <a:off x="4548188" y="1728788"/>
                <a:ext cx="57150" cy="9048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2"/>
                  </a:cxn>
                  <a:cxn ang="0">
                    <a:pos x="85" y="20"/>
                  </a:cxn>
                  <a:cxn ang="0">
                    <a:pos x="79" y="28"/>
                  </a:cxn>
                  <a:cxn ang="0">
                    <a:pos x="73" y="37"/>
                  </a:cxn>
                  <a:cxn ang="0">
                    <a:pos x="73" y="37"/>
                  </a:cxn>
                  <a:cxn ang="0">
                    <a:pos x="63" y="58"/>
                  </a:cxn>
                  <a:cxn ang="0">
                    <a:pos x="51" y="79"/>
                  </a:cxn>
                  <a:cxn ang="0">
                    <a:pos x="51" y="79"/>
                  </a:cxn>
                  <a:cxn ang="0">
                    <a:pos x="26" y="122"/>
                  </a:cxn>
                  <a:cxn ang="0">
                    <a:pos x="14" y="143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20" y="149"/>
                  </a:cxn>
                  <a:cxn ang="0">
                    <a:pos x="32" y="129"/>
                  </a:cxn>
                  <a:cxn ang="0">
                    <a:pos x="43" y="11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2" y="81"/>
                  </a:cxn>
                  <a:cxn ang="0">
                    <a:pos x="68" y="70"/>
                  </a:cxn>
                  <a:cxn ang="0">
                    <a:pos x="78" y="49"/>
                  </a:cxn>
                  <a:cxn ang="0">
                    <a:pos x="78" y="49"/>
                  </a:cxn>
                  <a:cxn ang="0">
                    <a:pos x="81" y="43"/>
                  </a:cxn>
                  <a:cxn ang="0">
                    <a:pos x="84" y="37"/>
                  </a:cxn>
                  <a:cxn ang="0">
                    <a:pos x="93" y="27"/>
                  </a:cxn>
                  <a:cxn ang="0">
                    <a:pos x="101" y="18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8" y="3"/>
                  </a:cxn>
                  <a:cxn ang="0">
                    <a:pos x="107" y="2"/>
                  </a:cxn>
                  <a:cxn ang="0">
                    <a:pos x="106" y="0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8" h="171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2"/>
                    </a:lnTo>
                    <a:lnTo>
                      <a:pt x="85" y="20"/>
                    </a:lnTo>
                    <a:lnTo>
                      <a:pt x="79" y="2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63" y="58"/>
                    </a:lnTo>
                    <a:lnTo>
                      <a:pt x="51" y="79"/>
                    </a:lnTo>
                    <a:lnTo>
                      <a:pt x="51" y="79"/>
                    </a:lnTo>
                    <a:lnTo>
                      <a:pt x="26" y="122"/>
                    </a:lnTo>
                    <a:lnTo>
                      <a:pt x="14" y="14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20" y="149"/>
                    </a:lnTo>
                    <a:lnTo>
                      <a:pt x="32" y="129"/>
                    </a:lnTo>
                    <a:lnTo>
                      <a:pt x="43" y="11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2" y="81"/>
                    </a:lnTo>
                    <a:lnTo>
                      <a:pt x="68" y="70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81" y="43"/>
                    </a:lnTo>
                    <a:lnTo>
                      <a:pt x="84" y="37"/>
                    </a:lnTo>
                    <a:lnTo>
                      <a:pt x="93" y="27"/>
                    </a:lnTo>
                    <a:lnTo>
                      <a:pt x="101" y="18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3" name="chenying0907 883"/>
              <p:cNvSpPr/>
              <p:nvPr/>
            </p:nvSpPr>
            <p:spPr bwMode="auto">
              <a:xfrm>
                <a:off x="4575175" y="1773238"/>
                <a:ext cx="30163" cy="4762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45" y="6"/>
                  </a:cxn>
                  <a:cxn ang="0">
                    <a:pos x="41" y="1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27" y="38"/>
                  </a:cxn>
                  <a:cxn ang="0">
                    <a:pos x="19" y="54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4" y="90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5" y="61"/>
                  </a:cxn>
                  <a:cxn ang="0">
                    <a:pos x="41" y="33"/>
                  </a:cxn>
                  <a:cxn ang="0">
                    <a:pos x="41" y="33"/>
                  </a:cxn>
                  <a:cxn ang="0">
                    <a:pos x="47" y="21"/>
                  </a:cxn>
                  <a:cxn ang="0">
                    <a:pos x="50" y="14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57" h="90">
                    <a:moveTo>
                      <a:pt x="57" y="4"/>
                    </a:moveTo>
                    <a:lnTo>
                      <a:pt x="57" y="3"/>
                    </a:lnTo>
                    <a:lnTo>
                      <a:pt x="57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5" y="6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27" y="38"/>
                    </a:lnTo>
                    <a:lnTo>
                      <a:pt x="19" y="54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5" y="61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7" y="21"/>
                    </a:lnTo>
                    <a:lnTo>
                      <a:pt x="50" y="1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4" name="chenying0907 884"/>
              <p:cNvSpPr/>
              <p:nvPr/>
            </p:nvSpPr>
            <p:spPr bwMode="auto">
              <a:xfrm>
                <a:off x="4257675" y="1222375"/>
                <a:ext cx="34925" cy="825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12"/>
                  </a:cxn>
                  <a:cxn ang="0">
                    <a:pos x="53" y="21"/>
                  </a:cxn>
                  <a:cxn ang="0">
                    <a:pos x="45" y="39"/>
                  </a:cxn>
                  <a:cxn ang="0">
                    <a:pos x="37" y="56"/>
                  </a:cxn>
                  <a:cxn ang="0">
                    <a:pos x="30" y="72"/>
                  </a:cxn>
                  <a:cxn ang="0">
                    <a:pos x="30" y="72"/>
                  </a:cxn>
                  <a:cxn ang="0">
                    <a:pos x="24" y="89"/>
                  </a:cxn>
                  <a:cxn ang="0">
                    <a:pos x="18" y="107"/>
                  </a:cxn>
                  <a:cxn ang="0">
                    <a:pos x="11" y="125"/>
                  </a:cxn>
                  <a:cxn ang="0">
                    <a:pos x="4" y="142"/>
                  </a:cxn>
                  <a:cxn ang="0">
                    <a:pos x="4" y="142"/>
                  </a:cxn>
                  <a:cxn ang="0">
                    <a:pos x="1" y="143"/>
                  </a:cxn>
                  <a:cxn ang="0">
                    <a:pos x="1" y="144"/>
                  </a:cxn>
                  <a:cxn ang="0">
                    <a:pos x="0" y="146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1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8" y="155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7" y="136"/>
                  </a:cxn>
                  <a:cxn ang="0">
                    <a:pos x="23" y="118"/>
                  </a:cxn>
                  <a:cxn ang="0">
                    <a:pos x="36" y="83"/>
                  </a:cxn>
                  <a:cxn ang="0">
                    <a:pos x="36" y="83"/>
                  </a:cxn>
                  <a:cxn ang="0">
                    <a:pos x="44" y="64"/>
                  </a:cxn>
                  <a:cxn ang="0">
                    <a:pos x="54" y="44"/>
                  </a:cxn>
                  <a:cxn ang="0">
                    <a:pos x="58" y="35"/>
                  </a:cxn>
                  <a:cxn ang="0">
                    <a:pos x="62" y="24"/>
                  </a:cxn>
                  <a:cxn ang="0">
                    <a:pos x="65" y="14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58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7" h="156">
                    <a:moveTo>
                      <a:pt x="57" y="4"/>
                    </a:moveTo>
                    <a:lnTo>
                      <a:pt x="57" y="4"/>
                    </a:lnTo>
                    <a:lnTo>
                      <a:pt x="56" y="12"/>
                    </a:lnTo>
                    <a:lnTo>
                      <a:pt x="53" y="21"/>
                    </a:lnTo>
                    <a:lnTo>
                      <a:pt x="45" y="39"/>
                    </a:lnTo>
                    <a:lnTo>
                      <a:pt x="37" y="56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4" y="89"/>
                    </a:lnTo>
                    <a:lnTo>
                      <a:pt x="18" y="107"/>
                    </a:lnTo>
                    <a:lnTo>
                      <a:pt x="11" y="125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8" y="155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7" y="136"/>
                    </a:lnTo>
                    <a:lnTo>
                      <a:pt x="23" y="118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44" y="64"/>
                    </a:lnTo>
                    <a:lnTo>
                      <a:pt x="54" y="44"/>
                    </a:lnTo>
                    <a:lnTo>
                      <a:pt x="58" y="35"/>
                    </a:lnTo>
                    <a:lnTo>
                      <a:pt x="62" y="24"/>
                    </a:lnTo>
                    <a:lnTo>
                      <a:pt x="65" y="1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5" name="chenying0907 885"/>
              <p:cNvSpPr/>
              <p:nvPr/>
            </p:nvSpPr>
            <p:spPr bwMode="auto">
              <a:xfrm>
                <a:off x="4297363" y="1228725"/>
                <a:ext cx="57150" cy="93663"/>
              </a:xfrm>
              <a:custGeom>
                <a:avLst/>
                <a:gdLst/>
                <a:ahLst/>
                <a:cxnLst>
                  <a:cxn ang="0">
                    <a:pos x="101" y="3"/>
                  </a:cxn>
                  <a:cxn ang="0">
                    <a:pos x="101" y="3"/>
                  </a:cxn>
                  <a:cxn ang="0">
                    <a:pos x="88" y="23"/>
                  </a:cxn>
                  <a:cxn ang="0">
                    <a:pos x="76" y="43"/>
                  </a:cxn>
                  <a:cxn ang="0">
                    <a:pos x="63" y="63"/>
                  </a:cxn>
                  <a:cxn ang="0">
                    <a:pos x="57" y="73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42" y="109"/>
                  </a:cxn>
                  <a:cxn ang="0">
                    <a:pos x="36" y="121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17" y="151"/>
                  </a:cxn>
                  <a:cxn ang="0">
                    <a:pos x="10" y="161"/>
                  </a:cxn>
                  <a:cxn ang="0">
                    <a:pos x="6" y="164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0" y="173"/>
                  </a:cxn>
                  <a:cxn ang="0">
                    <a:pos x="4" y="176"/>
                  </a:cxn>
                  <a:cxn ang="0">
                    <a:pos x="6" y="176"/>
                  </a:cxn>
                  <a:cxn ang="0">
                    <a:pos x="8" y="175"/>
                  </a:cxn>
                  <a:cxn ang="0">
                    <a:pos x="8" y="175"/>
                  </a:cxn>
                  <a:cxn ang="0">
                    <a:pos x="13" y="172"/>
                  </a:cxn>
                  <a:cxn ang="0">
                    <a:pos x="16" y="167"/>
                  </a:cxn>
                  <a:cxn ang="0">
                    <a:pos x="23" y="156"/>
                  </a:cxn>
                  <a:cxn ang="0">
                    <a:pos x="23" y="156"/>
                  </a:cxn>
                  <a:cxn ang="0">
                    <a:pos x="37" y="137"/>
                  </a:cxn>
                  <a:cxn ang="0">
                    <a:pos x="43" y="127"/>
                  </a:cxn>
                  <a:cxn ang="0">
                    <a:pos x="48" y="118"/>
                  </a:cxn>
                  <a:cxn ang="0">
                    <a:pos x="48" y="118"/>
                  </a:cxn>
                  <a:cxn ang="0">
                    <a:pos x="60" y="91"/>
                  </a:cxn>
                  <a:cxn ang="0">
                    <a:pos x="67" y="79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91" y="37"/>
                  </a:cxn>
                  <a:cxn ang="0">
                    <a:pos x="101" y="23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09" y="5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1" y="3"/>
                  </a:cxn>
                  <a:cxn ang="0">
                    <a:pos x="101" y="3"/>
                  </a:cxn>
                </a:cxnLst>
                <a:rect l="0" t="0" r="r" b="b"/>
                <a:pathLst>
                  <a:path w="109" h="176">
                    <a:moveTo>
                      <a:pt x="101" y="3"/>
                    </a:moveTo>
                    <a:lnTo>
                      <a:pt x="101" y="3"/>
                    </a:lnTo>
                    <a:lnTo>
                      <a:pt x="88" y="23"/>
                    </a:lnTo>
                    <a:lnTo>
                      <a:pt x="76" y="43"/>
                    </a:lnTo>
                    <a:lnTo>
                      <a:pt x="63" y="63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2" y="109"/>
                    </a:lnTo>
                    <a:lnTo>
                      <a:pt x="36" y="121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17" y="151"/>
                    </a:lnTo>
                    <a:lnTo>
                      <a:pt x="10" y="161"/>
                    </a:lnTo>
                    <a:lnTo>
                      <a:pt x="6" y="164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0" y="173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5"/>
                    </a:lnTo>
                    <a:lnTo>
                      <a:pt x="8" y="175"/>
                    </a:lnTo>
                    <a:lnTo>
                      <a:pt x="13" y="172"/>
                    </a:lnTo>
                    <a:lnTo>
                      <a:pt x="16" y="167"/>
                    </a:lnTo>
                    <a:lnTo>
                      <a:pt x="23" y="156"/>
                    </a:lnTo>
                    <a:lnTo>
                      <a:pt x="23" y="156"/>
                    </a:lnTo>
                    <a:lnTo>
                      <a:pt x="37" y="137"/>
                    </a:lnTo>
                    <a:lnTo>
                      <a:pt x="43" y="127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60" y="91"/>
                    </a:lnTo>
                    <a:lnTo>
                      <a:pt x="67" y="79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91" y="37"/>
                    </a:lnTo>
                    <a:lnTo>
                      <a:pt x="101" y="23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10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6" name="chenying0907 886"/>
              <p:cNvSpPr/>
              <p:nvPr/>
            </p:nvSpPr>
            <p:spPr bwMode="auto">
              <a:xfrm>
                <a:off x="4352925" y="1239838"/>
                <a:ext cx="50800" cy="92075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2" y="12"/>
                  </a:cxn>
                  <a:cxn ang="0">
                    <a:pos x="79" y="21"/>
                  </a:cxn>
                  <a:cxn ang="0">
                    <a:pos x="75" y="31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63" y="60"/>
                  </a:cxn>
                  <a:cxn ang="0">
                    <a:pos x="54" y="80"/>
                  </a:cxn>
                  <a:cxn ang="0">
                    <a:pos x="54" y="80"/>
                  </a:cxn>
                  <a:cxn ang="0">
                    <a:pos x="43" y="103"/>
                  </a:cxn>
                  <a:cxn ang="0">
                    <a:pos x="31" y="126"/>
                  </a:cxn>
                  <a:cxn ang="0">
                    <a:pos x="16" y="146"/>
                  </a:cxn>
                  <a:cxn ang="0">
                    <a:pos x="1" y="167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4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12" y="174"/>
                  </a:cxn>
                  <a:cxn ang="0">
                    <a:pos x="13" y="172"/>
                  </a:cxn>
                  <a:cxn ang="0">
                    <a:pos x="13" y="169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27" y="147"/>
                  </a:cxn>
                  <a:cxn ang="0">
                    <a:pos x="40" y="128"/>
                  </a:cxn>
                  <a:cxn ang="0">
                    <a:pos x="51" y="107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72" y="64"/>
                  </a:cxn>
                  <a:cxn ang="0">
                    <a:pos x="80" y="41"/>
                  </a:cxn>
                  <a:cxn ang="0">
                    <a:pos x="80" y="41"/>
                  </a:cxn>
                  <a:cxn ang="0">
                    <a:pos x="85" y="32"/>
                  </a:cxn>
                  <a:cxn ang="0">
                    <a:pos x="89" y="23"/>
                  </a:cxn>
                  <a:cxn ang="0">
                    <a:pos x="92" y="1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4" y="2"/>
                  </a:cxn>
                  <a:cxn ang="0">
                    <a:pos x="94" y="1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4">
                    <a:moveTo>
                      <a:pt x="85" y="4"/>
                    </a:moveTo>
                    <a:lnTo>
                      <a:pt x="85" y="4"/>
                    </a:lnTo>
                    <a:lnTo>
                      <a:pt x="82" y="12"/>
                    </a:lnTo>
                    <a:lnTo>
                      <a:pt x="79" y="21"/>
                    </a:lnTo>
                    <a:lnTo>
                      <a:pt x="75" y="31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3" y="6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43" y="103"/>
                    </a:lnTo>
                    <a:lnTo>
                      <a:pt x="31" y="126"/>
                    </a:lnTo>
                    <a:lnTo>
                      <a:pt x="16" y="146"/>
                    </a:lnTo>
                    <a:lnTo>
                      <a:pt x="1" y="167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9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27" y="147"/>
                    </a:lnTo>
                    <a:lnTo>
                      <a:pt x="40" y="128"/>
                    </a:lnTo>
                    <a:lnTo>
                      <a:pt x="51" y="107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72" y="64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5" y="32"/>
                    </a:lnTo>
                    <a:lnTo>
                      <a:pt x="89" y="23"/>
                    </a:lnTo>
                    <a:lnTo>
                      <a:pt x="92" y="1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2"/>
                    </a:lnTo>
                    <a:lnTo>
                      <a:pt x="94" y="1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7" name="chenying0907 887"/>
              <p:cNvSpPr/>
              <p:nvPr/>
            </p:nvSpPr>
            <p:spPr bwMode="auto">
              <a:xfrm>
                <a:off x="4408488" y="1254125"/>
                <a:ext cx="52388" cy="79375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8" y="14"/>
                  </a:cxn>
                  <a:cxn ang="0">
                    <a:pos x="85" y="24"/>
                  </a:cxn>
                  <a:cxn ang="0">
                    <a:pos x="80" y="34"/>
                  </a:cxn>
                  <a:cxn ang="0">
                    <a:pos x="74" y="44"/>
                  </a:cxn>
                  <a:cxn ang="0">
                    <a:pos x="61" y="63"/>
                  </a:cxn>
                  <a:cxn ang="0">
                    <a:pos x="49" y="79"/>
                  </a:cxn>
                  <a:cxn ang="0">
                    <a:pos x="49" y="79"/>
                  </a:cxn>
                  <a:cxn ang="0">
                    <a:pos x="23" y="111"/>
                  </a:cxn>
                  <a:cxn ang="0">
                    <a:pos x="11" y="128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4" y="151"/>
                  </a:cxn>
                  <a:cxn ang="0">
                    <a:pos x="5" y="151"/>
                  </a:cxn>
                  <a:cxn ang="0">
                    <a:pos x="7" y="150"/>
                  </a:cxn>
                  <a:cxn ang="0">
                    <a:pos x="8" y="149"/>
                  </a:cxn>
                  <a:cxn ang="0">
                    <a:pos x="8" y="149"/>
                  </a:cxn>
                  <a:cxn ang="0">
                    <a:pos x="16" y="139"/>
                  </a:cxn>
                  <a:cxn ang="0">
                    <a:pos x="22" y="129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52" y="93"/>
                  </a:cxn>
                  <a:cxn ang="0">
                    <a:pos x="60" y="82"/>
                  </a:cxn>
                  <a:cxn ang="0">
                    <a:pos x="65" y="73"/>
                  </a:cxn>
                  <a:cxn ang="0">
                    <a:pos x="65" y="73"/>
                  </a:cxn>
                  <a:cxn ang="0">
                    <a:pos x="76" y="56"/>
                  </a:cxn>
                  <a:cxn ang="0">
                    <a:pos x="86" y="40"/>
                  </a:cxn>
                  <a:cxn ang="0">
                    <a:pos x="91" y="32"/>
                  </a:cxn>
                  <a:cxn ang="0">
                    <a:pos x="95" y="23"/>
                  </a:cxn>
                  <a:cxn ang="0">
                    <a:pos x="98" y="14"/>
                  </a:cxn>
                  <a:cxn ang="0">
                    <a:pos x="99" y="5"/>
                  </a:cxn>
                  <a:cxn ang="0">
                    <a:pos x="99" y="5"/>
                  </a:cxn>
                  <a:cxn ang="0">
                    <a:pos x="99" y="3"/>
                  </a:cxn>
                  <a:cxn ang="0">
                    <a:pos x="98" y="1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2" y="1"/>
                  </a:cxn>
                  <a:cxn ang="0">
                    <a:pos x="91" y="3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99" h="151">
                    <a:moveTo>
                      <a:pt x="90" y="5"/>
                    </a:moveTo>
                    <a:lnTo>
                      <a:pt x="90" y="5"/>
                    </a:lnTo>
                    <a:lnTo>
                      <a:pt x="88" y="14"/>
                    </a:lnTo>
                    <a:lnTo>
                      <a:pt x="85" y="24"/>
                    </a:lnTo>
                    <a:lnTo>
                      <a:pt x="80" y="34"/>
                    </a:lnTo>
                    <a:lnTo>
                      <a:pt x="74" y="44"/>
                    </a:lnTo>
                    <a:lnTo>
                      <a:pt x="61" y="63"/>
                    </a:lnTo>
                    <a:lnTo>
                      <a:pt x="49" y="79"/>
                    </a:lnTo>
                    <a:lnTo>
                      <a:pt x="49" y="79"/>
                    </a:lnTo>
                    <a:lnTo>
                      <a:pt x="23" y="111"/>
                    </a:lnTo>
                    <a:lnTo>
                      <a:pt x="11" y="12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4" y="151"/>
                    </a:lnTo>
                    <a:lnTo>
                      <a:pt x="5" y="151"/>
                    </a:lnTo>
                    <a:lnTo>
                      <a:pt x="7" y="150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16" y="139"/>
                    </a:lnTo>
                    <a:lnTo>
                      <a:pt x="22" y="129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52" y="93"/>
                    </a:lnTo>
                    <a:lnTo>
                      <a:pt x="60" y="82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76" y="56"/>
                    </a:lnTo>
                    <a:lnTo>
                      <a:pt x="86" y="40"/>
                    </a:lnTo>
                    <a:lnTo>
                      <a:pt x="91" y="32"/>
                    </a:lnTo>
                    <a:lnTo>
                      <a:pt x="95" y="23"/>
                    </a:lnTo>
                    <a:lnTo>
                      <a:pt x="98" y="1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3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8" name="chenying0907 888"/>
              <p:cNvSpPr/>
              <p:nvPr/>
            </p:nvSpPr>
            <p:spPr bwMode="auto">
              <a:xfrm>
                <a:off x="4465638" y="1258888"/>
                <a:ext cx="50800" cy="90488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3" y="13"/>
                  </a:cxn>
                  <a:cxn ang="0">
                    <a:pos x="80" y="24"/>
                  </a:cxn>
                  <a:cxn ang="0">
                    <a:pos x="75" y="33"/>
                  </a:cxn>
                  <a:cxn ang="0">
                    <a:pos x="71" y="42"/>
                  </a:cxn>
                  <a:cxn ang="0">
                    <a:pos x="59" y="61"/>
                  </a:cxn>
                  <a:cxn ang="0">
                    <a:pos x="48" y="78"/>
                  </a:cxn>
                  <a:cxn ang="0">
                    <a:pos x="48" y="78"/>
                  </a:cxn>
                  <a:cxn ang="0">
                    <a:pos x="36" y="99"/>
                  </a:cxn>
                  <a:cxn ang="0">
                    <a:pos x="24" y="121"/>
                  </a:cxn>
                  <a:cxn ang="0">
                    <a:pos x="13" y="142"/>
                  </a:cxn>
                  <a:cxn ang="0">
                    <a:pos x="1" y="164"/>
                  </a:cxn>
                  <a:cxn ang="0">
                    <a:pos x="1" y="164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1" y="169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0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22" y="146"/>
                  </a:cxn>
                  <a:cxn ang="0">
                    <a:pos x="35" y="123"/>
                  </a:cxn>
                  <a:cxn ang="0">
                    <a:pos x="47" y="9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1"/>
                  </a:cxn>
                  <a:cxn ang="0">
                    <a:pos x="81" y="43"/>
                  </a:cxn>
                  <a:cxn ang="0">
                    <a:pos x="85" y="34"/>
                  </a:cxn>
                  <a:cxn ang="0">
                    <a:pos x="89" y="25"/>
                  </a:cxn>
                  <a:cxn ang="0">
                    <a:pos x="93" y="15"/>
                  </a:cxn>
                  <a:cxn ang="0">
                    <a:pos x="95" y="6"/>
                  </a:cxn>
                  <a:cxn ang="0">
                    <a:pos x="95" y="6"/>
                  </a:cxn>
                  <a:cxn ang="0">
                    <a:pos x="95" y="4"/>
                  </a:cxn>
                  <a:cxn ang="0">
                    <a:pos x="94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0">
                    <a:moveTo>
                      <a:pt x="85" y="4"/>
                    </a:moveTo>
                    <a:lnTo>
                      <a:pt x="85" y="4"/>
                    </a:lnTo>
                    <a:lnTo>
                      <a:pt x="83" y="13"/>
                    </a:lnTo>
                    <a:lnTo>
                      <a:pt x="80" y="24"/>
                    </a:lnTo>
                    <a:lnTo>
                      <a:pt x="75" y="33"/>
                    </a:lnTo>
                    <a:lnTo>
                      <a:pt x="71" y="42"/>
                    </a:lnTo>
                    <a:lnTo>
                      <a:pt x="59" y="61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36" y="99"/>
                    </a:lnTo>
                    <a:lnTo>
                      <a:pt x="24" y="121"/>
                    </a:lnTo>
                    <a:lnTo>
                      <a:pt x="13" y="142"/>
                    </a:lnTo>
                    <a:lnTo>
                      <a:pt x="1" y="164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1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0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22" y="146"/>
                    </a:lnTo>
                    <a:lnTo>
                      <a:pt x="35" y="123"/>
                    </a:lnTo>
                    <a:lnTo>
                      <a:pt x="47" y="9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1"/>
                    </a:lnTo>
                    <a:lnTo>
                      <a:pt x="81" y="43"/>
                    </a:lnTo>
                    <a:lnTo>
                      <a:pt x="85" y="34"/>
                    </a:lnTo>
                    <a:lnTo>
                      <a:pt x="89" y="25"/>
                    </a:lnTo>
                    <a:lnTo>
                      <a:pt x="93" y="15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4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9" name="chenying0907 889"/>
              <p:cNvSpPr/>
              <p:nvPr/>
            </p:nvSpPr>
            <p:spPr bwMode="auto">
              <a:xfrm>
                <a:off x="4513263" y="1276350"/>
                <a:ext cx="47625" cy="9366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81" y="3"/>
                  </a:cxn>
                  <a:cxn ang="0">
                    <a:pos x="66" y="45"/>
                  </a:cxn>
                  <a:cxn ang="0">
                    <a:pos x="57" y="66"/>
                  </a:cxn>
                  <a:cxn ang="0">
                    <a:pos x="48" y="87"/>
                  </a:cxn>
                  <a:cxn ang="0">
                    <a:pos x="48" y="87"/>
                  </a:cxn>
                  <a:cxn ang="0">
                    <a:pos x="38" y="107"/>
                  </a:cxn>
                  <a:cxn ang="0">
                    <a:pos x="27" y="128"/>
                  </a:cxn>
                  <a:cxn ang="0">
                    <a:pos x="15" y="149"/>
                  </a:cxn>
                  <a:cxn ang="0">
                    <a:pos x="2" y="167"/>
                  </a:cxn>
                  <a:cxn ang="0">
                    <a:pos x="2" y="167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5"/>
                  </a:cxn>
                  <a:cxn ang="0">
                    <a:pos x="8" y="173"/>
                  </a:cxn>
                  <a:cxn ang="0">
                    <a:pos x="13" y="168"/>
                  </a:cxn>
                  <a:cxn ang="0">
                    <a:pos x="13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24" y="150"/>
                  </a:cxn>
                  <a:cxn ang="0">
                    <a:pos x="34" y="132"/>
                  </a:cxn>
                  <a:cxn ang="0">
                    <a:pos x="42" y="116"/>
                  </a:cxn>
                  <a:cxn ang="0">
                    <a:pos x="51" y="99"/>
                  </a:cxn>
                  <a:cxn ang="0">
                    <a:pos x="51" y="99"/>
                  </a:cxn>
                  <a:cxn ang="0">
                    <a:pos x="57" y="88"/>
                  </a:cxn>
                  <a:cxn ang="0">
                    <a:pos x="63" y="76"/>
                  </a:cxn>
                  <a:cxn ang="0">
                    <a:pos x="73" y="54"/>
                  </a:cxn>
                  <a:cxn ang="0">
                    <a:pos x="82" y="30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1" y="3"/>
                  </a:cxn>
                </a:cxnLst>
                <a:rect l="0" t="0" r="r" b="b"/>
                <a:pathLst>
                  <a:path w="90" h="175">
                    <a:moveTo>
                      <a:pt x="81" y="3"/>
                    </a:moveTo>
                    <a:lnTo>
                      <a:pt x="81" y="3"/>
                    </a:lnTo>
                    <a:lnTo>
                      <a:pt x="66" y="45"/>
                    </a:lnTo>
                    <a:lnTo>
                      <a:pt x="57" y="66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38" y="107"/>
                    </a:lnTo>
                    <a:lnTo>
                      <a:pt x="27" y="128"/>
                    </a:lnTo>
                    <a:lnTo>
                      <a:pt x="15" y="149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8" y="173"/>
                    </a:lnTo>
                    <a:lnTo>
                      <a:pt x="13" y="168"/>
                    </a:lnTo>
                    <a:lnTo>
                      <a:pt x="13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24" y="150"/>
                    </a:lnTo>
                    <a:lnTo>
                      <a:pt x="34" y="132"/>
                    </a:lnTo>
                    <a:lnTo>
                      <a:pt x="42" y="116"/>
                    </a:lnTo>
                    <a:lnTo>
                      <a:pt x="51" y="99"/>
                    </a:lnTo>
                    <a:lnTo>
                      <a:pt x="51" y="99"/>
                    </a:lnTo>
                    <a:lnTo>
                      <a:pt x="57" y="88"/>
                    </a:lnTo>
                    <a:lnTo>
                      <a:pt x="63" y="76"/>
                    </a:lnTo>
                    <a:lnTo>
                      <a:pt x="73" y="54"/>
                    </a:lnTo>
                    <a:lnTo>
                      <a:pt x="82" y="30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0" name="chenying0907 890"/>
              <p:cNvSpPr/>
              <p:nvPr/>
            </p:nvSpPr>
            <p:spPr bwMode="auto">
              <a:xfrm>
                <a:off x="4538663" y="1304925"/>
                <a:ext cx="44450" cy="92075"/>
              </a:xfrm>
              <a:custGeom>
                <a:avLst/>
                <a:gdLst/>
                <a:ahLst/>
                <a:cxnLst>
                  <a:cxn ang="0">
                    <a:pos x="75" y="5"/>
                  </a:cxn>
                  <a:cxn ang="0">
                    <a:pos x="75" y="5"/>
                  </a:cxn>
                  <a:cxn ang="0">
                    <a:pos x="74" y="16"/>
                  </a:cxn>
                  <a:cxn ang="0">
                    <a:pos x="71" y="26"/>
                  </a:cxn>
                  <a:cxn ang="0">
                    <a:pos x="68" y="38"/>
                  </a:cxn>
                  <a:cxn ang="0">
                    <a:pos x="64" y="48"/>
                  </a:cxn>
                  <a:cxn ang="0">
                    <a:pos x="54" y="69"/>
                  </a:cxn>
                  <a:cxn ang="0">
                    <a:pos x="43" y="88"/>
                  </a:cxn>
                  <a:cxn ang="0">
                    <a:pos x="43" y="88"/>
                  </a:cxn>
                  <a:cxn ang="0">
                    <a:pos x="22" y="128"/>
                  </a:cxn>
                  <a:cxn ang="0">
                    <a:pos x="10" y="148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3"/>
                  </a:cxn>
                  <a:cxn ang="0">
                    <a:pos x="2" y="174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4"/>
                  </a:cxn>
                  <a:cxn ang="0">
                    <a:pos x="8" y="173"/>
                  </a:cxn>
                  <a:cxn ang="0">
                    <a:pos x="8" y="173"/>
                  </a:cxn>
                  <a:cxn ang="0">
                    <a:pos x="21" y="148"/>
                  </a:cxn>
                  <a:cxn ang="0">
                    <a:pos x="34" y="125"/>
                  </a:cxn>
                  <a:cxn ang="0">
                    <a:pos x="61" y="78"/>
                  </a:cxn>
                  <a:cxn ang="0">
                    <a:pos x="61" y="78"/>
                  </a:cxn>
                  <a:cxn ang="0">
                    <a:pos x="69" y="61"/>
                  </a:cxn>
                  <a:cxn ang="0">
                    <a:pos x="77" y="42"/>
                  </a:cxn>
                  <a:cxn ang="0">
                    <a:pos x="80" y="33"/>
                  </a:cxn>
                  <a:cxn ang="0">
                    <a:pos x="83" y="23"/>
                  </a:cxn>
                  <a:cxn ang="0">
                    <a:pos x="84" y="14"/>
                  </a:cxn>
                  <a:cxn ang="0">
                    <a:pos x="85" y="5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7" y="1"/>
                  </a:cxn>
                  <a:cxn ang="0">
                    <a:pos x="75" y="3"/>
                  </a:cxn>
                  <a:cxn ang="0">
                    <a:pos x="75" y="5"/>
                  </a:cxn>
                  <a:cxn ang="0">
                    <a:pos x="75" y="5"/>
                  </a:cxn>
                </a:cxnLst>
                <a:rect l="0" t="0" r="r" b="b"/>
                <a:pathLst>
                  <a:path w="85" h="175">
                    <a:moveTo>
                      <a:pt x="75" y="5"/>
                    </a:moveTo>
                    <a:lnTo>
                      <a:pt x="75" y="5"/>
                    </a:lnTo>
                    <a:lnTo>
                      <a:pt x="74" y="16"/>
                    </a:lnTo>
                    <a:lnTo>
                      <a:pt x="71" y="26"/>
                    </a:lnTo>
                    <a:lnTo>
                      <a:pt x="68" y="38"/>
                    </a:lnTo>
                    <a:lnTo>
                      <a:pt x="64" y="48"/>
                    </a:lnTo>
                    <a:lnTo>
                      <a:pt x="54" y="69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22" y="128"/>
                    </a:lnTo>
                    <a:lnTo>
                      <a:pt x="10" y="14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3"/>
                    </a:lnTo>
                    <a:lnTo>
                      <a:pt x="2" y="174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8" y="173"/>
                    </a:lnTo>
                    <a:lnTo>
                      <a:pt x="21" y="148"/>
                    </a:lnTo>
                    <a:lnTo>
                      <a:pt x="34" y="12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9" y="61"/>
                    </a:lnTo>
                    <a:lnTo>
                      <a:pt x="77" y="42"/>
                    </a:lnTo>
                    <a:lnTo>
                      <a:pt x="80" y="33"/>
                    </a:lnTo>
                    <a:lnTo>
                      <a:pt x="83" y="23"/>
                    </a:lnTo>
                    <a:lnTo>
                      <a:pt x="84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1" name="chenying0907 891"/>
              <p:cNvSpPr/>
              <p:nvPr/>
            </p:nvSpPr>
            <p:spPr bwMode="auto">
              <a:xfrm>
                <a:off x="4568825" y="1336675"/>
                <a:ext cx="44450" cy="87313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79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4"/>
                  </a:cxn>
                  <a:cxn ang="0">
                    <a:pos x="73" y="23"/>
                  </a:cxn>
                  <a:cxn ang="0">
                    <a:pos x="69" y="33"/>
                  </a:cxn>
                  <a:cxn ang="0">
                    <a:pos x="64" y="42"/>
                  </a:cxn>
                  <a:cxn ang="0">
                    <a:pos x="52" y="59"/>
                  </a:cxn>
                  <a:cxn ang="0">
                    <a:pos x="47" y="69"/>
                  </a:cxn>
                  <a:cxn ang="0">
                    <a:pos x="43" y="77"/>
                  </a:cxn>
                  <a:cxn ang="0">
                    <a:pos x="43" y="77"/>
                  </a:cxn>
                  <a:cxn ang="0">
                    <a:pos x="35" y="96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16" y="137"/>
                  </a:cxn>
                  <a:cxn ang="0">
                    <a:pos x="10" y="147"/>
                  </a:cxn>
                  <a:cxn ang="0">
                    <a:pos x="6" y="152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59"/>
                  </a:cxn>
                  <a:cxn ang="0">
                    <a:pos x="0" y="162"/>
                  </a:cxn>
                  <a:cxn ang="0">
                    <a:pos x="1" y="164"/>
                  </a:cxn>
                  <a:cxn ang="0">
                    <a:pos x="4" y="165"/>
                  </a:cxn>
                  <a:cxn ang="0">
                    <a:pos x="9" y="165"/>
                  </a:cxn>
                  <a:cxn ang="0">
                    <a:pos x="9" y="165"/>
                  </a:cxn>
                  <a:cxn ang="0">
                    <a:pos x="11" y="165"/>
                  </a:cxn>
                  <a:cxn ang="0">
                    <a:pos x="13" y="163"/>
                  </a:cxn>
                  <a:cxn ang="0">
                    <a:pos x="13" y="161"/>
                  </a:cxn>
                  <a:cxn ang="0">
                    <a:pos x="13" y="159"/>
                  </a:cxn>
                  <a:cxn ang="0">
                    <a:pos x="13" y="159"/>
                  </a:cxn>
                  <a:cxn ang="0">
                    <a:pos x="16" y="155"/>
                  </a:cxn>
                  <a:cxn ang="0">
                    <a:pos x="19" y="149"/>
                  </a:cxn>
                  <a:cxn ang="0">
                    <a:pos x="25" y="139"/>
                  </a:cxn>
                  <a:cxn ang="0">
                    <a:pos x="25" y="139"/>
                  </a:cxn>
                  <a:cxn ang="0">
                    <a:pos x="37" y="113"/>
                  </a:cxn>
                  <a:cxn ang="0">
                    <a:pos x="49" y="87"/>
                  </a:cxn>
                  <a:cxn ang="0">
                    <a:pos x="49" y="87"/>
                  </a:cxn>
                  <a:cxn ang="0">
                    <a:pos x="54" y="77"/>
                  </a:cxn>
                  <a:cxn ang="0">
                    <a:pos x="60" y="68"/>
                  </a:cxn>
                  <a:cxn ang="0">
                    <a:pos x="72" y="47"/>
                  </a:cxn>
                  <a:cxn ang="0">
                    <a:pos x="77" y="37"/>
                  </a:cxn>
                  <a:cxn ang="0">
                    <a:pos x="81" y="26"/>
                  </a:cxn>
                  <a:cxn ang="0">
                    <a:pos x="85" y="15"/>
                  </a:cxn>
                  <a:cxn ang="0">
                    <a:pos x="85" y="10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85" h="165">
                    <a:moveTo>
                      <a:pt x="85" y="4"/>
                    </a:moveTo>
                    <a:lnTo>
                      <a:pt x="85" y="4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79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14"/>
                    </a:lnTo>
                    <a:lnTo>
                      <a:pt x="73" y="23"/>
                    </a:lnTo>
                    <a:lnTo>
                      <a:pt x="69" y="33"/>
                    </a:lnTo>
                    <a:lnTo>
                      <a:pt x="64" y="42"/>
                    </a:lnTo>
                    <a:lnTo>
                      <a:pt x="52" y="59"/>
                    </a:lnTo>
                    <a:lnTo>
                      <a:pt x="47" y="69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35" y="96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16" y="137"/>
                    </a:lnTo>
                    <a:lnTo>
                      <a:pt x="10" y="147"/>
                    </a:lnTo>
                    <a:lnTo>
                      <a:pt x="6" y="152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59"/>
                    </a:lnTo>
                    <a:lnTo>
                      <a:pt x="0" y="162"/>
                    </a:lnTo>
                    <a:lnTo>
                      <a:pt x="1" y="164"/>
                    </a:lnTo>
                    <a:lnTo>
                      <a:pt x="4" y="165"/>
                    </a:lnTo>
                    <a:lnTo>
                      <a:pt x="9" y="165"/>
                    </a:lnTo>
                    <a:lnTo>
                      <a:pt x="9" y="165"/>
                    </a:lnTo>
                    <a:lnTo>
                      <a:pt x="11" y="165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6" y="155"/>
                    </a:lnTo>
                    <a:lnTo>
                      <a:pt x="19" y="149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7" y="113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54" y="77"/>
                    </a:lnTo>
                    <a:lnTo>
                      <a:pt x="60" y="68"/>
                    </a:lnTo>
                    <a:lnTo>
                      <a:pt x="72" y="47"/>
                    </a:lnTo>
                    <a:lnTo>
                      <a:pt x="77" y="37"/>
                    </a:lnTo>
                    <a:lnTo>
                      <a:pt x="81" y="26"/>
                    </a:lnTo>
                    <a:lnTo>
                      <a:pt x="85" y="15"/>
                    </a:lnTo>
                    <a:lnTo>
                      <a:pt x="85" y="10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2" name="chenying0907 892"/>
              <p:cNvSpPr/>
              <p:nvPr/>
            </p:nvSpPr>
            <p:spPr bwMode="auto">
              <a:xfrm>
                <a:off x="4608513" y="1366838"/>
                <a:ext cx="47625" cy="85725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81" y="5"/>
                  </a:cxn>
                  <a:cxn ang="0">
                    <a:pos x="80" y="15"/>
                  </a:cxn>
                  <a:cxn ang="0">
                    <a:pos x="77" y="25"/>
                  </a:cxn>
                  <a:cxn ang="0">
                    <a:pos x="73" y="36"/>
                  </a:cxn>
                  <a:cxn ang="0">
                    <a:pos x="67" y="46"/>
                  </a:cxn>
                  <a:cxn ang="0">
                    <a:pos x="56" y="64"/>
                  </a:cxn>
                  <a:cxn ang="0">
                    <a:pos x="46" y="83"/>
                  </a:cxn>
                  <a:cxn ang="0">
                    <a:pos x="46" y="83"/>
                  </a:cxn>
                  <a:cxn ang="0">
                    <a:pos x="34" y="101"/>
                  </a:cxn>
                  <a:cxn ang="0">
                    <a:pos x="23" y="119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4" y="162"/>
                  </a:cxn>
                  <a:cxn ang="0">
                    <a:pos x="6" y="162"/>
                  </a:cxn>
                  <a:cxn ang="0">
                    <a:pos x="7" y="160"/>
                  </a:cxn>
                  <a:cxn ang="0">
                    <a:pos x="10" y="159"/>
                  </a:cxn>
                  <a:cxn ang="0">
                    <a:pos x="10" y="159"/>
                  </a:cxn>
                  <a:cxn ang="0">
                    <a:pos x="33" y="120"/>
                  </a:cxn>
                  <a:cxn ang="0">
                    <a:pos x="46" y="101"/>
                  </a:cxn>
                  <a:cxn ang="0">
                    <a:pos x="57" y="81"/>
                  </a:cxn>
                  <a:cxn ang="0">
                    <a:pos x="57" y="81"/>
                  </a:cxn>
                  <a:cxn ang="0">
                    <a:pos x="68" y="62"/>
                  </a:cxn>
                  <a:cxn ang="0">
                    <a:pos x="79" y="45"/>
                  </a:cxn>
                  <a:cxn ang="0">
                    <a:pos x="83" y="34"/>
                  </a:cxn>
                  <a:cxn ang="0">
                    <a:pos x="86" y="25"/>
                  </a:cxn>
                  <a:cxn ang="0">
                    <a:pos x="89" y="15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2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1" y="5"/>
                  </a:cxn>
                  <a:cxn ang="0">
                    <a:pos x="81" y="5"/>
                  </a:cxn>
                </a:cxnLst>
                <a:rect l="0" t="0" r="r" b="b"/>
                <a:pathLst>
                  <a:path w="90" h="162">
                    <a:moveTo>
                      <a:pt x="81" y="5"/>
                    </a:moveTo>
                    <a:lnTo>
                      <a:pt x="81" y="5"/>
                    </a:lnTo>
                    <a:lnTo>
                      <a:pt x="80" y="15"/>
                    </a:lnTo>
                    <a:lnTo>
                      <a:pt x="77" y="25"/>
                    </a:lnTo>
                    <a:lnTo>
                      <a:pt x="73" y="36"/>
                    </a:lnTo>
                    <a:lnTo>
                      <a:pt x="67" y="46"/>
                    </a:lnTo>
                    <a:lnTo>
                      <a:pt x="56" y="64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34" y="101"/>
                    </a:lnTo>
                    <a:lnTo>
                      <a:pt x="23" y="119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33" y="120"/>
                    </a:lnTo>
                    <a:lnTo>
                      <a:pt x="46" y="101"/>
                    </a:lnTo>
                    <a:lnTo>
                      <a:pt x="57" y="81"/>
                    </a:lnTo>
                    <a:lnTo>
                      <a:pt x="57" y="81"/>
                    </a:lnTo>
                    <a:lnTo>
                      <a:pt x="68" y="62"/>
                    </a:lnTo>
                    <a:lnTo>
                      <a:pt x="79" y="45"/>
                    </a:lnTo>
                    <a:lnTo>
                      <a:pt x="83" y="34"/>
                    </a:lnTo>
                    <a:lnTo>
                      <a:pt x="86" y="25"/>
                    </a:lnTo>
                    <a:lnTo>
                      <a:pt x="89" y="1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2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1" y="5"/>
                    </a:lnTo>
                    <a:lnTo>
                      <a:pt x="8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3" name="chenying0907 893"/>
              <p:cNvSpPr/>
              <p:nvPr/>
            </p:nvSpPr>
            <p:spPr bwMode="auto">
              <a:xfrm>
                <a:off x="4632325" y="1397000"/>
                <a:ext cx="49213" cy="85725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84" y="0"/>
                  </a:cxn>
                  <a:cxn ang="0">
                    <a:pos x="81" y="3"/>
                  </a:cxn>
                  <a:cxn ang="0">
                    <a:pos x="78" y="6"/>
                  </a:cxn>
                  <a:cxn ang="0">
                    <a:pos x="73" y="14"/>
                  </a:cxn>
                  <a:cxn ang="0">
                    <a:pos x="65" y="29"/>
                  </a:cxn>
                  <a:cxn ang="0">
                    <a:pos x="65" y="29"/>
                  </a:cxn>
                  <a:cxn ang="0">
                    <a:pos x="56" y="46"/>
                  </a:cxn>
                  <a:cxn ang="0">
                    <a:pos x="47" y="61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19" y="114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2" y="140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1" y="156"/>
                  </a:cxn>
                  <a:cxn ang="0">
                    <a:pos x="3" y="159"/>
                  </a:cxn>
                  <a:cxn ang="0">
                    <a:pos x="3" y="159"/>
                  </a:cxn>
                  <a:cxn ang="0">
                    <a:pos x="5" y="160"/>
                  </a:cxn>
                  <a:cxn ang="0">
                    <a:pos x="7" y="161"/>
                  </a:cxn>
                  <a:cxn ang="0">
                    <a:pos x="10" y="160"/>
                  </a:cxn>
                  <a:cxn ang="0">
                    <a:pos x="11" y="158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55"/>
                  </a:cxn>
                  <a:cxn ang="0">
                    <a:pos x="15" y="154"/>
                  </a:cxn>
                  <a:cxn ang="0">
                    <a:pos x="15" y="150"/>
                  </a:cxn>
                  <a:cxn ang="0">
                    <a:pos x="15" y="149"/>
                  </a:cxn>
                  <a:cxn ang="0">
                    <a:pos x="13" y="148"/>
                  </a:cxn>
                  <a:cxn ang="0">
                    <a:pos x="12" y="147"/>
                  </a:cxn>
                  <a:cxn ang="0">
                    <a:pos x="10" y="147"/>
                  </a:cxn>
                  <a:cxn ang="0">
                    <a:pos x="10" y="147"/>
                  </a:cxn>
                  <a:cxn ang="0">
                    <a:pos x="9" y="148"/>
                  </a:cxn>
                  <a:cxn ang="0">
                    <a:pos x="9" y="148"/>
                  </a:cxn>
                  <a:cxn ang="0">
                    <a:pos x="10" y="145"/>
                  </a:cxn>
                  <a:cxn ang="0">
                    <a:pos x="11" y="142"/>
                  </a:cxn>
                  <a:cxn ang="0">
                    <a:pos x="16" y="136"/>
                  </a:cxn>
                  <a:cxn ang="0">
                    <a:pos x="21" y="130"/>
                  </a:cxn>
                  <a:cxn ang="0">
                    <a:pos x="24" y="125"/>
                  </a:cxn>
                  <a:cxn ang="0">
                    <a:pos x="24" y="125"/>
                  </a:cxn>
                  <a:cxn ang="0">
                    <a:pos x="47" y="83"/>
                  </a:cxn>
                  <a:cxn ang="0">
                    <a:pos x="47" y="83"/>
                  </a:cxn>
                  <a:cxn ang="0">
                    <a:pos x="59" y="61"/>
                  </a:cxn>
                  <a:cxn ang="0">
                    <a:pos x="70" y="40"/>
                  </a:cxn>
                  <a:cxn ang="0">
                    <a:pos x="70" y="40"/>
                  </a:cxn>
                  <a:cxn ang="0">
                    <a:pos x="78" y="24"/>
                  </a:cxn>
                  <a:cxn ang="0">
                    <a:pos x="83" y="15"/>
                  </a:cxn>
                  <a:cxn ang="0">
                    <a:pos x="86" y="12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1" y="2"/>
                  </a:cxn>
                  <a:cxn ang="0">
                    <a:pos x="90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4" y="0"/>
                  </a:cxn>
                </a:cxnLst>
                <a:rect l="0" t="0" r="r" b="b"/>
                <a:pathLst>
                  <a:path w="92" h="161">
                    <a:moveTo>
                      <a:pt x="84" y="0"/>
                    </a:moveTo>
                    <a:lnTo>
                      <a:pt x="84" y="0"/>
                    </a:lnTo>
                    <a:lnTo>
                      <a:pt x="81" y="3"/>
                    </a:lnTo>
                    <a:lnTo>
                      <a:pt x="78" y="6"/>
                    </a:lnTo>
                    <a:lnTo>
                      <a:pt x="73" y="14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56" y="46"/>
                    </a:lnTo>
                    <a:lnTo>
                      <a:pt x="47" y="61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19" y="114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2" y="140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1" y="156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5" y="160"/>
                    </a:lnTo>
                    <a:lnTo>
                      <a:pt x="7" y="161"/>
                    </a:lnTo>
                    <a:lnTo>
                      <a:pt x="10" y="160"/>
                    </a:lnTo>
                    <a:lnTo>
                      <a:pt x="11" y="158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55"/>
                    </a:lnTo>
                    <a:lnTo>
                      <a:pt x="15" y="154"/>
                    </a:lnTo>
                    <a:lnTo>
                      <a:pt x="15" y="150"/>
                    </a:lnTo>
                    <a:lnTo>
                      <a:pt x="15" y="149"/>
                    </a:lnTo>
                    <a:lnTo>
                      <a:pt x="13" y="148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10" y="147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5"/>
                    </a:lnTo>
                    <a:lnTo>
                      <a:pt x="11" y="142"/>
                    </a:lnTo>
                    <a:lnTo>
                      <a:pt x="16" y="136"/>
                    </a:lnTo>
                    <a:lnTo>
                      <a:pt x="21" y="130"/>
                    </a:lnTo>
                    <a:lnTo>
                      <a:pt x="24" y="125"/>
                    </a:lnTo>
                    <a:lnTo>
                      <a:pt x="24" y="125"/>
                    </a:lnTo>
                    <a:lnTo>
                      <a:pt x="47" y="83"/>
                    </a:lnTo>
                    <a:lnTo>
                      <a:pt x="47" y="83"/>
                    </a:lnTo>
                    <a:lnTo>
                      <a:pt x="59" y="6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8" y="24"/>
                    </a:lnTo>
                    <a:lnTo>
                      <a:pt x="83" y="15"/>
                    </a:lnTo>
                    <a:lnTo>
                      <a:pt x="86" y="12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1" y="2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4" name="chenying0907 894"/>
              <p:cNvSpPr/>
              <p:nvPr/>
            </p:nvSpPr>
            <p:spPr bwMode="auto">
              <a:xfrm>
                <a:off x="4654550" y="1414463"/>
                <a:ext cx="52388" cy="85725"/>
              </a:xfrm>
              <a:custGeom>
                <a:avLst/>
                <a:gdLst/>
                <a:ahLst/>
                <a:cxnLst>
                  <a:cxn ang="0">
                    <a:pos x="90" y="3"/>
                  </a:cxn>
                  <a:cxn ang="0">
                    <a:pos x="90" y="3"/>
                  </a:cxn>
                  <a:cxn ang="0">
                    <a:pos x="89" y="9"/>
                  </a:cxn>
                  <a:cxn ang="0">
                    <a:pos x="86" y="13"/>
                  </a:cxn>
                  <a:cxn ang="0">
                    <a:pos x="79" y="23"/>
                  </a:cxn>
                  <a:cxn ang="0">
                    <a:pos x="67" y="41"/>
                  </a:cxn>
                  <a:cxn ang="0">
                    <a:pos x="67" y="41"/>
                  </a:cxn>
                  <a:cxn ang="0">
                    <a:pos x="53" y="61"/>
                  </a:cxn>
                  <a:cxn ang="0">
                    <a:pos x="38" y="83"/>
                  </a:cxn>
                  <a:cxn ang="0">
                    <a:pos x="38" y="83"/>
                  </a:cxn>
                  <a:cxn ang="0">
                    <a:pos x="33" y="94"/>
                  </a:cxn>
                  <a:cxn ang="0">
                    <a:pos x="28" y="107"/>
                  </a:cxn>
                  <a:cxn ang="0">
                    <a:pos x="23" y="119"/>
                  </a:cxn>
                  <a:cxn ang="0">
                    <a:pos x="20" y="124"/>
                  </a:cxn>
                  <a:cxn ang="0">
                    <a:pos x="15" y="129"/>
                  </a:cxn>
                  <a:cxn ang="0">
                    <a:pos x="15" y="129"/>
                  </a:cxn>
                  <a:cxn ang="0">
                    <a:pos x="10" y="136"/>
                  </a:cxn>
                  <a:cxn ang="0">
                    <a:pos x="6" y="142"/>
                  </a:cxn>
                  <a:cxn ang="0">
                    <a:pos x="3" y="148"/>
                  </a:cxn>
                  <a:cxn ang="0">
                    <a:pos x="0" y="155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0"/>
                  </a:cxn>
                  <a:cxn ang="0">
                    <a:pos x="3" y="161"/>
                  </a:cxn>
                  <a:cxn ang="0">
                    <a:pos x="6" y="160"/>
                  </a:cxn>
                  <a:cxn ang="0">
                    <a:pos x="8" y="159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13" y="149"/>
                  </a:cxn>
                  <a:cxn ang="0">
                    <a:pos x="20" y="141"/>
                  </a:cxn>
                  <a:cxn ang="0">
                    <a:pos x="26" y="132"/>
                  </a:cxn>
                  <a:cxn ang="0">
                    <a:pos x="31" y="123"/>
                  </a:cxn>
                  <a:cxn ang="0">
                    <a:pos x="31" y="123"/>
                  </a:cxn>
                  <a:cxn ang="0">
                    <a:pos x="40" y="101"/>
                  </a:cxn>
                  <a:cxn ang="0">
                    <a:pos x="45" y="91"/>
                  </a:cxn>
                  <a:cxn ang="0">
                    <a:pos x="51" y="81"/>
                  </a:cxn>
                  <a:cxn ang="0">
                    <a:pos x="51" y="81"/>
                  </a:cxn>
                  <a:cxn ang="0">
                    <a:pos x="65" y="59"/>
                  </a:cxn>
                  <a:cxn ang="0">
                    <a:pos x="79" y="38"/>
                  </a:cxn>
                  <a:cxn ang="0">
                    <a:pos x="79" y="38"/>
                  </a:cxn>
                  <a:cxn ang="0">
                    <a:pos x="91" y="23"/>
                  </a:cxn>
                  <a:cxn ang="0">
                    <a:pos x="96" y="15"/>
                  </a:cxn>
                  <a:cxn ang="0">
                    <a:pos x="98" y="11"/>
                  </a:cxn>
                  <a:cxn ang="0">
                    <a:pos x="99" y="6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4" y="0"/>
                  </a:cxn>
                  <a:cxn ang="0">
                    <a:pos x="92" y="0"/>
                  </a:cxn>
                  <a:cxn ang="0">
                    <a:pos x="91" y="2"/>
                  </a:cxn>
                  <a:cxn ang="0">
                    <a:pos x="90" y="3"/>
                  </a:cxn>
                  <a:cxn ang="0">
                    <a:pos x="90" y="3"/>
                  </a:cxn>
                </a:cxnLst>
                <a:rect l="0" t="0" r="r" b="b"/>
                <a:pathLst>
                  <a:path w="99" h="161">
                    <a:moveTo>
                      <a:pt x="90" y="3"/>
                    </a:moveTo>
                    <a:lnTo>
                      <a:pt x="90" y="3"/>
                    </a:lnTo>
                    <a:lnTo>
                      <a:pt x="89" y="9"/>
                    </a:lnTo>
                    <a:lnTo>
                      <a:pt x="86" y="13"/>
                    </a:lnTo>
                    <a:lnTo>
                      <a:pt x="79" y="23"/>
                    </a:lnTo>
                    <a:lnTo>
                      <a:pt x="67" y="41"/>
                    </a:lnTo>
                    <a:lnTo>
                      <a:pt x="67" y="41"/>
                    </a:lnTo>
                    <a:lnTo>
                      <a:pt x="53" y="61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3" y="94"/>
                    </a:lnTo>
                    <a:lnTo>
                      <a:pt x="28" y="107"/>
                    </a:lnTo>
                    <a:lnTo>
                      <a:pt x="23" y="119"/>
                    </a:lnTo>
                    <a:lnTo>
                      <a:pt x="20" y="124"/>
                    </a:lnTo>
                    <a:lnTo>
                      <a:pt x="15" y="129"/>
                    </a:lnTo>
                    <a:lnTo>
                      <a:pt x="15" y="129"/>
                    </a:lnTo>
                    <a:lnTo>
                      <a:pt x="10" y="136"/>
                    </a:lnTo>
                    <a:lnTo>
                      <a:pt x="6" y="142"/>
                    </a:lnTo>
                    <a:lnTo>
                      <a:pt x="3" y="148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0"/>
                    </a:lnTo>
                    <a:lnTo>
                      <a:pt x="3" y="161"/>
                    </a:lnTo>
                    <a:lnTo>
                      <a:pt x="6" y="160"/>
                    </a:lnTo>
                    <a:lnTo>
                      <a:pt x="8" y="159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13" y="149"/>
                    </a:lnTo>
                    <a:lnTo>
                      <a:pt x="20" y="141"/>
                    </a:lnTo>
                    <a:lnTo>
                      <a:pt x="26" y="132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40" y="101"/>
                    </a:lnTo>
                    <a:lnTo>
                      <a:pt x="45" y="91"/>
                    </a:lnTo>
                    <a:lnTo>
                      <a:pt x="51" y="81"/>
                    </a:lnTo>
                    <a:lnTo>
                      <a:pt x="51" y="81"/>
                    </a:lnTo>
                    <a:lnTo>
                      <a:pt x="65" y="5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91" y="23"/>
                    </a:lnTo>
                    <a:lnTo>
                      <a:pt x="96" y="15"/>
                    </a:lnTo>
                    <a:lnTo>
                      <a:pt x="98" y="11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2"/>
                    </a:lnTo>
                    <a:lnTo>
                      <a:pt x="90" y="3"/>
                    </a:lnTo>
                    <a:lnTo>
                      <a:pt x="9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5" name="chenying0907 895"/>
              <p:cNvSpPr/>
              <p:nvPr/>
            </p:nvSpPr>
            <p:spPr bwMode="auto">
              <a:xfrm>
                <a:off x="4678363" y="1439863"/>
                <a:ext cx="60325" cy="100013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89" y="20"/>
                  </a:cxn>
                  <a:cxn ang="0">
                    <a:pos x="74" y="41"/>
                  </a:cxn>
                  <a:cxn ang="0">
                    <a:pos x="59" y="62"/>
                  </a:cxn>
                  <a:cxn ang="0">
                    <a:pos x="53" y="73"/>
                  </a:cxn>
                  <a:cxn ang="0">
                    <a:pos x="47" y="84"/>
                  </a:cxn>
                  <a:cxn ang="0">
                    <a:pos x="47" y="84"/>
                  </a:cxn>
                  <a:cxn ang="0">
                    <a:pos x="35" y="109"/>
                  </a:cxn>
                  <a:cxn ang="0">
                    <a:pos x="23" y="133"/>
                  </a:cxn>
                  <a:cxn ang="0">
                    <a:pos x="13" y="158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3" y="189"/>
                  </a:cxn>
                  <a:cxn ang="0">
                    <a:pos x="5" y="189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19" y="166"/>
                  </a:cxn>
                  <a:cxn ang="0">
                    <a:pos x="28" y="144"/>
                  </a:cxn>
                  <a:cxn ang="0">
                    <a:pos x="38" y="124"/>
                  </a:cxn>
                  <a:cxn ang="0">
                    <a:pos x="48" y="103"/>
                  </a:cxn>
                  <a:cxn ang="0">
                    <a:pos x="48" y="103"/>
                  </a:cxn>
                  <a:cxn ang="0">
                    <a:pos x="62" y="78"/>
                  </a:cxn>
                  <a:cxn ang="0">
                    <a:pos x="78" y="53"/>
                  </a:cxn>
                  <a:cxn ang="0">
                    <a:pos x="94" y="31"/>
                  </a:cxn>
                  <a:cxn ang="0">
                    <a:pos x="112" y="8"/>
                  </a:cxn>
                  <a:cxn ang="0">
                    <a:pos x="112" y="8"/>
                  </a:cxn>
                  <a:cxn ang="0">
                    <a:pos x="113" y="6"/>
                  </a:cxn>
                  <a:cxn ang="0">
                    <a:pos x="113" y="4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3" h="189">
                    <a:moveTo>
                      <a:pt x="106" y="1"/>
                    </a:moveTo>
                    <a:lnTo>
                      <a:pt x="106" y="1"/>
                    </a:lnTo>
                    <a:lnTo>
                      <a:pt x="89" y="20"/>
                    </a:lnTo>
                    <a:lnTo>
                      <a:pt x="74" y="41"/>
                    </a:lnTo>
                    <a:lnTo>
                      <a:pt x="59" y="62"/>
                    </a:lnTo>
                    <a:lnTo>
                      <a:pt x="53" y="73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35" y="109"/>
                    </a:lnTo>
                    <a:lnTo>
                      <a:pt x="23" y="133"/>
                    </a:lnTo>
                    <a:lnTo>
                      <a:pt x="13" y="158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3" y="189"/>
                    </a:lnTo>
                    <a:lnTo>
                      <a:pt x="5" y="189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9" y="166"/>
                    </a:lnTo>
                    <a:lnTo>
                      <a:pt x="28" y="144"/>
                    </a:lnTo>
                    <a:lnTo>
                      <a:pt x="38" y="124"/>
                    </a:lnTo>
                    <a:lnTo>
                      <a:pt x="48" y="103"/>
                    </a:lnTo>
                    <a:lnTo>
                      <a:pt x="48" y="103"/>
                    </a:lnTo>
                    <a:lnTo>
                      <a:pt x="62" y="78"/>
                    </a:lnTo>
                    <a:lnTo>
                      <a:pt x="78" y="53"/>
                    </a:lnTo>
                    <a:lnTo>
                      <a:pt x="94" y="31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6" name="chenying0907 896"/>
              <p:cNvSpPr/>
              <p:nvPr/>
            </p:nvSpPr>
            <p:spPr bwMode="auto">
              <a:xfrm>
                <a:off x="4706938" y="1471613"/>
                <a:ext cx="66675" cy="10636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12" y="12"/>
                  </a:cxn>
                  <a:cxn ang="0">
                    <a:pos x="104" y="23"/>
                  </a:cxn>
                  <a:cxn ang="0">
                    <a:pos x="90" y="46"/>
                  </a:cxn>
                  <a:cxn ang="0">
                    <a:pos x="77" y="70"/>
                  </a:cxn>
                  <a:cxn ang="0">
                    <a:pos x="62" y="93"/>
                  </a:cxn>
                  <a:cxn ang="0">
                    <a:pos x="62" y="93"/>
                  </a:cxn>
                  <a:cxn ang="0">
                    <a:pos x="32" y="138"/>
                  </a:cxn>
                  <a:cxn ang="0">
                    <a:pos x="18" y="162"/>
                  </a:cxn>
                  <a:cxn ang="0">
                    <a:pos x="4" y="186"/>
                  </a:cxn>
                  <a:cxn ang="0">
                    <a:pos x="4" y="186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0"/>
                  </a:cxn>
                  <a:cxn ang="0">
                    <a:pos x="0" y="195"/>
                  </a:cxn>
                  <a:cxn ang="0">
                    <a:pos x="0" y="195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6" y="199"/>
                  </a:cxn>
                  <a:cxn ang="0">
                    <a:pos x="8" y="198"/>
                  </a:cxn>
                  <a:cxn ang="0">
                    <a:pos x="9" y="197"/>
                  </a:cxn>
                  <a:cxn ang="0">
                    <a:pos x="9" y="197"/>
                  </a:cxn>
                  <a:cxn ang="0">
                    <a:pos x="22" y="174"/>
                  </a:cxn>
                  <a:cxn ang="0">
                    <a:pos x="35" y="154"/>
                  </a:cxn>
                  <a:cxn ang="0">
                    <a:pos x="63" y="110"/>
                  </a:cxn>
                  <a:cxn ang="0">
                    <a:pos x="63" y="110"/>
                  </a:cxn>
                  <a:cxn ang="0">
                    <a:pos x="79" y="84"/>
                  </a:cxn>
                  <a:cxn ang="0">
                    <a:pos x="93" y="59"/>
                  </a:cxn>
                  <a:cxn ang="0">
                    <a:pos x="110" y="33"/>
                  </a:cxn>
                  <a:cxn ang="0">
                    <a:pos x="118" y="20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6" y="2"/>
                  </a:cxn>
                  <a:cxn ang="0">
                    <a:pos x="125" y="1"/>
                  </a:cxn>
                  <a:cxn ang="0">
                    <a:pos x="123" y="0"/>
                  </a:cxn>
                  <a:cxn ang="0">
                    <a:pos x="122" y="1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99">
                    <a:moveTo>
                      <a:pt x="120" y="2"/>
                    </a:moveTo>
                    <a:lnTo>
                      <a:pt x="120" y="2"/>
                    </a:lnTo>
                    <a:lnTo>
                      <a:pt x="112" y="12"/>
                    </a:lnTo>
                    <a:lnTo>
                      <a:pt x="104" y="23"/>
                    </a:lnTo>
                    <a:lnTo>
                      <a:pt x="90" y="46"/>
                    </a:lnTo>
                    <a:lnTo>
                      <a:pt x="77" y="70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2" y="138"/>
                    </a:lnTo>
                    <a:lnTo>
                      <a:pt x="18" y="162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8" y="198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22" y="174"/>
                    </a:lnTo>
                    <a:lnTo>
                      <a:pt x="35" y="154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79" y="84"/>
                    </a:lnTo>
                    <a:lnTo>
                      <a:pt x="93" y="59"/>
                    </a:lnTo>
                    <a:lnTo>
                      <a:pt x="110" y="33"/>
                    </a:lnTo>
                    <a:lnTo>
                      <a:pt x="118" y="20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6" y="2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22" y="1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7" name="chenying0907 897"/>
              <p:cNvSpPr/>
              <p:nvPr/>
            </p:nvSpPr>
            <p:spPr bwMode="auto">
              <a:xfrm>
                <a:off x="4729163" y="1522413"/>
                <a:ext cx="65088" cy="112713"/>
              </a:xfrm>
              <a:custGeom>
                <a:avLst/>
                <a:gdLst/>
                <a:ahLst/>
                <a:cxnLst>
                  <a:cxn ang="0">
                    <a:pos x="115" y="4"/>
                  </a:cxn>
                  <a:cxn ang="0">
                    <a:pos x="115" y="4"/>
                  </a:cxn>
                  <a:cxn ang="0">
                    <a:pos x="110" y="18"/>
                  </a:cxn>
                  <a:cxn ang="0">
                    <a:pos x="105" y="32"/>
                  </a:cxn>
                  <a:cxn ang="0">
                    <a:pos x="99" y="45"/>
                  </a:cxn>
                  <a:cxn ang="0">
                    <a:pos x="91" y="59"/>
                  </a:cxn>
                  <a:cxn ang="0">
                    <a:pos x="77" y="85"/>
                  </a:cxn>
                  <a:cxn ang="0">
                    <a:pos x="63" y="111"/>
                  </a:cxn>
                  <a:cxn ang="0">
                    <a:pos x="63" y="111"/>
                  </a:cxn>
                  <a:cxn ang="0">
                    <a:pos x="56" y="124"/>
                  </a:cxn>
                  <a:cxn ang="0">
                    <a:pos x="49" y="137"/>
                  </a:cxn>
                  <a:cxn ang="0">
                    <a:pos x="35" y="162"/>
                  </a:cxn>
                  <a:cxn ang="0">
                    <a:pos x="35" y="162"/>
                  </a:cxn>
                  <a:cxn ang="0">
                    <a:pos x="26" y="173"/>
                  </a:cxn>
                  <a:cxn ang="0">
                    <a:pos x="18" y="185"/>
                  </a:cxn>
                  <a:cxn ang="0">
                    <a:pos x="10" y="195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1" y="212"/>
                  </a:cxn>
                  <a:cxn ang="0">
                    <a:pos x="4" y="213"/>
                  </a:cxn>
                  <a:cxn ang="0">
                    <a:pos x="5" y="214"/>
                  </a:cxn>
                  <a:cxn ang="0">
                    <a:pos x="7" y="214"/>
                  </a:cxn>
                  <a:cxn ang="0">
                    <a:pos x="9" y="213"/>
                  </a:cxn>
                  <a:cxn ang="0">
                    <a:pos x="10" y="212"/>
                  </a:cxn>
                  <a:cxn ang="0">
                    <a:pos x="10" y="212"/>
                  </a:cxn>
                  <a:cxn ang="0">
                    <a:pos x="18" y="200"/>
                  </a:cxn>
                  <a:cxn ang="0">
                    <a:pos x="26" y="189"/>
                  </a:cxn>
                  <a:cxn ang="0">
                    <a:pos x="35" y="178"/>
                  </a:cxn>
                  <a:cxn ang="0">
                    <a:pos x="42" y="167"/>
                  </a:cxn>
                  <a:cxn ang="0">
                    <a:pos x="42" y="167"/>
                  </a:cxn>
                  <a:cxn ang="0">
                    <a:pos x="59" y="138"/>
                  </a:cxn>
                  <a:cxn ang="0">
                    <a:pos x="75" y="109"/>
                  </a:cxn>
                  <a:cxn ang="0">
                    <a:pos x="75" y="109"/>
                  </a:cxn>
                  <a:cxn ang="0">
                    <a:pos x="88" y="83"/>
                  </a:cxn>
                  <a:cxn ang="0">
                    <a:pos x="102" y="59"/>
                  </a:cxn>
                  <a:cxn ang="0">
                    <a:pos x="109" y="46"/>
                  </a:cxn>
                  <a:cxn ang="0">
                    <a:pos x="114" y="33"/>
                  </a:cxn>
                  <a:cxn ang="0">
                    <a:pos x="119" y="19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1"/>
                  </a:cxn>
                  <a:cxn ang="0">
                    <a:pos x="119" y="0"/>
                  </a:cxn>
                  <a:cxn ang="0">
                    <a:pos x="117" y="1"/>
                  </a:cxn>
                  <a:cxn ang="0">
                    <a:pos x="116" y="2"/>
                  </a:cxn>
                  <a:cxn ang="0">
                    <a:pos x="115" y="4"/>
                  </a:cxn>
                  <a:cxn ang="0">
                    <a:pos x="115" y="4"/>
                  </a:cxn>
                </a:cxnLst>
                <a:rect l="0" t="0" r="r" b="b"/>
                <a:pathLst>
                  <a:path w="124" h="214">
                    <a:moveTo>
                      <a:pt x="115" y="4"/>
                    </a:moveTo>
                    <a:lnTo>
                      <a:pt x="115" y="4"/>
                    </a:lnTo>
                    <a:lnTo>
                      <a:pt x="110" y="18"/>
                    </a:lnTo>
                    <a:lnTo>
                      <a:pt x="105" y="32"/>
                    </a:lnTo>
                    <a:lnTo>
                      <a:pt x="99" y="45"/>
                    </a:lnTo>
                    <a:lnTo>
                      <a:pt x="91" y="59"/>
                    </a:lnTo>
                    <a:lnTo>
                      <a:pt x="77" y="85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56" y="124"/>
                    </a:lnTo>
                    <a:lnTo>
                      <a:pt x="49" y="137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26" y="173"/>
                    </a:lnTo>
                    <a:lnTo>
                      <a:pt x="18" y="185"/>
                    </a:lnTo>
                    <a:lnTo>
                      <a:pt x="10" y="195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1" y="212"/>
                    </a:lnTo>
                    <a:lnTo>
                      <a:pt x="4" y="213"/>
                    </a:lnTo>
                    <a:lnTo>
                      <a:pt x="5" y="214"/>
                    </a:lnTo>
                    <a:lnTo>
                      <a:pt x="7" y="214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12"/>
                    </a:lnTo>
                    <a:lnTo>
                      <a:pt x="18" y="200"/>
                    </a:lnTo>
                    <a:lnTo>
                      <a:pt x="26" y="189"/>
                    </a:lnTo>
                    <a:lnTo>
                      <a:pt x="35" y="178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59" y="138"/>
                    </a:lnTo>
                    <a:lnTo>
                      <a:pt x="75" y="109"/>
                    </a:lnTo>
                    <a:lnTo>
                      <a:pt x="75" y="109"/>
                    </a:lnTo>
                    <a:lnTo>
                      <a:pt x="88" y="83"/>
                    </a:lnTo>
                    <a:lnTo>
                      <a:pt x="102" y="59"/>
                    </a:lnTo>
                    <a:lnTo>
                      <a:pt x="109" y="46"/>
                    </a:lnTo>
                    <a:lnTo>
                      <a:pt x="114" y="33"/>
                    </a:lnTo>
                    <a:lnTo>
                      <a:pt x="119" y="19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1"/>
                    </a:lnTo>
                    <a:lnTo>
                      <a:pt x="119" y="0"/>
                    </a:lnTo>
                    <a:lnTo>
                      <a:pt x="117" y="1"/>
                    </a:lnTo>
                    <a:lnTo>
                      <a:pt x="116" y="2"/>
                    </a:lnTo>
                    <a:lnTo>
                      <a:pt x="115" y="4"/>
                    </a:lnTo>
                    <a:lnTo>
                      <a:pt x="11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8" name="chenying0907 898"/>
              <p:cNvSpPr/>
              <p:nvPr/>
            </p:nvSpPr>
            <p:spPr bwMode="auto">
              <a:xfrm>
                <a:off x="4733925" y="1582738"/>
                <a:ext cx="63500" cy="107950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101" y="14"/>
                  </a:cxn>
                  <a:cxn ang="0">
                    <a:pos x="94" y="25"/>
                  </a:cxn>
                  <a:cxn ang="0">
                    <a:pos x="80" y="48"/>
                  </a:cxn>
                  <a:cxn ang="0">
                    <a:pos x="68" y="73"/>
                  </a:cxn>
                  <a:cxn ang="0">
                    <a:pos x="57" y="99"/>
                  </a:cxn>
                  <a:cxn ang="0">
                    <a:pos x="57" y="99"/>
                  </a:cxn>
                  <a:cxn ang="0">
                    <a:pos x="50" y="111"/>
                  </a:cxn>
                  <a:cxn ang="0">
                    <a:pos x="44" y="123"/>
                  </a:cxn>
                  <a:cxn ang="0">
                    <a:pos x="29" y="148"/>
                  </a:cxn>
                  <a:cxn ang="0">
                    <a:pos x="14" y="173"/>
                  </a:cxn>
                  <a:cxn ang="0">
                    <a:pos x="7" y="185"/>
                  </a:cxn>
                  <a:cxn ang="0">
                    <a:pos x="0" y="198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1" y="203"/>
                  </a:cxn>
                  <a:cxn ang="0">
                    <a:pos x="2" y="204"/>
                  </a:cxn>
                  <a:cxn ang="0">
                    <a:pos x="4" y="205"/>
                  </a:cxn>
                  <a:cxn ang="0">
                    <a:pos x="5" y="205"/>
                  </a:cxn>
                  <a:cxn ang="0">
                    <a:pos x="7" y="204"/>
                  </a:cxn>
                  <a:cxn ang="0">
                    <a:pos x="8" y="203"/>
                  </a:cxn>
                  <a:cxn ang="0">
                    <a:pos x="8" y="203"/>
                  </a:cxn>
                  <a:cxn ang="0">
                    <a:pos x="19" y="180"/>
                  </a:cxn>
                  <a:cxn ang="0">
                    <a:pos x="32" y="158"/>
                  </a:cxn>
                  <a:cxn ang="0">
                    <a:pos x="58" y="116"/>
                  </a:cxn>
                  <a:cxn ang="0">
                    <a:pos x="58" y="116"/>
                  </a:cxn>
                  <a:cxn ang="0">
                    <a:pos x="65" y="103"/>
                  </a:cxn>
                  <a:cxn ang="0">
                    <a:pos x="72" y="89"/>
                  </a:cxn>
                  <a:cxn ang="0">
                    <a:pos x="84" y="61"/>
                  </a:cxn>
                  <a:cxn ang="0">
                    <a:pos x="92" y="48"/>
                  </a:cxn>
                  <a:cxn ang="0">
                    <a:pos x="99" y="34"/>
                  </a:cxn>
                  <a:cxn ang="0">
                    <a:pos x="107" y="21"/>
                  </a:cxn>
                  <a:cxn ang="0">
                    <a:pos x="116" y="9"/>
                  </a:cxn>
                  <a:cxn ang="0">
                    <a:pos x="116" y="9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5" y="2"/>
                  </a:cxn>
                  <a:cxn ang="0">
                    <a:pos x="114" y="1"/>
                  </a:cxn>
                  <a:cxn ang="0">
                    <a:pos x="113" y="0"/>
                  </a:cxn>
                  <a:cxn ang="0">
                    <a:pos x="111" y="1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05">
                    <a:moveTo>
                      <a:pt x="109" y="2"/>
                    </a:moveTo>
                    <a:lnTo>
                      <a:pt x="109" y="2"/>
                    </a:lnTo>
                    <a:lnTo>
                      <a:pt x="101" y="14"/>
                    </a:lnTo>
                    <a:lnTo>
                      <a:pt x="94" y="25"/>
                    </a:lnTo>
                    <a:lnTo>
                      <a:pt x="80" y="48"/>
                    </a:lnTo>
                    <a:lnTo>
                      <a:pt x="68" y="73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0" y="111"/>
                    </a:lnTo>
                    <a:lnTo>
                      <a:pt x="44" y="123"/>
                    </a:lnTo>
                    <a:lnTo>
                      <a:pt x="29" y="148"/>
                    </a:lnTo>
                    <a:lnTo>
                      <a:pt x="14" y="173"/>
                    </a:lnTo>
                    <a:lnTo>
                      <a:pt x="7" y="185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1" y="203"/>
                    </a:lnTo>
                    <a:lnTo>
                      <a:pt x="2" y="204"/>
                    </a:lnTo>
                    <a:lnTo>
                      <a:pt x="4" y="205"/>
                    </a:lnTo>
                    <a:lnTo>
                      <a:pt x="5" y="205"/>
                    </a:lnTo>
                    <a:lnTo>
                      <a:pt x="7" y="204"/>
                    </a:lnTo>
                    <a:lnTo>
                      <a:pt x="8" y="203"/>
                    </a:lnTo>
                    <a:lnTo>
                      <a:pt x="8" y="203"/>
                    </a:lnTo>
                    <a:lnTo>
                      <a:pt x="19" y="180"/>
                    </a:lnTo>
                    <a:lnTo>
                      <a:pt x="32" y="15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65" y="103"/>
                    </a:lnTo>
                    <a:lnTo>
                      <a:pt x="72" y="89"/>
                    </a:lnTo>
                    <a:lnTo>
                      <a:pt x="84" y="61"/>
                    </a:lnTo>
                    <a:lnTo>
                      <a:pt x="92" y="48"/>
                    </a:lnTo>
                    <a:lnTo>
                      <a:pt x="99" y="34"/>
                    </a:lnTo>
                    <a:lnTo>
                      <a:pt x="107" y="21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5" y="2"/>
                    </a:lnTo>
                    <a:lnTo>
                      <a:pt x="114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9" name="chenying0907 899"/>
              <p:cNvSpPr/>
              <p:nvPr/>
            </p:nvSpPr>
            <p:spPr bwMode="auto">
              <a:xfrm>
                <a:off x="4746625" y="1630363"/>
                <a:ext cx="68263" cy="120650"/>
              </a:xfrm>
              <a:custGeom>
                <a:avLst/>
                <a:gdLst/>
                <a:ahLst/>
                <a:cxnLst>
                  <a:cxn ang="0">
                    <a:pos x="119" y="3"/>
                  </a:cxn>
                  <a:cxn ang="0">
                    <a:pos x="119" y="3"/>
                  </a:cxn>
                  <a:cxn ang="0">
                    <a:pos x="118" y="10"/>
                  </a:cxn>
                  <a:cxn ang="0">
                    <a:pos x="116" y="16"/>
                  </a:cxn>
                  <a:cxn ang="0">
                    <a:pos x="109" y="29"/>
                  </a:cxn>
                  <a:cxn ang="0">
                    <a:pos x="96" y="54"/>
                  </a:cxn>
                  <a:cxn ang="0">
                    <a:pos x="96" y="54"/>
                  </a:cxn>
                  <a:cxn ang="0">
                    <a:pos x="86" y="69"/>
                  </a:cxn>
                  <a:cxn ang="0">
                    <a:pos x="77" y="84"/>
                  </a:cxn>
                  <a:cxn ang="0">
                    <a:pos x="58" y="112"/>
                  </a:cxn>
                  <a:cxn ang="0">
                    <a:pos x="58" y="112"/>
                  </a:cxn>
                  <a:cxn ang="0">
                    <a:pos x="43" y="137"/>
                  </a:cxn>
                  <a:cxn ang="0">
                    <a:pos x="27" y="161"/>
                  </a:cxn>
                  <a:cxn ang="0">
                    <a:pos x="20" y="174"/>
                  </a:cxn>
                  <a:cxn ang="0">
                    <a:pos x="14" y="187"/>
                  </a:cxn>
                  <a:cxn ang="0">
                    <a:pos x="9" y="201"/>
                  </a:cxn>
                  <a:cxn ang="0">
                    <a:pos x="4" y="214"/>
                  </a:cxn>
                  <a:cxn ang="0">
                    <a:pos x="4" y="214"/>
                  </a:cxn>
                  <a:cxn ang="0">
                    <a:pos x="2" y="215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2" y="224"/>
                  </a:cxn>
                  <a:cxn ang="0">
                    <a:pos x="3" y="226"/>
                  </a:cxn>
                  <a:cxn ang="0">
                    <a:pos x="5" y="228"/>
                  </a:cxn>
                  <a:cxn ang="0">
                    <a:pos x="9" y="226"/>
                  </a:cxn>
                  <a:cxn ang="0">
                    <a:pos x="10" y="225"/>
                  </a:cxn>
                  <a:cxn ang="0">
                    <a:pos x="10" y="224"/>
                  </a:cxn>
                  <a:cxn ang="0">
                    <a:pos x="10" y="224"/>
                  </a:cxn>
                  <a:cxn ang="0">
                    <a:pos x="15" y="208"/>
                  </a:cxn>
                  <a:cxn ang="0">
                    <a:pos x="22" y="192"/>
                  </a:cxn>
                  <a:cxn ang="0">
                    <a:pos x="29" y="176"/>
                  </a:cxn>
                  <a:cxn ang="0">
                    <a:pos x="39" y="160"/>
                  </a:cxn>
                  <a:cxn ang="0">
                    <a:pos x="57" y="130"/>
                  </a:cxn>
                  <a:cxn ang="0">
                    <a:pos x="76" y="101"/>
                  </a:cxn>
                  <a:cxn ang="0">
                    <a:pos x="76" y="101"/>
                  </a:cxn>
                  <a:cxn ang="0">
                    <a:pos x="94" y="74"/>
                  </a:cxn>
                  <a:cxn ang="0">
                    <a:pos x="103" y="59"/>
                  </a:cxn>
                  <a:cxn ang="0">
                    <a:pos x="111" y="44"/>
                  </a:cxn>
                  <a:cxn ang="0">
                    <a:pos x="111" y="44"/>
                  </a:cxn>
                  <a:cxn ang="0">
                    <a:pos x="116" y="34"/>
                  </a:cxn>
                  <a:cxn ang="0">
                    <a:pos x="121" y="25"/>
                  </a:cxn>
                  <a:cxn ang="0">
                    <a:pos x="125" y="16"/>
                  </a:cxn>
                  <a:cxn ang="0">
                    <a:pos x="128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8" y="2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19" y="3"/>
                  </a:cxn>
                  <a:cxn ang="0">
                    <a:pos x="119" y="3"/>
                  </a:cxn>
                </a:cxnLst>
                <a:rect l="0" t="0" r="r" b="b"/>
                <a:pathLst>
                  <a:path w="129" h="228">
                    <a:moveTo>
                      <a:pt x="119" y="3"/>
                    </a:moveTo>
                    <a:lnTo>
                      <a:pt x="119" y="3"/>
                    </a:lnTo>
                    <a:lnTo>
                      <a:pt x="118" y="10"/>
                    </a:lnTo>
                    <a:lnTo>
                      <a:pt x="116" y="16"/>
                    </a:lnTo>
                    <a:lnTo>
                      <a:pt x="109" y="29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86" y="69"/>
                    </a:lnTo>
                    <a:lnTo>
                      <a:pt x="77" y="84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43" y="137"/>
                    </a:lnTo>
                    <a:lnTo>
                      <a:pt x="27" y="161"/>
                    </a:lnTo>
                    <a:lnTo>
                      <a:pt x="20" y="174"/>
                    </a:lnTo>
                    <a:lnTo>
                      <a:pt x="14" y="187"/>
                    </a:lnTo>
                    <a:lnTo>
                      <a:pt x="9" y="201"/>
                    </a:lnTo>
                    <a:lnTo>
                      <a:pt x="4" y="214"/>
                    </a:lnTo>
                    <a:lnTo>
                      <a:pt x="4" y="214"/>
                    </a:lnTo>
                    <a:lnTo>
                      <a:pt x="2" y="215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2" y="224"/>
                    </a:lnTo>
                    <a:lnTo>
                      <a:pt x="3" y="226"/>
                    </a:lnTo>
                    <a:lnTo>
                      <a:pt x="5" y="228"/>
                    </a:lnTo>
                    <a:lnTo>
                      <a:pt x="9" y="226"/>
                    </a:lnTo>
                    <a:lnTo>
                      <a:pt x="10" y="225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5" y="208"/>
                    </a:lnTo>
                    <a:lnTo>
                      <a:pt x="22" y="192"/>
                    </a:lnTo>
                    <a:lnTo>
                      <a:pt x="29" y="176"/>
                    </a:lnTo>
                    <a:lnTo>
                      <a:pt x="39" y="160"/>
                    </a:lnTo>
                    <a:lnTo>
                      <a:pt x="57" y="13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94" y="74"/>
                    </a:lnTo>
                    <a:lnTo>
                      <a:pt x="103" y="59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6" y="34"/>
                    </a:lnTo>
                    <a:lnTo>
                      <a:pt x="121" y="25"/>
                    </a:lnTo>
                    <a:lnTo>
                      <a:pt x="125" y="16"/>
                    </a:lnTo>
                    <a:lnTo>
                      <a:pt x="128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8" y="2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19" y="3"/>
                    </a:lnTo>
                    <a:lnTo>
                      <a:pt x="1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0" name="chenying0907 900"/>
              <p:cNvSpPr/>
              <p:nvPr/>
            </p:nvSpPr>
            <p:spPr bwMode="auto">
              <a:xfrm>
                <a:off x="4746625" y="1685925"/>
                <a:ext cx="85725" cy="12700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30" y="34"/>
                  </a:cxn>
                  <a:cxn ang="0">
                    <a:pos x="119" y="49"/>
                  </a:cxn>
                  <a:cxn ang="0">
                    <a:pos x="109" y="67"/>
                  </a:cxn>
                  <a:cxn ang="0">
                    <a:pos x="109" y="67"/>
                  </a:cxn>
                  <a:cxn ang="0">
                    <a:pos x="89" y="101"/>
                  </a:cxn>
                  <a:cxn ang="0">
                    <a:pos x="69" y="135"/>
                  </a:cxn>
                  <a:cxn ang="0">
                    <a:pos x="69" y="135"/>
                  </a:cxn>
                  <a:cxn ang="0">
                    <a:pos x="57" y="151"/>
                  </a:cxn>
                  <a:cxn ang="0">
                    <a:pos x="45" y="167"/>
                  </a:cxn>
                  <a:cxn ang="0">
                    <a:pos x="33" y="183"/>
                  </a:cxn>
                  <a:cxn ang="0">
                    <a:pos x="20" y="199"/>
                  </a:cxn>
                  <a:cxn ang="0">
                    <a:pos x="20" y="199"/>
                  </a:cxn>
                  <a:cxn ang="0">
                    <a:pos x="13" y="208"/>
                  </a:cxn>
                  <a:cxn ang="0">
                    <a:pos x="6" y="217"/>
                  </a:cxn>
                  <a:cxn ang="0">
                    <a:pos x="4" y="222"/>
                  </a:cxn>
                  <a:cxn ang="0">
                    <a:pos x="2" y="227"/>
                  </a:cxn>
                  <a:cxn ang="0">
                    <a:pos x="0" y="232"/>
                  </a:cxn>
                  <a:cxn ang="0">
                    <a:pos x="2" y="237"/>
                  </a:cxn>
                  <a:cxn ang="0">
                    <a:pos x="2" y="237"/>
                  </a:cxn>
                  <a:cxn ang="0">
                    <a:pos x="2" y="239"/>
                  </a:cxn>
                  <a:cxn ang="0">
                    <a:pos x="4" y="240"/>
                  </a:cxn>
                  <a:cxn ang="0">
                    <a:pos x="5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10" y="239"/>
                  </a:cxn>
                  <a:cxn ang="0">
                    <a:pos x="11" y="237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0" y="232"/>
                  </a:cxn>
                  <a:cxn ang="0">
                    <a:pos x="11" y="229"/>
                  </a:cxn>
                  <a:cxn ang="0">
                    <a:pos x="14" y="222"/>
                  </a:cxn>
                  <a:cxn ang="0">
                    <a:pos x="19" y="214"/>
                  </a:cxn>
                  <a:cxn ang="0">
                    <a:pos x="25" y="205"/>
                  </a:cxn>
                  <a:cxn ang="0">
                    <a:pos x="38" y="190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67" y="152"/>
                  </a:cxn>
                  <a:cxn ang="0">
                    <a:pos x="77" y="139"/>
                  </a:cxn>
                  <a:cxn ang="0">
                    <a:pos x="85" y="125"/>
                  </a:cxn>
                  <a:cxn ang="0">
                    <a:pos x="85" y="125"/>
                  </a:cxn>
                  <a:cxn ang="0">
                    <a:pos x="104" y="95"/>
                  </a:cxn>
                  <a:cxn ang="0">
                    <a:pos x="120" y="64"/>
                  </a:cxn>
                  <a:cxn ang="0">
                    <a:pos x="120" y="64"/>
                  </a:cxn>
                  <a:cxn ang="0">
                    <a:pos x="130" y="49"/>
                  </a:cxn>
                  <a:cxn ang="0">
                    <a:pos x="140" y="35"/>
                  </a:cxn>
                  <a:cxn ang="0">
                    <a:pos x="162" y="7"/>
                  </a:cxn>
                  <a:cxn ang="0">
                    <a:pos x="162" y="7"/>
                  </a:cxn>
                  <a:cxn ang="0">
                    <a:pos x="163" y="5"/>
                  </a:cxn>
                  <a:cxn ang="0">
                    <a:pos x="163" y="3"/>
                  </a:cxn>
                  <a:cxn ang="0">
                    <a:pos x="162" y="2"/>
                  </a:cxn>
                  <a:cxn ang="0">
                    <a:pos x="161" y="1"/>
                  </a:cxn>
                  <a:cxn ang="0">
                    <a:pos x="156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41">
                    <a:moveTo>
                      <a:pt x="153" y="2"/>
                    </a:moveTo>
                    <a:lnTo>
                      <a:pt x="153" y="2"/>
                    </a:lnTo>
                    <a:lnTo>
                      <a:pt x="130" y="34"/>
                    </a:lnTo>
                    <a:lnTo>
                      <a:pt x="119" y="49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89" y="101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57" y="151"/>
                    </a:lnTo>
                    <a:lnTo>
                      <a:pt x="45" y="167"/>
                    </a:lnTo>
                    <a:lnTo>
                      <a:pt x="33" y="183"/>
                    </a:lnTo>
                    <a:lnTo>
                      <a:pt x="20" y="199"/>
                    </a:lnTo>
                    <a:lnTo>
                      <a:pt x="20" y="199"/>
                    </a:lnTo>
                    <a:lnTo>
                      <a:pt x="13" y="208"/>
                    </a:lnTo>
                    <a:lnTo>
                      <a:pt x="6" y="217"/>
                    </a:lnTo>
                    <a:lnTo>
                      <a:pt x="4" y="222"/>
                    </a:lnTo>
                    <a:lnTo>
                      <a:pt x="2" y="227"/>
                    </a:lnTo>
                    <a:lnTo>
                      <a:pt x="0" y="232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2" y="239"/>
                    </a:lnTo>
                    <a:lnTo>
                      <a:pt x="4" y="240"/>
                    </a:lnTo>
                    <a:lnTo>
                      <a:pt x="5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10" y="239"/>
                    </a:lnTo>
                    <a:lnTo>
                      <a:pt x="11" y="237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0" y="232"/>
                    </a:lnTo>
                    <a:lnTo>
                      <a:pt x="11" y="229"/>
                    </a:lnTo>
                    <a:lnTo>
                      <a:pt x="14" y="222"/>
                    </a:lnTo>
                    <a:lnTo>
                      <a:pt x="19" y="214"/>
                    </a:lnTo>
                    <a:lnTo>
                      <a:pt x="25" y="205"/>
                    </a:lnTo>
                    <a:lnTo>
                      <a:pt x="38" y="190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67" y="152"/>
                    </a:lnTo>
                    <a:lnTo>
                      <a:pt x="77" y="139"/>
                    </a:lnTo>
                    <a:lnTo>
                      <a:pt x="85" y="125"/>
                    </a:lnTo>
                    <a:lnTo>
                      <a:pt x="85" y="125"/>
                    </a:lnTo>
                    <a:lnTo>
                      <a:pt x="104" y="95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30" y="49"/>
                    </a:lnTo>
                    <a:lnTo>
                      <a:pt x="140" y="35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63" y="5"/>
                    </a:lnTo>
                    <a:lnTo>
                      <a:pt x="163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1" name="chenying0907 901"/>
              <p:cNvSpPr/>
              <p:nvPr/>
            </p:nvSpPr>
            <p:spPr bwMode="auto">
              <a:xfrm>
                <a:off x="4772025" y="1747838"/>
                <a:ext cx="61913" cy="90488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5" y="12"/>
                  </a:cxn>
                  <a:cxn ang="0">
                    <a:pos x="101" y="21"/>
                  </a:cxn>
                  <a:cxn ang="0">
                    <a:pos x="95" y="29"/>
                  </a:cxn>
                  <a:cxn ang="0">
                    <a:pos x="88" y="38"/>
                  </a:cxn>
                  <a:cxn ang="0">
                    <a:pos x="74" y="53"/>
                  </a:cxn>
                  <a:cxn ang="0">
                    <a:pos x="67" y="61"/>
                  </a:cxn>
                  <a:cxn ang="0">
                    <a:pos x="62" y="69"/>
                  </a:cxn>
                  <a:cxn ang="0">
                    <a:pos x="62" y="69"/>
                  </a:cxn>
                  <a:cxn ang="0">
                    <a:pos x="29" y="114"/>
                  </a:cxn>
                  <a:cxn ang="0">
                    <a:pos x="13" y="138"/>
                  </a:cxn>
                  <a:cxn ang="0">
                    <a:pos x="6" y="150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2" y="170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8"/>
                  </a:cxn>
                  <a:cxn ang="0">
                    <a:pos x="8" y="168"/>
                  </a:cxn>
                  <a:cxn ang="0">
                    <a:pos x="15" y="155"/>
                  </a:cxn>
                  <a:cxn ang="0">
                    <a:pos x="22" y="143"/>
                  </a:cxn>
                  <a:cxn ang="0">
                    <a:pos x="36" y="119"/>
                  </a:cxn>
                  <a:cxn ang="0">
                    <a:pos x="53" y="96"/>
                  </a:cxn>
                  <a:cxn ang="0">
                    <a:pos x="70" y="74"/>
                  </a:cxn>
                  <a:cxn ang="0">
                    <a:pos x="70" y="74"/>
                  </a:cxn>
                  <a:cxn ang="0">
                    <a:pos x="83" y="58"/>
                  </a:cxn>
                  <a:cxn ang="0">
                    <a:pos x="97" y="42"/>
                  </a:cxn>
                  <a:cxn ang="0">
                    <a:pos x="103" y="32"/>
                  </a:cxn>
                  <a:cxn ang="0">
                    <a:pos x="110" y="24"/>
                  </a:cxn>
                  <a:cxn ang="0">
                    <a:pos x="115" y="15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8" y="3"/>
                  </a:cxn>
                  <a:cxn ang="0">
                    <a:pos x="117" y="2"/>
                  </a:cxn>
                  <a:cxn ang="0">
                    <a:pos x="116" y="0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0" y="1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171">
                    <a:moveTo>
                      <a:pt x="109" y="3"/>
                    </a:moveTo>
                    <a:lnTo>
                      <a:pt x="109" y="3"/>
                    </a:lnTo>
                    <a:lnTo>
                      <a:pt x="105" y="12"/>
                    </a:lnTo>
                    <a:lnTo>
                      <a:pt x="101" y="21"/>
                    </a:lnTo>
                    <a:lnTo>
                      <a:pt x="95" y="29"/>
                    </a:lnTo>
                    <a:lnTo>
                      <a:pt x="88" y="38"/>
                    </a:lnTo>
                    <a:lnTo>
                      <a:pt x="74" y="53"/>
                    </a:lnTo>
                    <a:lnTo>
                      <a:pt x="67" y="61"/>
                    </a:lnTo>
                    <a:lnTo>
                      <a:pt x="62" y="69"/>
                    </a:lnTo>
                    <a:lnTo>
                      <a:pt x="62" y="69"/>
                    </a:lnTo>
                    <a:lnTo>
                      <a:pt x="29" y="114"/>
                    </a:lnTo>
                    <a:lnTo>
                      <a:pt x="13" y="138"/>
                    </a:lnTo>
                    <a:lnTo>
                      <a:pt x="6" y="150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15" y="155"/>
                    </a:lnTo>
                    <a:lnTo>
                      <a:pt x="22" y="143"/>
                    </a:lnTo>
                    <a:lnTo>
                      <a:pt x="36" y="119"/>
                    </a:lnTo>
                    <a:lnTo>
                      <a:pt x="53" y="96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83" y="58"/>
                    </a:lnTo>
                    <a:lnTo>
                      <a:pt x="97" y="42"/>
                    </a:lnTo>
                    <a:lnTo>
                      <a:pt x="103" y="32"/>
                    </a:lnTo>
                    <a:lnTo>
                      <a:pt x="110" y="24"/>
                    </a:lnTo>
                    <a:lnTo>
                      <a:pt x="115" y="1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8" y="3"/>
                    </a:lnTo>
                    <a:lnTo>
                      <a:pt x="117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0" y="1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2" name="chenying0907 902"/>
              <p:cNvSpPr>
                <a:spLocks noEditPoints="1"/>
              </p:cNvSpPr>
              <p:nvPr/>
            </p:nvSpPr>
            <p:spPr bwMode="auto">
              <a:xfrm>
                <a:off x="4194175" y="1665288"/>
                <a:ext cx="217488" cy="206375"/>
              </a:xfrm>
              <a:custGeom>
                <a:avLst/>
                <a:gdLst/>
                <a:ahLst/>
                <a:cxnLst>
                  <a:cxn ang="0">
                    <a:pos x="213" y="391"/>
                  </a:cxn>
                  <a:cxn ang="0">
                    <a:pos x="160" y="381"/>
                  </a:cxn>
                  <a:cxn ang="0">
                    <a:pos x="109" y="359"/>
                  </a:cxn>
                  <a:cxn ang="0">
                    <a:pos x="63" y="328"/>
                  </a:cxn>
                  <a:cxn ang="0">
                    <a:pos x="27" y="289"/>
                  </a:cxn>
                  <a:cxn ang="0">
                    <a:pos x="5" y="241"/>
                  </a:cxn>
                  <a:cxn ang="0">
                    <a:pos x="1" y="216"/>
                  </a:cxn>
                  <a:cxn ang="0">
                    <a:pos x="0" y="182"/>
                  </a:cxn>
                  <a:cxn ang="0">
                    <a:pos x="6" y="151"/>
                  </a:cxn>
                  <a:cxn ang="0">
                    <a:pos x="29" y="103"/>
                  </a:cxn>
                  <a:cxn ang="0">
                    <a:pos x="46" y="80"/>
                  </a:cxn>
                  <a:cxn ang="0">
                    <a:pos x="75" y="52"/>
                  </a:cxn>
                  <a:cxn ang="0">
                    <a:pos x="109" y="30"/>
                  </a:cxn>
                  <a:cxn ang="0">
                    <a:pos x="146" y="14"/>
                  </a:cxn>
                  <a:cxn ang="0">
                    <a:pos x="186" y="3"/>
                  </a:cxn>
                  <a:cxn ang="0">
                    <a:pos x="227" y="0"/>
                  </a:cxn>
                  <a:cxn ang="0">
                    <a:pos x="234" y="0"/>
                  </a:cxn>
                  <a:cxn ang="0">
                    <a:pos x="246" y="5"/>
                  </a:cxn>
                  <a:cxn ang="0">
                    <a:pos x="267" y="6"/>
                  </a:cxn>
                  <a:cxn ang="0">
                    <a:pos x="312" y="18"/>
                  </a:cxn>
                  <a:cxn ang="0">
                    <a:pos x="348" y="41"/>
                  </a:cxn>
                  <a:cxn ang="0">
                    <a:pos x="376" y="72"/>
                  </a:cxn>
                  <a:cxn ang="0">
                    <a:pos x="396" y="108"/>
                  </a:cxn>
                  <a:cxn ang="0">
                    <a:pos x="407" y="146"/>
                  </a:cxn>
                  <a:cxn ang="0">
                    <a:pos x="411" y="179"/>
                  </a:cxn>
                  <a:cxn ang="0">
                    <a:pos x="408" y="230"/>
                  </a:cxn>
                  <a:cxn ang="0">
                    <a:pos x="395" y="278"/>
                  </a:cxn>
                  <a:cxn ang="0">
                    <a:pos x="369" y="324"/>
                  </a:cxn>
                  <a:cxn ang="0">
                    <a:pos x="331" y="360"/>
                  </a:cxn>
                  <a:cxn ang="0">
                    <a:pos x="299" y="378"/>
                  </a:cxn>
                  <a:cxn ang="0">
                    <a:pos x="249" y="390"/>
                  </a:cxn>
                  <a:cxn ang="0">
                    <a:pos x="203" y="45"/>
                  </a:cxn>
                  <a:cxn ang="0">
                    <a:pos x="178" y="51"/>
                  </a:cxn>
                  <a:cxn ang="0">
                    <a:pos x="141" y="65"/>
                  </a:cxn>
                  <a:cxn ang="0">
                    <a:pos x="106" y="87"/>
                  </a:cxn>
                  <a:cxn ang="0">
                    <a:pos x="75" y="113"/>
                  </a:cxn>
                  <a:cxn ang="0">
                    <a:pos x="52" y="144"/>
                  </a:cxn>
                  <a:cxn ang="0">
                    <a:pos x="42" y="167"/>
                  </a:cxn>
                  <a:cxn ang="0">
                    <a:pos x="37" y="203"/>
                  </a:cxn>
                  <a:cxn ang="0">
                    <a:pos x="47" y="239"/>
                  </a:cxn>
                  <a:cxn ang="0">
                    <a:pos x="60" y="263"/>
                  </a:cxn>
                  <a:cxn ang="0">
                    <a:pos x="75" y="278"/>
                  </a:cxn>
                  <a:cxn ang="0">
                    <a:pos x="125" y="316"/>
                  </a:cxn>
                  <a:cxn ang="0">
                    <a:pos x="188" y="344"/>
                  </a:cxn>
                  <a:cxn ang="0">
                    <a:pos x="222" y="350"/>
                  </a:cxn>
                  <a:cxn ang="0">
                    <a:pos x="245" y="350"/>
                  </a:cxn>
                  <a:cxn ang="0">
                    <a:pos x="278" y="342"/>
                  </a:cxn>
                  <a:cxn ang="0">
                    <a:pos x="306" y="327"/>
                  </a:cxn>
                  <a:cxn ang="0">
                    <a:pos x="324" y="310"/>
                  </a:cxn>
                  <a:cxn ang="0">
                    <a:pos x="346" y="278"/>
                  </a:cxn>
                  <a:cxn ang="0">
                    <a:pos x="362" y="241"/>
                  </a:cxn>
                  <a:cxn ang="0">
                    <a:pos x="370" y="203"/>
                  </a:cxn>
                  <a:cxn ang="0">
                    <a:pos x="369" y="164"/>
                  </a:cxn>
                  <a:cxn ang="0">
                    <a:pos x="359" y="126"/>
                  </a:cxn>
                  <a:cxn ang="0">
                    <a:pos x="350" y="108"/>
                  </a:cxn>
                  <a:cxn ang="0">
                    <a:pos x="334" y="85"/>
                  </a:cxn>
                  <a:cxn ang="0">
                    <a:pos x="313" y="68"/>
                  </a:cxn>
                  <a:cxn ang="0">
                    <a:pos x="289" y="55"/>
                  </a:cxn>
                  <a:cxn ang="0">
                    <a:pos x="262" y="48"/>
                  </a:cxn>
                  <a:cxn ang="0">
                    <a:pos x="241" y="47"/>
                  </a:cxn>
                  <a:cxn ang="0">
                    <a:pos x="218" y="49"/>
                  </a:cxn>
                  <a:cxn ang="0">
                    <a:pos x="210" y="47"/>
                  </a:cxn>
                </a:cxnLst>
                <a:rect l="0" t="0" r="r" b="b"/>
                <a:pathLst>
                  <a:path w="411" h="391">
                    <a:moveTo>
                      <a:pt x="231" y="391"/>
                    </a:moveTo>
                    <a:lnTo>
                      <a:pt x="231" y="391"/>
                    </a:lnTo>
                    <a:lnTo>
                      <a:pt x="213" y="391"/>
                    </a:lnTo>
                    <a:lnTo>
                      <a:pt x="195" y="389"/>
                    </a:lnTo>
                    <a:lnTo>
                      <a:pt x="178" y="385"/>
                    </a:lnTo>
                    <a:lnTo>
                      <a:pt x="160" y="381"/>
                    </a:lnTo>
                    <a:lnTo>
                      <a:pt x="143" y="374"/>
                    </a:lnTo>
                    <a:lnTo>
                      <a:pt x="125" y="367"/>
                    </a:lnTo>
                    <a:lnTo>
                      <a:pt x="109" y="359"/>
                    </a:lnTo>
                    <a:lnTo>
                      <a:pt x="92" y="350"/>
                    </a:lnTo>
                    <a:lnTo>
                      <a:pt x="78" y="339"/>
                    </a:lnTo>
                    <a:lnTo>
                      <a:pt x="63" y="328"/>
                    </a:lnTo>
                    <a:lnTo>
                      <a:pt x="50" y="315"/>
                    </a:lnTo>
                    <a:lnTo>
                      <a:pt x="37" y="303"/>
                    </a:lnTo>
                    <a:lnTo>
                      <a:pt x="27" y="289"/>
                    </a:lnTo>
                    <a:lnTo>
                      <a:pt x="18" y="273"/>
                    </a:lnTo>
                    <a:lnTo>
                      <a:pt x="11" y="258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3" y="229"/>
                    </a:lnTo>
                    <a:lnTo>
                      <a:pt x="1" y="216"/>
                    </a:lnTo>
                    <a:lnTo>
                      <a:pt x="0" y="204"/>
                    </a:lnTo>
                    <a:lnTo>
                      <a:pt x="0" y="193"/>
                    </a:lnTo>
                    <a:lnTo>
                      <a:pt x="0" y="182"/>
                    </a:lnTo>
                    <a:lnTo>
                      <a:pt x="1" y="171"/>
                    </a:lnTo>
                    <a:lnTo>
                      <a:pt x="3" y="160"/>
                    </a:lnTo>
                    <a:lnTo>
                      <a:pt x="6" y="151"/>
                    </a:lnTo>
                    <a:lnTo>
                      <a:pt x="13" y="133"/>
                    </a:lnTo>
                    <a:lnTo>
                      <a:pt x="20" y="117"/>
                    </a:lnTo>
                    <a:lnTo>
                      <a:pt x="29" y="103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46" y="80"/>
                    </a:lnTo>
                    <a:lnTo>
                      <a:pt x="55" y="70"/>
                    </a:lnTo>
                    <a:lnTo>
                      <a:pt x="64" y="61"/>
                    </a:lnTo>
                    <a:lnTo>
                      <a:pt x="75" y="52"/>
                    </a:lnTo>
                    <a:lnTo>
                      <a:pt x="86" y="45"/>
                    </a:lnTo>
                    <a:lnTo>
                      <a:pt x="97" y="38"/>
                    </a:lnTo>
                    <a:lnTo>
                      <a:pt x="109" y="30"/>
                    </a:lnTo>
                    <a:lnTo>
                      <a:pt x="121" y="24"/>
                    </a:lnTo>
                    <a:lnTo>
                      <a:pt x="134" y="19"/>
                    </a:lnTo>
                    <a:lnTo>
                      <a:pt x="146" y="14"/>
                    </a:lnTo>
                    <a:lnTo>
                      <a:pt x="159" y="10"/>
                    </a:lnTo>
                    <a:lnTo>
                      <a:pt x="173" y="7"/>
                    </a:lnTo>
                    <a:lnTo>
                      <a:pt x="186" y="3"/>
                    </a:lnTo>
                    <a:lnTo>
                      <a:pt x="200" y="1"/>
                    </a:lnTo>
                    <a:lnTo>
                      <a:pt x="213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9" y="1"/>
                    </a:lnTo>
                    <a:lnTo>
                      <a:pt x="243" y="3"/>
                    </a:lnTo>
                    <a:lnTo>
                      <a:pt x="246" y="5"/>
                    </a:lnTo>
                    <a:lnTo>
                      <a:pt x="249" y="5"/>
                    </a:lnTo>
                    <a:lnTo>
                      <a:pt x="249" y="5"/>
                    </a:lnTo>
                    <a:lnTo>
                      <a:pt x="267" y="6"/>
                    </a:lnTo>
                    <a:lnTo>
                      <a:pt x="283" y="9"/>
                    </a:lnTo>
                    <a:lnTo>
                      <a:pt x="299" y="13"/>
                    </a:lnTo>
                    <a:lnTo>
                      <a:pt x="312" y="18"/>
                    </a:lnTo>
                    <a:lnTo>
                      <a:pt x="326" y="24"/>
                    </a:lnTo>
                    <a:lnTo>
                      <a:pt x="338" y="32"/>
                    </a:lnTo>
                    <a:lnTo>
                      <a:pt x="348" y="41"/>
                    </a:lnTo>
                    <a:lnTo>
                      <a:pt x="359" y="50"/>
                    </a:lnTo>
                    <a:lnTo>
                      <a:pt x="368" y="60"/>
                    </a:lnTo>
                    <a:lnTo>
                      <a:pt x="376" y="72"/>
                    </a:lnTo>
                    <a:lnTo>
                      <a:pt x="383" y="83"/>
                    </a:lnTo>
                    <a:lnTo>
                      <a:pt x="390" y="95"/>
                    </a:lnTo>
                    <a:lnTo>
                      <a:pt x="396" y="108"/>
                    </a:lnTo>
                    <a:lnTo>
                      <a:pt x="400" y="120"/>
                    </a:lnTo>
                    <a:lnTo>
                      <a:pt x="404" y="134"/>
                    </a:lnTo>
                    <a:lnTo>
                      <a:pt x="407" y="146"/>
                    </a:lnTo>
                    <a:lnTo>
                      <a:pt x="407" y="146"/>
                    </a:lnTo>
                    <a:lnTo>
                      <a:pt x="409" y="163"/>
                    </a:lnTo>
                    <a:lnTo>
                      <a:pt x="411" y="179"/>
                    </a:lnTo>
                    <a:lnTo>
                      <a:pt x="411" y="196"/>
                    </a:lnTo>
                    <a:lnTo>
                      <a:pt x="410" y="212"/>
                    </a:lnTo>
                    <a:lnTo>
                      <a:pt x="408" y="230"/>
                    </a:lnTo>
                    <a:lnTo>
                      <a:pt x="405" y="246"/>
                    </a:lnTo>
                    <a:lnTo>
                      <a:pt x="400" y="263"/>
                    </a:lnTo>
                    <a:lnTo>
                      <a:pt x="395" y="278"/>
                    </a:lnTo>
                    <a:lnTo>
                      <a:pt x="388" y="295"/>
                    </a:lnTo>
                    <a:lnTo>
                      <a:pt x="378" y="309"/>
                    </a:lnTo>
                    <a:lnTo>
                      <a:pt x="369" y="324"/>
                    </a:lnTo>
                    <a:lnTo>
                      <a:pt x="358" y="337"/>
                    </a:lnTo>
                    <a:lnTo>
                      <a:pt x="345" y="348"/>
                    </a:lnTo>
                    <a:lnTo>
                      <a:pt x="331" y="360"/>
                    </a:lnTo>
                    <a:lnTo>
                      <a:pt x="315" y="370"/>
                    </a:lnTo>
                    <a:lnTo>
                      <a:pt x="299" y="378"/>
                    </a:lnTo>
                    <a:lnTo>
                      <a:pt x="299" y="378"/>
                    </a:lnTo>
                    <a:lnTo>
                      <a:pt x="283" y="384"/>
                    </a:lnTo>
                    <a:lnTo>
                      <a:pt x="267" y="388"/>
                    </a:lnTo>
                    <a:lnTo>
                      <a:pt x="249" y="390"/>
                    </a:lnTo>
                    <a:lnTo>
                      <a:pt x="231" y="391"/>
                    </a:lnTo>
                    <a:lnTo>
                      <a:pt x="231" y="391"/>
                    </a:lnTo>
                    <a:close/>
                    <a:moveTo>
                      <a:pt x="203" y="45"/>
                    </a:moveTo>
                    <a:lnTo>
                      <a:pt x="203" y="45"/>
                    </a:lnTo>
                    <a:lnTo>
                      <a:pt x="190" y="48"/>
                    </a:lnTo>
                    <a:lnTo>
                      <a:pt x="178" y="51"/>
                    </a:lnTo>
                    <a:lnTo>
                      <a:pt x="166" y="55"/>
                    </a:lnTo>
                    <a:lnTo>
                      <a:pt x="153" y="60"/>
                    </a:lnTo>
                    <a:lnTo>
                      <a:pt x="141" y="65"/>
                    </a:lnTo>
                    <a:lnTo>
                      <a:pt x="128" y="72"/>
                    </a:lnTo>
                    <a:lnTo>
                      <a:pt x="117" y="79"/>
                    </a:lnTo>
                    <a:lnTo>
                      <a:pt x="106" y="87"/>
                    </a:lnTo>
                    <a:lnTo>
                      <a:pt x="95" y="95"/>
                    </a:lnTo>
                    <a:lnTo>
                      <a:pt x="85" y="104"/>
                    </a:lnTo>
                    <a:lnTo>
                      <a:pt x="75" y="113"/>
                    </a:lnTo>
                    <a:lnTo>
                      <a:pt x="66" y="123"/>
                    </a:lnTo>
                    <a:lnTo>
                      <a:pt x="58" y="134"/>
                    </a:lnTo>
                    <a:lnTo>
                      <a:pt x="52" y="144"/>
                    </a:lnTo>
                    <a:lnTo>
                      <a:pt x="46" y="155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0" y="178"/>
                    </a:lnTo>
                    <a:lnTo>
                      <a:pt x="37" y="189"/>
                    </a:lnTo>
                    <a:lnTo>
                      <a:pt x="37" y="203"/>
                    </a:lnTo>
                    <a:lnTo>
                      <a:pt x="38" y="217"/>
                    </a:lnTo>
                    <a:lnTo>
                      <a:pt x="44" y="232"/>
                    </a:lnTo>
                    <a:lnTo>
                      <a:pt x="47" y="239"/>
                    </a:lnTo>
                    <a:lnTo>
                      <a:pt x="50" y="247"/>
                    </a:lnTo>
                    <a:lnTo>
                      <a:pt x="55" y="254"/>
                    </a:lnTo>
                    <a:lnTo>
                      <a:pt x="60" y="263"/>
                    </a:lnTo>
                    <a:lnTo>
                      <a:pt x="67" y="270"/>
                    </a:lnTo>
                    <a:lnTo>
                      <a:pt x="75" y="278"/>
                    </a:lnTo>
                    <a:lnTo>
                      <a:pt x="75" y="278"/>
                    </a:lnTo>
                    <a:lnTo>
                      <a:pt x="89" y="292"/>
                    </a:lnTo>
                    <a:lnTo>
                      <a:pt x="107" y="305"/>
                    </a:lnTo>
                    <a:lnTo>
                      <a:pt x="125" y="316"/>
                    </a:lnTo>
                    <a:lnTo>
                      <a:pt x="145" y="328"/>
                    </a:lnTo>
                    <a:lnTo>
                      <a:pt x="167" y="337"/>
                    </a:lnTo>
                    <a:lnTo>
                      <a:pt x="188" y="344"/>
                    </a:lnTo>
                    <a:lnTo>
                      <a:pt x="200" y="346"/>
                    </a:lnTo>
                    <a:lnTo>
                      <a:pt x="211" y="348"/>
                    </a:lnTo>
                    <a:lnTo>
                      <a:pt x="222" y="350"/>
                    </a:lnTo>
                    <a:lnTo>
                      <a:pt x="233" y="351"/>
                    </a:lnTo>
                    <a:lnTo>
                      <a:pt x="233" y="351"/>
                    </a:lnTo>
                    <a:lnTo>
                      <a:pt x="245" y="350"/>
                    </a:lnTo>
                    <a:lnTo>
                      <a:pt x="256" y="348"/>
                    </a:lnTo>
                    <a:lnTo>
                      <a:pt x="267" y="346"/>
                    </a:lnTo>
                    <a:lnTo>
                      <a:pt x="278" y="342"/>
                    </a:lnTo>
                    <a:lnTo>
                      <a:pt x="287" y="338"/>
                    </a:lnTo>
                    <a:lnTo>
                      <a:pt x="297" y="333"/>
                    </a:lnTo>
                    <a:lnTo>
                      <a:pt x="306" y="327"/>
                    </a:lnTo>
                    <a:lnTo>
                      <a:pt x="314" y="320"/>
                    </a:lnTo>
                    <a:lnTo>
                      <a:pt x="314" y="320"/>
                    </a:lnTo>
                    <a:lnTo>
                      <a:pt x="324" y="310"/>
                    </a:lnTo>
                    <a:lnTo>
                      <a:pt x="332" y="300"/>
                    </a:lnTo>
                    <a:lnTo>
                      <a:pt x="340" y="290"/>
                    </a:lnTo>
                    <a:lnTo>
                      <a:pt x="346" y="278"/>
                    </a:lnTo>
                    <a:lnTo>
                      <a:pt x="352" y="266"/>
                    </a:lnTo>
                    <a:lnTo>
                      <a:pt x="358" y="254"/>
                    </a:lnTo>
                    <a:lnTo>
                      <a:pt x="362" y="241"/>
                    </a:lnTo>
                    <a:lnTo>
                      <a:pt x="366" y="229"/>
                    </a:lnTo>
                    <a:lnTo>
                      <a:pt x="368" y="215"/>
                    </a:lnTo>
                    <a:lnTo>
                      <a:pt x="370" y="203"/>
                    </a:lnTo>
                    <a:lnTo>
                      <a:pt x="370" y="189"/>
                    </a:lnTo>
                    <a:lnTo>
                      <a:pt x="370" y="176"/>
                    </a:lnTo>
                    <a:lnTo>
                      <a:pt x="369" y="164"/>
                    </a:lnTo>
                    <a:lnTo>
                      <a:pt x="367" y="151"/>
                    </a:lnTo>
                    <a:lnTo>
                      <a:pt x="364" y="138"/>
                    </a:lnTo>
                    <a:lnTo>
                      <a:pt x="359" y="126"/>
                    </a:lnTo>
                    <a:lnTo>
                      <a:pt x="359" y="126"/>
                    </a:lnTo>
                    <a:lnTo>
                      <a:pt x="356" y="117"/>
                    </a:lnTo>
                    <a:lnTo>
                      <a:pt x="350" y="108"/>
                    </a:lnTo>
                    <a:lnTo>
                      <a:pt x="345" y="101"/>
                    </a:lnTo>
                    <a:lnTo>
                      <a:pt x="340" y="92"/>
                    </a:lnTo>
                    <a:lnTo>
                      <a:pt x="334" y="85"/>
                    </a:lnTo>
                    <a:lnTo>
                      <a:pt x="328" y="79"/>
                    </a:lnTo>
                    <a:lnTo>
                      <a:pt x="320" y="73"/>
                    </a:lnTo>
                    <a:lnTo>
                      <a:pt x="313" y="68"/>
                    </a:lnTo>
                    <a:lnTo>
                      <a:pt x="306" y="63"/>
                    </a:lnTo>
                    <a:lnTo>
                      <a:pt x="298" y="59"/>
                    </a:lnTo>
                    <a:lnTo>
                      <a:pt x="289" y="55"/>
                    </a:lnTo>
                    <a:lnTo>
                      <a:pt x="280" y="52"/>
                    </a:lnTo>
                    <a:lnTo>
                      <a:pt x="271" y="50"/>
                    </a:lnTo>
                    <a:lnTo>
                      <a:pt x="262" y="48"/>
                    </a:lnTo>
                    <a:lnTo>
                      <a:pt x="251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21" y="48"/>
                    </a:lnTo>
                    <a:lnTo>
                      <a:pt x="221" y="48"/>
                    </a:lnTo>
                    <a:lnTo>
                      <a:pt x="218" y="49"/>
                    </a:lnTo>
                    <a:lnTo>
                      <a:pt x="218" y="49"/>
                    </a:lnTo>
                    <a:lnTo>
                      <a:pt x="214" y="48"/>
                    </a:lnTo>
                    <a:lnTo>
                      <a:pt x="210" y="47"/>
                    </a:lnTo>
                    <a:lnTo>
                      <a:pt x="207" y="45"/>
                    </a:lnTo>
                    <a:lnTo>
                      <a:pt x="203" y="4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3" name="chenying0907 903"/>
              <p:cNvSpPr>
                <a:spLocks noEditPoints="1"/>
              </p:cNvSpPr>
              <p:nvPr/>
            </p:nvSpPr>
            <p:spPr bwMode="auto">
              <a:xfrm>
                <a:off x="4197350" y="1404938"/>
                <a:ext cx="449263" cy="444500"/>
              </a:xfrm>
              <a:custGeom>
                <a:avLst/>
                <a:gdLst/>
                <a:ahLst/>
                <a:cxnLst>
                  <a:cxn ang="0">
                    <a:pos x="735" y="833"/>
                  </a:cxn>
                  <a:cxn ang="0">
                    <a:pos x="616" y="832"/>
                  </a:cxn>
                  <a:cxn ang="0">
                    <a:pos x="603" y="831"/>
                  </a:cxn>
                  <a:cxn ang="0">
                    <a:pos x="588" y="829"/>
                  </a:cxn>
                  <a:cxn ang="0">
                    <a:pos x="575" y="811"/>
                  </a:cxn>
                  <a:cxn ang="0">
                    <a:pos x="562" y="767"/>
                  </a:cxn>
                  <a:cxn ang="0">
                    <a:pos x="559" y="714"/>
                  </a:cxn>
                  <a:cxn ang="0">
                    <a:pos x="551" y="661"/>
                  </a:cxn>
                  <a:cxn ang="0">
                    <a:pos x="522" y="582"/>
                  </a:cxn>
                  <a:cxn ang="0">
                    <a:pos x="482" y="510"/>
                  </a:cxn>
                  <a:cxn ang="0">
                    <a:pos x="432" y="444"/>
                  </a:cxn>
                  <a:cxn ang="0">
                    <a:pos x="375" y="389"/>
                  </a:cxn>
                  <a:cxn ang="0">
                    <a:pos x="339" y="363"/>
                  </a:cxn>
                  <a:cxn ang="0">
                    <a:pos x="270" y="330"/>
                  </a:cxn>
                  <a:cxn ang="0">
                    <a:pos x="134" y="299"/>
                  </a:cxn>
                  <a:cxn ang="0">
                    <a:pos x="93" y="296"/>
                  </a:cxn>
                  <a:cxn ang="0">
                    <a:pos x="50" y="287"/>
                  </a:cxn>
                  <a:cxn ang="0">
                    <a:pos x="35" y="271"/>
                  </a:cxn>
                  <a:cxn ang="0">
                    <a:pos x="27" y="263"/>
                  </a:cxn>
                  <a:cxn ang="0">
                    <a:pos x="14" y="223"/>
                  </a:cxn>
                  <a:cxn ang="0">
                    <a:pos x="0" y="99"/>
                  </a:cxn>
                  <a:cxn ang="0">
                    <a:pos x="11" y="14"/>
                  </a:cxn>
                  <a:cxn ang="0">
                    <a:pos x="19" y="3"/>
                  </a:cxn>
                  <a:cxn ang="0">
                    <a:pos x="34" y="1"/>
                  </a:cxn>
                  <a:cxn ang="0">
                    <a:pos x="50" y="11"/>
                  </a:cxn>
                  <a:cxn ang="0">
                    <a:pos x="151" y="17"/>
                  </a:cxn>
                  <a:cxn ang="0">
                    <a:pos x="325" y="50"/>
                  </a:cxn>
                  <a:cxn ang="0">
                    <a:pos x="471" y="111"/>
                  </a:cxn>
                  <a:cxn ang="0">
                    <a:pos x="593" y="201"/>
                  </a:cxn>
                  <a:cxn ang="0">
                    <a:pos x="667" y="284"/>
                  </a:cxn>
                  <a:cxn ang="0">
                    <a:pos x="739" y="398"/>
                  </a:cxn>
                  <a:cxn ang="0">
                    <a:pos x="792" y="526"/>
                  </a:cxn>
                  <a:cxn ang="0">
                    <a:pos x="825" y="672"/>
                  </a:cxn>
                  <a:cxn ang="0">
                    <a:pos x="837" y="799"/>
                  </a:cxn>
                  <a:cxn ang="0">
                    <a:pos x="847" y="815"/>
                  </a:cxn>
                  <a:cxn ang="0">
                    <a:pos x="843" y="833"/>
                  </a:cxn>
                  <a:cxn ang="0">
                    <a:pos x="831" y="838"/>
                  </a:cxn>
                  <a:cxn ang="0">
                    <a:pos x="45" y="65"/>
                  </a:cxn>
                  <a:cxn ang="0">
                    <a:pos x="46" y="157"/>
                  </a:cxn>
                  <a:cxn ang="0">
                    <a:pos x="61" y="237"/>
                  </a:cxn>
                  <a:cxn ang="0">
                    <a:pos x="76" y="249"/>
                  </a:cxn>
                  <a:cxn ang="0">
                    <a:pos x="92" y="257"/>
                  </a:cxn>
                  <a:cxn ang="0">
                    <a:pos x="174" y="267"/>
                  </a:cxn>
                  <a:cxn ang="0">
                    <a:pos x="232" y="274"/>
                  </a:cxn>
                  <a:cxn ang="0">
                    <a:pos x="298" y="295"/>
                  </a:cxn>
                  <a:cxn ang="0">
                    <a:pos x="376" y="335"/>
                  </a:cxn>
                  <a:cxn ang="0">
                    <a:pos x="406" y="360"/>
                  </a:cxn>
                  <a:cxn ang="0">
                    <a:pos x="498" y="465"/>
                  </a:cxn>
                  <a:cxn ang="0">
                    <a:pos x="565" y="574"/>
                  </a:cxn>
                  <a:cxn ang="0">
                    <a:pos x="578" y="611"/>
                  </a:cxn>
                  <a:cxn ang="0">
                    <a:pos x="588" y="680"/>
                  </a:cxn>
                  <a:cxn ang="0">
                    <a:pos x="601" y="759"/>
                  </a:cxn>
                  <a:cxn ang="0">
                    <a:pos x="625" y="791"/>
                  </a:cxn>
                  <a:cxn ang="0">
                    <a:pos x="781" y="793"/>
                  </a:cxn>
                  <a:cxn ang="0">
                    <a:pos x="791" y="740"/>
                  </a:cxn>
                  <a:cxn ang="0">
                    <a:pos x="768" y="594"/>
                  </a:cxn>
                  <a:cxn ang="0">
                    <a:pos x="728" y="467"/>
                  </a:cxn>
                  <a:cxn ang="0">
                    <a:pos x="671" y="358"/>
                  </a:cxn>
                  <a:cxn ang="0">
                    <a:pos x="616" y="287"/>
                  </a:cxn>
                  <a:cxn ang="0">
                    <a:pos x="506" y="187"/>
                  </a:cxn>
                  <a:cxn ang="0">
                    <a:pos x="379" y="115"/>
                  </a:cxn>
                  <a:cxn ang="0">
                    <a:pos x="231" y="71"/>
                  </a:cxn>
                  <a:cxn ang="0">
                    <a:pos x="58" y="53"/>
                  </a:cxn>
                </a:cxnLst>
                <a:rect l="0" t="0" r="r" b="b"/>
                <a:pathLst>
                  <a:path w="847" h="838">
                    <a:moveTo>
                      <a:pt x="829" y="838"/>
                    </a:moveTo>
                    <a:lnTo>
                      <a:pt x="829" y="838"/>
                    </a:lnTo>
                    <a:lnTo>
                      <a:pt x="782" y="835"/>
                    </a:lnTo>
                    <a:lnTo>
                      <a:pt x="735" y="833"/>
                    </a:lnTo>
                    <a:lnTo>
                      <a:pt x="686" y="833"/>
                    </a:lnTo>
                    <a:lnTo>
                      <a:pt x="635" y="832"/>
                    </a:lnTo>
                    <a:lnTo>
                      <a:pt x="616" y="832"/>
                    </a:lnTo>
                    <a:lnTo>
                      <a:pt x="616" y="832"/>
                    </a:lnTo>
                    <a:lnTo>
                      <a:pt x="609" y="831"/>
                    </a:lnTo>
                    <a:lnTo>
                      <a:pt x="606" y="830"/>
                    </a:lnTo>
                    <a:lnTo>
                      <a:pt x="603" y="831"/>
                    </a:lnTo>
                    <a:lnTo>
                      <a:pt x="603" y="831"/>
                    </a:lnTo>
                    <a:lnTo>
                      <a:pt x="599" y="831"/>
                    </a:lnTo>
                    <a:lnTo>
                      <a:pt x="599" y="831"/>
                    </a:lnTo>
                    <a:lnTo>
                      <a:pt x="593" y="831"/>
                    </a:lnTo>
                    <a:lnTo>
                      <a:pt x="588" y="829"/>
                    </a:lnTo>
                    <a:lnTo>
                      <a:pt x="584" y="826"/>
                    </a:lnTo>
                    <a:lnTo>
                      <a:pt x="581" y="822"/>
                    </a:lnTo>
                    <a:lnTo>
                      <a:pt x="581" y="822"/>
                    </a:lnTo>
                    <a:lnTo>
                      <a:pt x="575" y="811"/>
                    </a:lnTo>
                    <a:lnTo>
                      <a:pt x="571" y="800"/>
                    </a:lnTo>
                    <a:lnTo>
                      <a:pt x="567" y="789"/>
                    </a:lnTo>
                    <a:lnTo>
                      <a:pt x="564" y="779"/>
                    </a:lnTo>
                    <a:lnTo>
                      <a:pt x="562" y="767"/>
                    </a:lnTo>
                    <a:lnTo>
                      <a:pt x="561" y="756"/>
                    </a:lnTo>
                    <a:lnTo>
                      <a:pt x="560" y="732"/>
                    </a:lnTo>
                    <a:lnTo>
                      <a:pt x="560" y="732"/>
                    </a:lnTo>
                    <a:lnTo>
                      <a:pt x="559" y="714"/>
                    </a:lnTo>
                    <a:lnTo>
                      <a:pt x="558" y="697"/>
                    </a:lnTo>
                    <a:lnTo>
                      <a:pt x="555" y="679"/>
                    </a:lnTo>
                    <a:lnTo>
                      <a:pt x="551" y="661"/>
                    </a:lnTo>
                    <a:lnTo>
                      <a:pt x="551" y="661"/>
                    </a:lnTo>
                    <a:lnTo>
                      <a:pt x="545" y="641"/>
                    </a:lnTo>
                    <a:lnTo>
                      <a:pt x="538" y="622"/>
                    </a:lnTo>
                    <a:lnTo>
                      <a:pt x="530" y="602"/>
                    </a:lnTo>
                    <a:lnTo>
                      <a:pt x="522" y="582"/>
                    </a:lnTo>
                    <a:lnTo>
                      <a:pt x="513" y="564"/>
                    </a:lnTo>
                    <a:lnTo>
                      <a:pt x="504" y="545"/>
                    </a:lnTo>
                    <a:lnTo>
                      <a:pt x="493" y="528"/>
                    </a:lnTo>
                    <a:lnTo>
                      <a:pt x="482" y="510"/>
                    </a:lnTo>
                    <a:lnTo>
                      <a:pt x="470" y="492"/>
                    </a:lnTo>
                    <a:lnTo>
                      <a:pt x="458" y="476"/>
                    </a:lnTo>
                    <a:lnTo>
                      <a:pt x="446" y="459"/>
                    </a:lnTo>
                    <a:lnTo>
                      <a:pt x="432" y="444"/>
                    </a:lnTo>
                    <a:lnTo>
                      <a:pt x="419" y="429"/>
                    </a:lnTo>
                    <a:lnTo>
                      <a:pt x="404" y="415"/>
                    </a:lnTo>
                    <a:lnTo>
                      <a:pt x="390" y="403"/>
                    </a:lnTo>
                    <a:lnTo>
                      <a:pt x="375" y="389"/>
                    </a:lnTo>
                    <a:lnTo>
                      <a:pt x="375" y="389"/>
                    </a:lnTo>
                    <a:lnTo>
                      <a:pt x="364" y="380"/>
                    </a:lnTo>
                    <a:lnTo>
                      <a:pt x="352" y="372"/>
                    </a:lnTo>
                    <a:lnTo>
                      <a:pt x="339" y="363"/>
                    </a:lnTo>
                    <a:lnTo>
                      <a:pt x="326" y="356"/>
                    </a:lnTo>
                    <a:lnTo>
                      <a:pt x="313" y="349"/>
                    </a:lnTo>
                    <a:lnTo>
                      <a:pt x="299" y="342"/>
                    </a:lnTo>
                    <a:lnTo>
                      <a:pt x="270" y="330"/>
                    </a:lnTo>
                    <a:lnTo>
                      <a:pt x="239" y="320"/>
                    </a:lnTo>
                    <a:lnTo>
                      <a:pt x="206" y="312"/>
                    </a:lnTo>
                    <a:lnTo>
                      <a:pt x="171" y="304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93" y="296"/>
                    </a:lnTo>
                    <a:lnTo>
                      <a:pt x="75" y="294"/>
                    </a:lnTo>
                    <a:lnTo>
                      <a:pt x="66" y="292"/>
                    </a:lnTo>
                    <a:lnTo>
                      <a:pt x="57" y="290"/>
                    </a:lnTo>
                    <a:lnTo>
                      <a:pt x="50" y="287"/>
                    </a:lnTo>
                    <a:lnTo>
                      <a:pt x="43" y="283"/>
                    </a:lnTo>
                    <a:lnTo>
                      <a:pt x="43" y="283"/>
                    </a:lnTo>
                    <a:lnTo>
                      <a:pt x="38" y="278"/>
                    </a:lnTo>
                    <a:lnTo>
                      <a:pt x="35" y="271"/>
                    </a:lnTo>
                    <a:lnTo>
                      <a:pt x="33" y="268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27" y="263"/>
                    </a:lnTo>
                    <a:lnTo>
                      <a:pt x="25" y="261"/>
                    </a:lnTo>
                    <a:lnTo>
                      <a:pt x="22" y="255"/>
                    </a:lnTo>
                    <a:lnTo>
                      <a:pt x="22" y="255"/>
                    </a:lnTo>
                    <a:lnTo>
                      <a:pt x="14" y="223"/>
                    </a:lnTo>
                    <a:lnTo>
                      <a:pt x="8" y="191"/>
                    </a:lnTo>
                    <a:lnTo>
                      <a:pt x="4" y="160"/>
                    </a:lnTo>
                    <a:lnTo>
                      <a:pt x="2" y="129"/>
                    </a:lnTo>
                    <a:lnTo>
                      <a:pt x="0" y="99"/>
                    </a:lnTo>
                    <a:lnTo>
                      <a:pt x="3" y="70"/>
                    </a:lnTo>
                    <a:lnTo>
                      <a:pt x="6" y="4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0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105" y="13"/>
                    </a:lnTo>
                    <a:lnTo>
                      <a:pt x="151" y="17"/>
                    </a:lnTo>
                    <a:lnTo>
                      <a:pt x="198" y="23"/>
                    </a:lnTo>
                    <a:lnTo>
                      <a:pt x="241" y="31"/>
                    </a:lnTo>
                    <a:lnTo>
                      <a:pt x="284" y="40"/>
                    </a:lnTo>
                    <a:lnTo>
                      <a:pt x="325" y="50"/>
                    </a:lnTo>
                    <a:lnTo>
                      <a:pt x="364" y="63"/>
                    </a:lnTo>
                    <a:lnTo>
                      <a:pt x="401" y="77"/>
                    </a:lnTo>
                    <a:lnTo>
                      <a:pt x="437" y="94"/>
                    </a:lnTo>
                    <a:lnTo>
                      <a:pt x="471" y="111"/>
                    </a:lnTo>
                    <a:lnTo>
                      <a:pt x="504" y="131"/>
                    </a:lnTo>
                    <a:lnTo>
                      <a:pt x="536" y="153"/>
                    </a:lnTo>
                    <a:lnTo>
                      <a:pt x="564" y="175"/>
                    </a:lnTo>
                    <a:lnTo>
                      <a:pt x="593" y="201"/>
                    </a:lnTo>
                    <a:lnTo>
                      <a:pt x="620" y="228"/>
                    </a:lnTo>
                    <a:lnTo>
                      <a:pt x="645" y="256"/>
                    </a:lnTo>
                    <a:lnTo>
                      <a:pt x="645" y="256"/>
                    </a:lnTo>
                    <a:lnTo>
                      <a:pt x="667" y="284"/>
                    </a:lnTo>
                    <a:lnTo>
                      <a:pt x="686" y="312"/>
                    </a:lnTo>
                    <a:lnTo>
                      <a:pt x="706" y="340"/>
                    </a:lnTo>
                    <a:lnTo>
                      <a:pt x="724" y="368"/>
                    </a:lnTo>
                    <a:lnTo>
                      <a:pt x="739" y="398"/>
                    </a:lnTo>
                    <a:lnTo>
                      <a:pt x="755" y="429"/>
                    </a:lnTo>
                    <a:lnTo>
                      <a:pt x="768" y="460"/>
                    </a:lnTo>
                    <a:lnTo>
                      <a:pt x="780" y="493"/>
                    </a:lnTo>
                    <a:lnTo>
                      <a:pt x="792" y="526"/>
                    </a:lnTo>
                    <a:lnTo>
                      <a:pt x="801" y="562"/>
                    </a:lnTo>
                    <a:lnTo>
                      <a:pt x="810" y="597"/>
                    </a:lnTo>
                    <a:lnTo>
                      <a:pt x="818" y="634"/>
                    </a:lnTo>
                    <a:lnTo>
                      <a:pt x="825" y="672"/>
                    </a:lnTo>
                    <a:lnTo>
                      <a:pt x="830" y="711"/>
                    </a:lnTo>
                    <a:lnTo>
                      <a:pt x="834" y="752"/>
                    </a:lnTo>
                    <a:lnTo>
                      <a:pt x="837" y="794"/>
                    </a:lnTo>
                    <a:lnTo>
                      <a:pt x="837" y="799"/>
                    </a:lnTo>
                    <a:lnTo>
                      <a:pt x="840" y="802"/>
                    </a:lnTo>
                    <a:lnTo>
                      <a:pt x="840" y="802"/>
                    </a:lnTo>
                    <a:lnTo>
                      <a:pt x="844" y="808"/>
                    </a:lnTo>
                    <a:lnTo>
                      <a:pt x="847" y="815"/>
                    </a:lnTo>
                    <a:lnTo>
                      <a:pt x="847" y="822"/>
                    </a:lnTo>
                    <a:lnTo>
                      <a:pt x="846" y="829"/>
                    </a:lnTo>
                    <a:lnTo>
                      <a:pt x="846" y="829"/>
                    </a:lnTo>
                    <a:lnTo>
                      <a:pt x="843" y="833"/>
                    </a:lnTo>
                    <a:lnTo>
                      <a:pt x="840" y="836"/>
                    </a:lnTo>
                    <a:lnTo>
                      <a:pt x="836" y="837"/>
                    </a:lnTo>
                    <a:lnTo>
                      <a:pt x="831" y="838"/>
                    </a:lnTo>
                    <a:lnTo>
                      <a:pt x="831" y="838"/>
                    </a:lnTo>
                    <a:lnTo>
                      <a:pt x="829" y="838"/>
                    </a:lnTo>
                    <a:lnTo>
                      <a:pt x="829" y="838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44" y="89"/>
                    </a:lnTo>
                    <a:lnTo>
                      <a:pt x="43" y="112"/>
                    </a:lnTo>
                    <a:lnTo>
                      <a:pt x="44" y="135"/>
                    </a:lnTo>
                    <a:lnTo>
                      <a:pt x="46" y="157"/>
                    </a:lnTo>
                    <a:lnTo>
                      <a:pt x="49" y="177"/>
                    </a:lnTo>
                    <a:lnTo>
                      <a:pt x="52" y="197"/>
                    </a:lnTo>
                    <a:lnTo>
                      <a:pt x="59" y="232"/>
                    </a:lnTo>
                    <a:lnTo>
                      <a:pt x="61" y="237"/>
                    </a:lnTo>
                    <a:lnTo>
                      <a:pt x="67" y="239"/>
                    </a:lnTo>
                    <a:lnTo>
                      <a:pt x="67" y="239"/>
                    </a:lnTo>
                    <a:lnTo>
                      <a:pt x="72" y="243"/>
                    </a:lnTo>
                    <a:lnTo>
                      <a:pt x="76" y="249"/>
                    </a:lnTo>
                    <a:lnTo>
                      <a:pt x="78" y="253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2" y="257"/>
                    </a:lnTo>
                    <a:lnTo>
                      <a:pt x="103" y="259"/>
                    </a:lnTo>
                    <a:lnTo>
                      <a:pt x="125" y="263"/>
                    </a:lnTo>
                    <a:lnTo>
                      <a:pt x="149" y="265"/>
                    </a:lnTo>
                    <a:lnTo>
                      <a:pt x="174" y="267"/>
                    </a:lnTo>
                    <a:lnTo>
                      <a:pt x="174" y="267"/>
                    </a:lnTo>
                    <a:lnTo>
                      <a:pt x="207" y="270"/>
                    </a:lnTo>
                    <a:lnTo>
                      <a:pt x="220" y="272"/>
                    </a:lnTo>
                    <a:lnTo>
                      <a:pt x="232" y="274"/>
                    </a:lnTo>
                    <a:lnTo>
                      <a:pt x="232" y="274"/>
                    </a:lnTo>
                    <a:lnTo>
                      <a:pt x="254" y="281"/>
                    </a:lnTo>
                    <a:lnTo>
                      <a:pt x="275" y="287"/>
                    </a:lnTo>
                    <a:lnTo>
                      <a:pt x="298" y="295"/>
                    </a:lnTo>
                    <a:lnTo>
                      <a:pt x="321" y="304"/>
                    </a:lnTo>
                    <a:lnTo>
                      <a:pt x="343" y="316"/>
                    </a:lnTo>
                    <a:lnTo>
                      <a:pt x="366" y="328"/>
                    </a:lnTo>
                    <a:lnTo>
                      <a:pt x="376" y="335"/>
                    </a:lnTo>
                    <a:lnTo>
                      <a:pt x="387" y="344"/>
                    </a:lnTo>
                    <a:lnTo>
                      <a:pt x="397" y="352"/>
                    </a:lnTo>
                    <a:lnTo>
                      <a:pt x="406" y="360"/>
                    </a:lnTo>
                    <a:lnTo>
                      <a:pt x="406" y="360"/>
                    </a:lnTo>
                    <a:lnTo>
                      <a:pt x="432" y="386"/>
                    </a:lnTo>
                    <a:lnTo>
                      <a:pt x="456" y="413"/>
                    </a:lnTo>
                    <a:lnTo>
                      <a:pt x="478" y="439"/>
                    </a:lnTo>
                    <a:lnTo>
                      <a:pt x="498" y="465"/>
                    </a:lnTo>
                    <a:lnTo>
                      <a:pt x="517" y="491"/>
                    </a:lnTo>
                    <a:lnTo>
                      <a:pt x="535" y="518"/>
                    </a:lnTo>
                    <a:lnTo>
                      <a:pt x="550" y="545"/>
                    </a:lnTo>
                    <a:lnTo>
                      <a:pt x="565" y="574"/>
                    </a:lnTo>
                    <a:lnTo>
                      <a:pt x="565" y="574"/>
                    </a:lnTo>
                    <a:lnTo>
                      <a:pt x="571" y="585"/>
                    </a:lnTo>
                    <a:lnTo>
                      <a:pt x="575" y="598"/>
                    </a:lnTo>
                    <a:lnTo>
                      <a:pt x="578" y="611"/>
                    </a:lnTo>
                    <a:lnTo>
                      <a:pt x="581" y="625"/>
                    </a:lnTo>
                    <a:lnTo>
                      <a:pt x="585" y="653"/>
                    </a:lnTo>
                    <a:lnTo>
                      <a:pt x="588" y="680"/>
                    </a:lnTo>
                    <a:lnTo>
                      <a:pt x="588" y="680"/>
                    </a:lnTo>
                    <a:lnTo>
                      <a:pt x="591" y="707"/>
                    </a:lnTo>
                    <a:lnTo>
                      <a:pt x="594" y="734"/>
                    </a:lnTo>
                    <a:lnTo>
                      <a:pt x="598" y="747"/>
                    </a:lnTo>
                    <a:lnTo>
                      <a:pt x="601" y="759"/>
                    </a:lnTo>
                    <a:lnTo>
                      <a:pt x="604" y="771"/>
                    </a:lnTo>
                    <a:lnTo>
                      <a:pt x="609" y="783"/>
                    </a:lnTo>
                    <a:lnTo>
                      <a:pt x="612" y="791"/>
                    </a:lnTo>
                    <a:lnTo>
                      <a:pt x="625" y="791"/>
                    </a:lnTo>
                    <a:lnTo>
                      <a:pt x="625" y="791"/>
                    </a:lnTo>
                    <a:lnTo>
                      <a:pt x="704" y="791"/>
                    </a:lnTo>
                    <a:lnTo>
                      <a:pt x="742" y="792"/>
                    </a:lnTo>
                    <a:lnTo>
                      <a:pt x="781" y="793"/>
                    </a:lnTo>
                    <a:lnTo>
                      <a:pt x="795" y="794"/>
                    </a:lnTo>
                    <a:lnTo>
                      <a:pt x="794" y="780"/>
                    </a:lnTo>
                    <a:lnTo>
                      <a:pt x="794" y="780"/>
                    </a:lnTo>
                    <a:lnTo>
                      <a:pt x="791" y="740"/>
                    </a:lnTo>
                    <a:lnTo>
                      <a:pt x="787" y="701"/>
                    </a:lnTo>
                    <a:lnTo>
                      <a:pt x="781" y="664"/>
                    </a:lnTo>
                    <a:lnTo>
                      <a:pt x="775" y="628"/>
                    </a:lnTo>
                    <a:lnTo>
                      <a:pt x="768" y="594"/>
                    </a:lnTo>
                    <a:lnTo>
                      <a:pt x="760" y="560"/>
                    </a:lnTo>
                    <a:lnTo>
                      <a:pt x="750" y="528"/>
                    </a:lnTo>
                    <a:lnTo>
                      <a:pt x="739" y="497"/>
                    </a:lnTo>
                    <a:lnTo>
                      <a:pt x="728" y="467"/>
                    </a:lnTo>
                    <a:lnTo>
                      <a:pt x="715" y="439"/>
                    </a:lnTo>
                    <a:lnTo>
                      <a:pt x="702" y="411"/>
                    </a:lnTo>
                    <a:lnTo>
                      <a:pt x="686" y="384"/>
                    </a:lnTo>
                    <a:lnTo>
                      <a:pt x="671" y="358"/>
                    </a:lnTo>
                    <a:lnTo>
                      <a:pt x="654" y="333"/>
                    </a:lnTo>
                    <a:lnTo>
                      <a:pt x="636" y="310"/>
                    </a:lnTo>
                    <a:lnTo>
                      <a:pt x="616" y="287"/>
                    </a:lnTo>
                    <a:lnTo>
                      <a:pt x="616" y="287"/>
                    </a:lnTo>
                    <a:lnTo>
                      <a:pt x="590" y="259"/>
                    </a:lnTo>
                    <a:lnTo>
                      <a:pt x="562" y="233"/>
                    </a:lnTo>
                    <a:lnTo>
                      <a:pt x="535" y="209"/>
                    </a:lnTo>
                    <a:lnTo>
                      <a:pt x="506" y="187"/>
                    </a:lnTo>
                    <a:lnTo>
                      <a:pt x="476" y="166"/>
                    </a:lnTo>
                    <a:lnTo>
                      <a:pt x="445" y="147"/>
                    </a:lnTo>
                    <a:lnTo>
                      <a:pt x="412" y="131"/>
                    </a:lnTo>
                    <a:lnTo>
                      <a:pt x="379" y="115"/>
                    </a:lnTo>
                    <a:lnTo>
                      <a:pt x="343" y="102"/>
                    </a:lnTo>
                    <a:lnTo>
                      <a:pt x="307" y="90"/>
                    </a:lnTo>
                    <a:lnTo>
                      <a:pt x="270" y="80"/>
                    </a:lnTo>
                    <a:lnTo>
                      <a:pt x="231" y="71"/>
                    </a:lnTo>
                    <a:lnTo>
                      <a:pt x="190" y="65"/>
                    </a:lnTo>
                    <a:lnTo>
                      <a:pt x="147" y="60"/>
                    </a:lnTo>
                    <a:lnTo>
                      <a:pt x="104" y="55"/>
                    </a:lnTo>
                    <a:lnTo>
                      <a:pt x="58" y="53"/>
                    </a:lnTo>
                    <a:lnTo>
                      <a:pt x="47" y="53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4" name="chenying0907 904"/>
              <p:cNvSpPr>
                <a:spLocks noEditPoints="1"/>
              </p:cNvSpPr>
              <p:nvPr/>
            </p:nvSpPr>
            <p:spPr bwMode="auto">
              <a:xfrm>
                <a:off x="4214813" y="1193800"/>
                <a:ext cx="649288" cy="658813"/>
              </a:xfrm>
              <a:custGeom>
                <a:avLst/>
                <a:gdLst/>
                <a:ahLst/>
                <a:cxnLst>
                  <a:cxn ang="0">
                    <a:pos x="980" y="1233"/>
                  </a:cxn>
                  <a:cxn ang="0">
                    <a:pos x="957" y="1244"/>
                  </a:cxn>
                  <a:cxn ang="0">
                    <a:pos x="943" y="1233"/>
                  </a:cxn>
                  <a:cxn ang="0">
                    <a:pos x="933" y="1152"/>
                  </a:cxn>
                  <a:cxn ang="0">
                    <a:pos x="929" y="1000"/>
                  </a:cxn>
                  <a:cxn ang="0">
                    <a:pos x="911" y="872"/>
                  </a:cxn>
                  <a:cxn ang="0">
                    <a:pos x="879" y="776"/>
                  </a:cxn>
                  <a:cxn ang="0">
                    <a:pos x="828" y="668"/>
                  </a:cxn>
                  <a:cxn ang="0">
                    <a:pos x="764" y="576"/>
                  </a:cxn>
                  <a:cxn ang="0">
                    <a:pos x="699" y="508"/>
                  </a:cxn>
                  <a:cxn ang="0">
                    <a:pos x="604" y="435"/>
                  </a:cxn>
                  <a:cxn ang="0">
                    <a:pos x="504" y="380"/>
                  </a:cxn>
                  <a:cxn ang="0">
                    <a:pos x="287" y="307"/>
                  </a:cxn>
                  <a:cxn ang="0">
                    <a:pos x="25" y="257"/>
                  </a:cxn>
                  <a:cxn ang="0">
                    <a:pos x="14" y="251"/>
                  </a:cxn>
                  <a:cxn ang="0">
                    <a:pos x="13" y="231"/>
                  </a:cxn>
                  <a:cxn ang="0">
                    <a:pos x="5" y="215"/>
                  </a:cxn>
                  <a:cxn ang="0">
                    <a:pos x="1" y="69"/>
                  </a:cxn>
                  <a:cxn ang="0">
                    <a:pos x="3" y="8"/>
                  </a:cxn>
                  <a:cxn ang="0">
                    <a:pos x="16" y="0"/>
                  </a:cxn>
                  <a:cxn ang="0">
                    <a:pos x="33" y="2"/>
                  </a:cxn>
                  <a:cxn ang="0">
                    <a:pos x="79" y="13"/>
                  </a:cxn>
                  <a:cxn ang="0">
                    <a:pos x="281" y="38"/>
                  </a:cxn>
                  <a:cxn ang="0">
                    <a:pos x="459" y="74"/>
                  </a:cxn>
                  <a:cxn ang="0">
                    <a:pos x="545" y="107"/>
                  </a:cxn>
                  <a:cxn ang="0">
                    <a:pos x="768" y="239"/>
                  </a:cxn>
                  <a:cxn ang="0">
                    <a:pos x="867" y="321"/>
                  </a:cxn>
                  <a:cxn ang="0">
                    <a:pos x="942" y="400"/>
                  </a:cxn>
                  <a:cxn ang="0">
                    <a:pos x="1027" y="510"/>
                  </a:cxn>
                  <a:cxn ang="0">
                    <a:pos x="1093" y="622"/>
                  </a:cxn>
                  <a:cxn ang="0">
                    <a:pos x="1131" y="712"/>
                  </a:cxn>
                  <a:cxn ang="0">
                    <a:pos x="1178" y="904"/>
                  </a:cxn>
                  <a:cxn ang="0">
                    <a:pos x="1215" y="1189"/>
                  </a:cxn>
                  <a:cxn ang="0">
                    <a:pos x="1227" y="1208"/>
                  </a:cxn>
                  <a:cxn ang="0">
                    <a:pos x="1219" y="1230"/>
                  </a:cxn>
                  <a:cxn ang="0">
                    <a:pos x="1208" y="1232"/>
                  </a:cxn>
                  <a:cxn ang="0">
                    <a:pos x="1106" y="1233"/>
                  </a:cxn>
                  <a:cxn ang="0">
                    <a:pos x="997" y="1244"/>
                  </a:cxn>
                  <a:cxn ang="0">
                    <a:pos x="45" y="117"/>
                  </a:cxn>
                  <a:cxn ang="0">
                    <a:pos x="66" y="221"/>
                  </a:cxn>
                  <a:cxn ang="0">
                    <a:pos x="362" y="283"/>
                  </a:cxn>
                  <a:cxn ang="0">
                    <a:pos x="548" y="352"/>
                  </a:cxn>
                  <a:cxn ang="0">
                    <a:pos x="654" y="414"/>
                  </a:cxn>
                  <a:cxn ang="0">
                    <a:pos x="750" y="498"/>
                  </a:cxn>
                  <a:cxn ang="0">
                    <a:pos x="839" y="609"/>
                  </a:cxn>
                  <a:cxn ang="0">
                    <a:pos x="931" y="792"/>
                  </a:cxn>
                  <a:cxn ang="0">
                    <a:pos x="958" y="912"/>
                  </a:cxn>
                  <a:cxn ang="0">
                    <a:pos x="968" y="1048"/>
                  </a:cxn>
                  <a:cxn ang="0">
                    <a:pos x="995" y="1203"/>
                  </a:cxn>
                  <a:cxn ang="0">
                    <a:pos x="1048" y="1197"/>
                  </a:cxn>
                  <a:cxn ang="0">
                    <a:pos x="1172" y="1175"/>
                  </a:cxn>
                  <a:cxn ang="0">
                    <a:pos x="1146" y="947"/>
                  </a:cxn>
                  <a:cxn ang="0">
                    <a:pos x="1106" y="764"/>
                  </a:cxn>
                  <a:cxn ang="0">
                    <a:pos x="1065" y="665"/>
                  </a:cxn>
                  <a:cxn ang="0">
                    <a:pos x="993" y="536"/>
                  </a:cxn>
                  <a:cxn ang="0">
                    <a:pos x="905" y="420"/>
                  </a:cxn>
                  <a:cxn ang="0">
                    <a:pos x="825" y="340"/>
                  </a:cxn>
                  <a:cxn ang="0">
                    <a:pos x="671" y="222"/>
                  </a:cxn>
                  <a:cxn ang="0">
                    <a:pos x="536" y="148"/>
                  </a:cxn>
                  <a:cxn ang="0">
                    <a:pos x="419" y="106"/>
                  </a:cxn>
                  <a:cxn ang="0">
                    <a:pos x="181" y="68"/>
                  </a:cxn>
                  <a:cxn ang="0">
                    <a:pos x="43" y="65"/>
                  </a:cxn>
                </a:cxnLst>
                <a:rect l="0" t="0" r="r" b="b"/>
                <a:pathLst>
                  <a:path w="1227" h="1244">
                    <a:moveTo>
                      <a:pt x="997" y="1244"/>
                    </a:moveTo>
                    <a:lnTo>
                      <a:pt x="997" y="1244"/>
                    </a:lnTo>
                    <a:lnTo>
                      <a:pt x="992" y="1243"/>
                    </a:lnTo>
                    <a:lnTo>
                      <a:pt x="987" y="1241"/>
                    </a:lnTo>
                    <a:lnTo>
                      <a:pt x="980" y="1233"/>
                    </a:lnTo>
                    <a:lnTo>
                      <a:pt x="971" y="1239"/>
                    </a:lnTo>
                    <a:lnTo>
                      <a:pt x="971" y="1239"/>
                    </a:lnTo>
                    <a:lnTo>
                      <a:pt x="965" y="1243"/>
                    </a:lnTo>
                    <a:lnTo>
                      <a:pt x="957" y="1244"/>
                    </a:lnTo>
                    <a:lnTo>
                      <a:pt x="957" y="1244"/>
                    </a:lnTo>
                    <a:lnTo>
                      <a:pt x="953" y="1243"/>
                    </a:lnTo>
                    <a:lnTo>
                      <a:pt x="948" y="1241"/>
                    </a:lnTo>
                    <a:lnTo>
                      <a:pt x="946" y="1239"/>
                    </a:lnTo>
                    <a:lnTo>
                      <a:pt x="945" y="1236"/>
                    </a:lnTo>
                    <a:lnTo>
                      <a:pt x="943" y="1233"/>
                    </a:lnTo>
                    <a:lnTo>
                      <a:pt x="942" y="1229"/>
                    </a:lnTo>
                    <a:lnTo>
                      <a:pt x="942" y="1229"/>
                    </a:lnTo>
                    <a:lnTo>
                      <a:pt x="939" y="1211"/>
                    </a:lnTo>
                    <a:lnTo>
                      <a:pt x="936" y="1191"/>
                    </a:lnTo>
                    <a:lnTo>
                      <a:pt x="933" y="1152"/>
                    </a:lnTo>
                    <a:lnTo>
                      <a:pt x="932" y="1113"/>
                    </a:lnTo>
                    <a:lnTo>
                      <a:pt x="931" y="1075"/>
                    </a:lnTo>
                    <a:lnTo>
                      <a:pt x="931" y="1075"/>
                    </a:lnTo>
                    <a:lnTo>
                      <a:pt x="930" y="1025"/>
                    </a:lnTo>
                    <a:lnTo>
                      <a:pt x="929" y="1000"/>
                    </a:lnTo>
                    <a:lnTo>
                      <a:pt x="927" y="974"/>
                    </a:lnTo>
                    <a:lnTo>
                      <a:pt x="925" y="948"/>
                    </a:lnTo>
                    <a:lnTo>
                      <a:pt x="921" y="923"/>
                    </a:lnTo>
                    <a:lnTo>
                      <a:pt x="917" y="898"/>
                    </a:lnTo>
                    <a:lnTo>
                      <a:pt x="911" y="872"/>
                    </a:lnTo>
                    <a:lnTo>
                      <a:pt x="911" y="872"/>
                    </a:lnTo>
                    <a:lnTo>
                      <a:pt x="903" y="847"/>
                    </a:lnTo>
                    <a:lnTo>
                      <a:pt x="896" y="822"/>
                    </a:lnTo>
                    <a:lnTo>
                      <a:pt x="888" y="798"/>
                    </a:lnTo>
                    <a:lnTo>
                      <a:pt x="879" y="776"/>
                    </a:lnTo>
                    <a:lnTo>
                      <a:pt x="870" y="753"/>
                    </a:lnTo>
                    <a:lnTo>
                      <a:pt x="860" y="730"/>
                    </a:lnTo>
                    <a:lnTo>
                      <a:pt x="850" y="710"/>
                    </a:lnTo>
                    <a:lnTo>
                      <a:pt x="839" y="688"/>
                    </a:lnTo>
                    <a:lnTo>
                      <a:pt x="828" y="668"/>
                    </a:lnTo>
                    <a:lnTo>
                      <a:pt x="817" y="649"/>
                    </a:lnTo>
                    <a:lnTo>
                      <a:pt x="804" y="629"/>
                    </a:lnTo>
                    <a:lnTo>
                      <a:pt x="791" y="610"/>
                    </a:lnTo>
                    <a:lnTo>
                      <a:pt x="777" y="593"/>
                    </a:lnTo>
                    <a:lnTo>
                      <a:pt x="764" y="576"/>
                    </a:lnTo>
                    <a:lnTo>
                      <a:pt x="749" y="559"/>
                    </a:lnTo>
                    <a:lnTo>
                      <a:pt x="735" y="543"/>
                    </a:lnTo>
                    <a:lnTo>
                      <a:pt x="735" y="543"/>
                    </a:lnTo>
                    <a:lnTo>
                      <a:pt x="717" y="526"/>
                    </a:lnTo>
                    <a:lnTo>
                      <a:pt x="699" y="508"/>
                    </a:lnTo>
                    <a:lnTo>
                      <a:pt x="680" y="493"/>
                    </a:lnTo>
                    <a:lnTo>
                      <a:pt x="662" y="477"/>
                    </a:lnTo>
                    <a:lnTo>
                      <a:pt x="643" y="462"/>
                    </a:lnTo>
                    <a:lnTo>
                      <a:pt x="623" y="448"/>
                    </a:lnTo>
                    <a:lnTo>
                      <a:pt x="604" y="435"/>
                    </a:lnTo>
                    <a:lnTo>
                      <a:pt x="584" y="422"/>
                    </a:lnTo>
                    <a:lnTo>
                      <a:pt x="565" y="411"/>
                    </a:lnTo>
                    <a:lnTo>
                      <a:pt x="544" y="400"/>
                    </a:lnTo>
                    <a:lnTo>
                      <a:pt x="523" y="389"/>
                    </a:lnTo>
                    <a:lnTo>
                      <a:pt x="504" y="380"/>
                    </a:lnTo>
                    <a:lnTo>
                      <a:pt x="461" y="361"/>
                    </a:lnTo>
                    <a:lnTo>
                      <a:pt x="419" y="346"/>
                    </a:lnTo>
                    <a:lnTo>
                      <a:pt x="375" y="332"/>
                    </a:lnTo>
                    <a:lnTo>
                      <a:pt x="331" y="318"/>
                    </a:lnTo>
                    <a:lnTo>
                      <a:pt x="287" y="307"/>
                    </a:lnTo>
                    <a:lnTo>
                      <a:pt x="241" y="296"/>
                    </a:lnTo>
                    <a:lnTo>
                      <a:pt x="195" y="287"/>
                    </a:lnTo>
                    <a:lnTo>
                      <a:pt x="149" y="279"/>
                    </a:lnTo>
                    <a:lnTo>
                      <a:pt x="55" y="262"/>
                    </a:lnTo>
                    <a:lnTo>
                      <a:pt x="25" y="257"/>
                    </a:lnTo>
                    <a:lnTo>
                      <a:pt x="25" y="257"/>
                    </a:lnTo>
                    <a:lnTo>
                      <a:pt x="18" y="254"/>
                    </a:lnTo>
                    <a:lnTo>
                      <a:pt x="16" y="253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2" y="248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6"/>
                    </a:lnTo>
                    <a:lnTo>
                      <a:pt x="13" y="231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6" y="221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4" y="165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1" y="6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79" y="13"/>
                    </a:lnTo>
                    <a:lnTo>
                      <a:pt x="116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236" y="32"/>
                    </a:lnTo>
                    <a:lnTo>
                      <a:pt x="281" y="38"/>
                    </a:lnTo>
                    <a:lnTo>
                      <a:pt x="326" y="44"/>
                    </a:lnTo>
                    <a:lnTo>
                      <a:pt x="371" y="53"/>
                    </a:lnTo>
                    <a:lnTo>
                      <a:pt x="416" y="62"/>
                    </a:lnTo>
                    <a:lnTo>
                      <a:pt x="437" y="68"/>
                    </a:lnTo>
                    <a:lnTo>
                      <a:pt x="459" y="74"/>
                    </a:lnTo>
                    <a:lnTo>
                      <a:pt x="481" y="82"/>
                    </a:lnTo>
                    <a:lnTo>
                      <a:pt x="503" y="90"/>
                    </a:lnTo>
                    <a:lnTo>
                      <a:pt x="524" y="98"/>
                    </a:lnTo>
                    <a:lnTo>
                      <a:pt x="545" y="107"/>
                    </a:lnTo>
                    <a:lnTo>
                      <a:pt x="545" y="107"/>
                    </a:lnTo>
                    <a:lnTo>
                      <a:pt x="600" y="135"/>
                    </a:lnTo>
                    <a:lnTo>
                      <a:pt x="651" y="163"/>
                    </a:lnTo>
                    <a:lnTo>
                      <a:pt x="701" y="193"/>
                    </a:lnTo>
                    <a:lnTo>
                      <a:pt x="746" y="223"/>
                    </a:lnTo>
                    <a:lnTo>
                      <a:pt x="768" y="239"/>
                    </a:lnTo>
                    <a:lnTo>
                      <a:pt x="790" y="255"/>
                    </a:lnTo>
                    <a:lnTo>
                      <a:pt x="809" y="271"/>
                    </a:lnTo>
                    <a:lnTo>
                      <a:pt x="830" y="287"/>
                    </a:lnTo>
                    <a:lnTo>
                      <a:pt x="849" y="304"/>
                    </a:lnTo>
                    <a:lnTo>
                      <a:pt x="867" y="321"/>
                    </a:lnTo>
                    <a:lnTo>
                      <a:pt x="885" y="338"/>
                    </a:lnTo>
                    <a:lnTo>
                      <a:pt x="902" y="355"/>
                    </a:lnTo>
                    <a:lnTo>
                      <a:pt x="902" y="355"/>
                    </a:lnTo>
                    <a:lnTo>
                      <a:pt x="922" y="377"/>
                    </a:lnTo>
                    <a:lnTo>
                      <a:pt x="942" y="400"/>
                    </a:lnTo>
                    <a:lnTo>
                      <a:pt x="960" y="421"/>
                    </a:lnTo>
                    <a:lnTo>
                      <a:pt x="979" y="443"/>
                    </a:lnTo>
                    <a:lnTo>
                      <a:pt x="995" y="466"/>
                    </a:lnTo>
                    <a:lnTo>
                      <a:pt x="1012" y="487"/>
                    </a:lnTo>
                    <a:lnTo>
                      <a:pt x="1027" y="510"/>
                    </a:lnTo>
                    <a:lnTo>
                      <a:pt x="1042" y="532"/>
                    </a:lnTo>
                    <a:lnTo>
                      <a:pt x="1056" y="555"/>
                    </a:lnTo>
                    <a:lnTo>
                      <a:pt x="1070" y="577"/>
                    </a:lnTo>
                    <a:lnTo>
                      <a:pt x="1082" y="599"/>
                    </a:lnTo>
                    <a:lnTo>
                      <a:pt x="1093" y="622"/>
                    </a:lnTo>
                    <a:lnTo>
                      <a:pt x="1104" y="645"/>
                    </a:lnTo>
                    <a:lnTo>
                      <a:pt x="1114" y="666"/>
                    </a:lnTo>
                    <a:lnTo>
                      <a:pt x="1122" y="689"/>
                    </a:lnTo>
                    <a:lnTo>
                      <a:pt x="1131" y="712"/>
                    </a:lnTo>
                    <a:lnTo>
                      <a:pt x="1131" y="712"/>
                    </a:lnTo>
                    <a:lnTo>
                      <a:pt x="1139" y="735"/>
                    </a:lnTo>
                    <a:lnTo>
                      <a:pt x="1146" y="759"/>
                    </a:lnTo>
                    <a:lnTo>
                      <a:pt x="1158" y="807"/>
                    </a:lnTo>
                    <a:lnTo>
                      <a:pt x="1169" y="855"/>
                    </a:lnTo>
                    <a:lnTo>
                      <a:pt x="1178" y="904"/>
                    </a:lnTo>
                    <a:lnTo>
                      <a:pt x="1186" y="952"/>
                    </a:lnTo>
                    <a:lnTo>
                      <a:pt x="1193" y="1002"/>
                    </a:lnTo>
                    <a:lnTo>
                      <a:pt x="1205" y="1099"/>
                    </a:lnTo>
                    <a:lnTo>
                      <a:pt x="1205" y="1099"/>
                    </a:lnTo>
                    <a:lnTo>
                      <a:pt x="1215" y="1189"/>
                    </a:lnTo>
                    <a:lnTo>
                      <a:pt x="1216" y="1193"/>
                    </a:lnTo>
                    <a:lnTo>
                      <a:pt x="1219" y="1196"/>
                    </a:lnTo>
                    <a:lnTo>
                      <a:pt x="1219" y="1196"/>
                    </a:lnTo>
                    <a:lnTo>
                      <a:pt x="1224" y="1201"/>
                    </a:lnTo>
                    <a:lnTo>
                      <a:pt x="1227" y="1208"/>
                    </a:lnTo>
                    <a:lnTo>
                      <a:pt x="1227" y="1216"/>
                    </a:lnTo>
                    <a:lnTo>
                      <a:pt x="1226" y="1223"/>
                    </a:lnTo>
                    <a:lnTo>
                      <a:pt x="1226" y="1223"/>
                    </a:lnTo>
                    <a:lnTo>
                      <a:pt x="1222" y="1227"/>
                    </a:lnTo>
                    <a:lnTo>
                      <a:pt x="1219" y="1230"/>
                    </a:lnTo>
                    <a:lnTo>
                      <a:pt x="1215" y="1232"/>
                    </a:lnTo>
                    <a:lnTo>
                      <a:pt x="1210" y="1233"/>
                    </a:lnTo>
                    <a:lnTo>
                      <a:pt x="1210" y="1233"/>
                    </a:lnTo>
                    <a:lnTo>
                      <a:pt x="1208" y="1232"/>
                    </a:lnTo>
                    <a:lnTo>
                      <a:pt x="1208" y="1232"/>
                    </a:lnTo>
                    <a:lnTo>
                      <a:pt x="1188" y="1231"/>
                    </a:lnTo>
                    <a:lnTo>
                      <a:pt x="1167" y="1231"/>
                    </a:lnTo>
                    <a:lnTo>
                      <a:pt x="1167" y="1231"/>
                    </a:lnTo>
                    <a:lnTo>
                      <a:pt x="1137" y="1232"/>
                    </a:lnTo>
                    <a:lnTo>
                      <a:pt x="1106" y="1233"/>
                    </a:lnTo>
                    <a:lnTo>
                      <a:pt x="1046" y="1239"/>
                    </a:lnTo>
                    <a:lnTo>
                      <a:pt x="1046" y="1239"/>
                    </a:lnTo>
                    <a:lnTo>
                      <a:pt x="1000" y="1244"/>
                    </a:lnTo>
                    <a:lnTo>
                      <a:pt x="1000" y="1244"/>
                    </a:lnTo>
                    <a:lnTo>
                      <a:pt x="997" y="1244"/>
                    </a:lnTo>
                    <a:lnTo>
                      <a:pt x="997" y="1244"/>
                    </a:lnTo>
                    <a:close/>
                    <a:moveTo>
                      <a:pt x="43" y="65"/>
                    </a:moveTo>
                    <a:lnTo>
                      <a:pt x="43" y="65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6" y="162"/>
                    </a:lnTo>
                    <a:lnTo>
                      <a:pt x="47" y="208"/>
                    </a:lnTo>
                    <a:lnTo>
                      <a:pt x="47" y="218"/>
                    </a:lnTo>
                    <a:lnTo>
                      <a:pt x="66" y="221"/>
                    </a:lnTo>
                    <a:lnTo>
                      <a:pt x="66" y="221"/>
                    </a:lnTo>
                    <a:lnTo>
                      <a:pt x="166" y="240"/>
                    </a:lnTo>
                    <a:lnTo>
                      <a:pt x="215" y="249"/>
                    </a:lnTo>
                    <a:lnTo>
                      <a:pt x="265" y="259"/>
                    </a:lnTo>
                    <a:lnTo>
                      <a:pt x="314" y="271"/>
                    </a:lnTo>
                    <a:lnTo>
                      <a:pt x="362" y="283"/>
                    </a:lnTo>
                    <a:lnTo>
                      <a:pt x="411" y="297"/>
                    </a:lnTo>
                    <a:lnTo>
                      <a:pt x="457" y="313"/>
                    </a:lnTo>
                    <a:lnTo>
                      <a:pt x="504" y="332"/>
                    </a:lnTo>
                    <a:lnTo>
                      <a:pt x="526" y="341"/>
                    </a:lnTo>
                    <a:lnTo>
                      <a:pt x="548" y="352"/>
                    </a:lnTo>
                    <a:lnTo>
                      <a:pt x="571" y="363"/>
                    </a:lnTo>
                    <a:lnTo>
                      <a:pt x="592" y="375"/>
                    </a:lnTo>
                    <a:lnTo>
                      <a:pt x="613" y="387"/>
                    </a:lnTo>
                    <a:lnTo>
                      <a:pt x="634" y="401"/>
                    </a:lnTo>
                    <a:lnTo>
                      <a:pt x="654" y="414"/>
                    </a:lnTo>
                    <a:lnTo>
                      <a:pt x="675" y="430"/>
                    </a:lnTo>
                    <a:lnTo>
                      <a:pt x="695" y="445"/>
                    </a:lnTo>
                    <a:lnTo>
                      <a:pt x="713" y="462"/>
                    </a:lnTo>
                    <a:lnTo>
                      <a:pt x="732" y="479"/>
                    </a:lnTo>
                    <a:lnTo>
                      <a:pt x="750" y="498"/>
                    </a:lnTo>
                    <a:lnTo>
                      <a:pt x="768" y="516"/>
                    </a:lnTo>
                    <a:lnTo>
                      <a:pt x="786" y="537"/>
                    </a:lnTo>
                    <a:lnTo>
                      <a:pt x="786" y="537"/>
                    </a:lnTo>
                    <a:lnTo>
                      <a:pt x="813" y="573"/>
                    </a:lnTo>
                    <a:lnTo>
                      <a:pt x="839" y="609"/>
                    </a:lnTo>
                    <a:lnTo>
                      <a:pt x="862" y="646"/>
                    </a:lnTo>
                    <a:lnTo>
                      <a:pt x="884" y="683"/>
                    </a:lnTo>
                    <a:lnTo>
                      <a:pt x="902" y="719"/>
                    </a:lnTo>
                    <a:lnTo>
                      <a:pt x="918" y="756"/>
                    </a:lnTo>
                    <a:lnTo>
                      <a:pt x="931" y="792"/>
                    </a:lnTo>
                    <a:lnTo>
                      <a:pt x="943" y="829"/>
                    </a:lnTo>
                    <a:lnTo>
                      <a:pt x="943" y="829"/>
                    </a:lnTo>
                    <a:lnTo>
                      <a:pt x="949" y="856"/>
                    </a:lnTo>
                    <a:lnTo>
                      <a:pt x="954" y="884"/>
                    </a:lnTo>
                    <a:lnTo>
                      <a:pt x="958" y="912"/>
                    </a:lnTo>
                    <a:lnTo>
                      <a:pt x="961" y="939"/>
                    </a:lnTo>
                    <a:lnTo>
                      <a:pt x="964" y="967"/>
                    </a:lnTo>
                    <a:lnTo>
                      <a:pt x="965" y="994"/>
                    </a:lnTo>
                    <a:lnTo>
                      <a:pt x="968" y="1048"/>
                    </a:lnTo>
                    <a:lnTo>
                      <a:pt x="968" y="1048"/>
                    </a:lnTo>
                    <a:lnTo>
                      <a:pt x="971" y="1120"/>
                    </a:lnTo>
                    <a:lnTo>
                      <a:pt x="975" y="1157"/>
                    </a:lnTo>
                    <a:lnTo>
                      <a:pt x="979" y="1193"/>
                    </a:lnTo>
                    <a:lnTo>
                      <a:pt x="981" y="1208"/>
                    </a:lnTo>
                    <a:lnTo>
                      <a:pt x="995" y="1203"/>
                    </a:lnTo>
                    <a:lnTo>
                      <a:pt x="995" y="1203"/>
                    </a:lnTo>
                    <a:lnTo>
                      <a:pt x="1002" y="1201"/>
                    </a:lnTo>
                    <a:lnTo>
                      <a:pt x="1002" y="1201"/>
                    </a:lnTo>
                    <a:lnTo>
                      <a:pt x="1048" y="1197"/>
                    </a:lnTo>
                    <a:lnTo>
                      <a:pt x="1048" y="1197"/>
                    </a:lnTo>
                    <a:lnTo>
                      <a:pt x="1104" y="1192"/>
                    </a:lnTo>
                    <a:lnTo>
                      <a:pt x="1132" y="1190"/>
                    </a:lnTo>
                    <a:lnTo>
                      <a:pt x="1159" y="1189"/>
                    </a:lnTo>
                    <a:lnTo>
                      <a:pt x="1174" y="1189"/>
                    </a:lnTo>
                    <a:lnTo>
                      <a:pt x="1172" y="1175"/>
                    </a:lnTo>
                    <a:lnTo>
                      <a:pt x="1172" y="1175"/>
                    </a:lnTo>
                    <a:lnTo>
                      <a:pt x="1162" y="1087"/>
                    </a:lnTo>
                    <a:lnTo>
                      <a:pt x="1162" y="1087"/>
                    </a:lnTo>
                    <a:lnTo>
                      <a:pt x="1151" y="994"/>
                    </a:lnTo>
                    <a:lnTo>
                      <a:pt x="1146" y="947"/>
                    </a:lnTo>
                    <a:lnTo>
                      <a:pt x="1138" y="901"/>
                    </a:lnTo>
                    <a:lnTo>
                      <a:pt x="1130" y="855"/>
                    </a:lnTo>
                    <a:lnTo>
                      <a:pt x="1118" y="810"/>
                    </a:lnTo>
                    <a:lnTo>
                      <a:pt x="1112" y="787"/>
                    </a:lnTo>
                    <a:lnTo>
                      <a:pt x="1106" y="764"/>
                    </a:lnTo>
                    <a:lnTo>
                      <a:pt x="1097" y="743"/>
                    </a:lnTo>
                    <a:lnTo>
                      <a:pt x="1089" y="721"/>
                    </a:lnTo>
                    <a:lnTo>
                      <a:pt x="1089" y="721"/>
                    </a:lnTo>
                    <a:lnTo>
                      <a:pt x="1078" y="693"/>
                    </a:lnTo>
                    <a:lnTo>
                      <a:pt x="1065" y="665"/>
                    </a:lnTo>
                    <a:lnTo>
                      <a:pt x="1052" y="638"/>
                    </a:lnTo>
                    <a:lnTo>
                      <a:pt x="1039" y="612"/>
                    </a:lnTo>
                    <a:lnTo>
                      <a:pt x="1024" y="586"/>
                    </a:lnTo>
                    <a:lnTo>
                      <a:pt x="1010" y="561"/>
                    </a:lnTo>
                    <a:lnTo>
                      <a:pt x="993" y="536"/>
                    </a:lnTo>
                    <a:lnTo>
                      <a:pt x="978" y="511"/>
                    </a:lnTo>
                    <a:lnTo>
                      <a:pt x="960" y="487"/>
                    </a:lnTo>
                    <a:lnTo>
                      <a:pt x="943" y="465"/>
                    </a:lnTo>
                    <a:lnTo>
                      <a:pt x="924" y="442"/>
                    </a:lnTo>
                    <a:lnTo>
                      <a:pt x="905" y="420"/>
                    </a:lnTo>
                    <a:lnTo>
                      <a:pt x="886" y="399"/>
                    </a:lnTo>
                    <a:lnTo>
                      <a:pt x="866" y="378"/>
                    </a:lnTo>
                    <a:lnTo>
                      <a:pt x="845" y="358"/>
                    </a:lnTo>
                    <a:lnTo>
                      <a:pt x="825" y="340"/>
                    </a:lnTo>
                    <a:lnTo>
                      <a:pt x="825" y="340"/>
                    </a:lnTo>
                    <a:lnTo>
                      <a:pt x="786" y="307"/>
                    </a:lnTo>
                    <a:lnTo>
                      <a:pt x="743" y="273"/>
                    </a:lnTo>
                    <a:lnTo>
                      <a:pt x="719" y="256"/>
                    </a:lnTo>
                    <a:lnTo>
                      <a:pt x="696" y="239"/>
                    </a:lnTo>
                    <a:lnTo>
                      <a:pt x="671" y="222"/>
                    </a:lnTo>
                    <a:lnTo>
                      <a:pt x="645" y="206"/>
                    </a:lnTo>
                    <a:lnTo>
                      <a:pt x="619" y="190"/>
                    </a:lnTo>
                    <a:lnTo>
                      <a:pt x="591" y="176"/>
                    </a:lnTo>
                    <a:lnTo>
                      <a:pt x="565" y="161"/>
                    </a:lnTo>
                    <a:lnTo>
                      <a:pt x="536" y="148"/>
                    </a:lnTo>
                    <a:lnTo>
                      <a:pt x="507" y="135"/>
                    </a:lnTo>
                    <a:lnTo>
                      <a:pt x="478" y="124"/>
                    </a:lnTo>
                    <a:lnTo>
                      <a:pt x="449" y="115"/>
                    </a:lnTo>
                    <a:lnTo>
                      <a:pt x="419" y="106"/>
                    </a:lnTo>
                    <a:lnTo>
                      <a:pt x="419" y="106"/>
                    </a:lnTo>
                    <a:lnTo>
                      <a:pt x="389" y="100"/>
                    </a:lnTo>
                    <a:lnTo>
                      <a:pt x="359" y="94"/>
                    </a:lnTo>
                    <a:lnTo>
                      <a:pt x="299" y="84"/>
                    </a:lnTo>
                    <a:lnTo>
                      <a:pt x="240" y="75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19" y="61"/>
                    </a:lnTo>
                    <a:lnTo>
                      <a:pt x="56" y="53"/>
                    </a:lnTo>
                    <a:lnTo>
                      <a:pt x="42" y="50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55" name="chenying0907 5"/>
          <p:cNvGrpSpPr/>
          <p:nvPr/>
        </p:nvGrpSpPr>
        <p:grpSpPr>
          <a:xfrm rot="19711560">
            <a:off x="4262954" y="2292651"/>
            <a:ext cx="1588536" cy="1515087"/>
            <a:chOff x="4572038" y="2317937"/>
            <a:chExt cx="1451315" cy="1465933"/>
          </a:xfrm>
        </p:grpSpPr>
        <p:sp>
          <p:nvSpPr>
            <p:cNvPr id="156" name="椭圆 31"/>
            <p:cNvSpPr/>
            <p:nvPr/>
          </p:nvSpPr>
          <p:spPr>
            <a:xfrm rot="15654318">
              <a:off x="4564729" y="2325246"/>
              <a:ext cx="1465933" cy="145131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157" name="chenying0907 279"/>
            <p:cNvGrpSpPr/>
            <p:nvPr/>
          </p:nvGrpSpPr>
          <p:grpSpPr>
            <a:xfrm>
              <a:off x="4928436" y="2645937"/>
              <a:ext cx="774866" cy="794236"/>
              <a:chOff x="3282950" y="1154113"/>
              <a:chExt cx="698501" cy="715963"/>
            </a:xfrm>
            <a:solidFill>
              <a:srgbClr val="005188"/>
            </a:solidFill>
          </p:grpSpPr>
          <p:sp>
            <p:nvSpPr>
              <p:cNvPr id="158" name="chenying0907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9" name="chenying0907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0" name="chenying0907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1" name="chenying0907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2" name="chenying0907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3" name="chenying0907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4" name="chenying0907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5" name="chenying0907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6" name="chenying0907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7" name="chenying0907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8" name="chenying0907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9" name="chenying0907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0" name="chenying0907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1" name="chenying0907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2" name="chenying0907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3" name="chenying0907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4" name="chenying0907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5" name="chenying0907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6" name="chenying0907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7" name="chenying0907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8" name="chenying0907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9" name="chenying0907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80" name="chenying0907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3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4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9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0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5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6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22" grpId="0"/>
      <p:bldP spid="41" grpId="0" bldLvl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1230705" y="1506868"/>
            <a:ext cx="2468880" cy="39878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内容运营的注意事项</a:t>
            </a:r>
          </a:p>
        </p:txBody>
      </p:sp>
      <p:sp>
        <p:nvSpPr>
          <p:cNvPr id="3" name="矩形 2"/>
          <p:cNvSpPr/>
          <p:nvPr/>
        </p:nvSpPr>
        <p:spPr>
          <a:xfrm>
            <a:off x="1230705" y="2215594"/>
            <a:ext cx="40189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、熟悉产品，结合产品特性</a:t>
            </a:r>
          </a:p>
        </p:txBody>
      </p:sp>
      <p:sp>
        <p:nvSpPr>
          <p:cNvPr id="4" name="矩形 8"/>
          <p:cNvSpPr/>
          <p:nvPr/>
        </p:nvSpPr>
        <p:spPr>
          <a:xfrm>
            <a:off x="2160534" y="3470526"/>
            <a:ext cx="3551518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互联网运营，产品和运营不分家。</a:t>
            </a:r>
          </a:p>
        </p:txBody>
      </p:sp>
      <p:sp>
        <p:nvSpPr>
          <p:cNvPr id="5" name="矩形 8"/>
          <p:cNvSpPr/>
          <p:nvPr/>
        </p:nvSpPr>
        <p:spPr>
          <a:xfrm>
            <a:off x="2160534" y="4531668"/>
            <a:ext cx="3551518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做运营的要了解产品，做产品的能做运营更好。因为运营跟用户结合更紧密，了解用户后，抓点更准确。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1248658" y="4728927"/>
            <a:ext cx="762610" cy="762610"/>
            <a:chOff x="362669" y="3620029"/>
            <a:chExt cx="1061322" cy="1061322"/>
          </a:xfrm>
        </p:grpSpPr>
        <p:sp>
          <p:nvSpPr>
            <p:cNvPr id="7" name="椭圆 6"/>
            <p:cNvSpPr/>
            <p:nvPr/>
          </p:nvSpPr>
          <p:spPr>
            <a:xfrm>
              <a:off x="362669" y="3620029"/>
              <a:ext cx="1061322" cy="1061322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grpSp>
          <p:nvGrpSpPr>
            <p:cNvPr id="8" name="组合 15"/>
            <p:cNvGrpSpPr/>
            <p:nvPr/>
          </p:nvGrpSpPr>
          <p:grpSpPr>
            <a:xfrm>
              <a:off x="483718" y="3741563"/>
              <a:ext cx="819223" cy="818254"/>
              <a:chOff x="4602162" y="361950"/>
              <a:chExt cx="1343026" cy="1341438"/>
            </a:xfrm>
          </p:grpSpPr>
          <p:sp>
            <p:nvSpPr>
              <p:cNvPr id="9" name="Freeform 23"/>
              <p:cNvSpPr>
                <a:spLocks noEditPoints="1"/>
              </p:cNvSpPr>
              <p:nvPr/>
            </p:nvSpPr>
            <p:spPr bwMode="auto">
              <a:xfrm>
                <a:off x="4602162" y="361950"/>
                <a:ext cx="1343026" cy="1341438"/>
              </a:xfrm>
              <a:custGeom>
                <a:avLst/>
                <a:gdLst>
                  <a:gd name="T0" fmla="*/ 0 w 355"/>
                  <a:gd name="T1" fmla="*/ 178 h 355"/>
                  <a:gd name="T2" fmla="*/ 355 w 355"/>
                  <a:gd name="T3" fmla="*/ 178 h 355"/>
                  <a:gd name="T4" fmla="*/ 177 w 355"/>
                  <a:gd name="T5" fmla="*/ 331 h 355"/>
                  <a:gd name="T6" fmla="*/ 24 w 355"/>
                  <a:gd name="T7" fmla="*/ 175 h 355"/>
                  <a:gd name="T8" fmla="*/ 58 w 355"/>
                  <a:gd name="T9" fmla="*/ 192 h 355"/>
                  <a:gd name="T10" fmla="*/ 71 w 355"/>
                  <a:gd name="T11" fmla="*/ 232 h 355"/>
                  <a:gd name="T12" fmla="*/ 95 w 355"/>
                  <a:gd name="T13" fmla="*/ 243 h 355"/>
                  <a:gd name="T14" fmla="*/ 112 w 355"/>
                  <a:gd name="T15" fmla="*/ 315 h 355"/>
                  <a:gd name="T16" fmla="*/ 118 w 355"/>
                  <a:gd name="T17" fmla="*/ 305 h 355"/>
                  <a:gd name="T18" fmla="*/ 146 w 355"/>
                  <a:gd name="T19" fmla="*/ 265 h 355"/>
                  <a:gd name="T20" fmla="*/ 162 w 355"/>
                  <a:gd name="T21" fmla="*/ 222 h 355"/>
                  <a:gd name="T22" fmla="*/ 112 w 355"/>
                  <a:gd name="T23" fmla="*/ 189 h 355"/>
                  <a:gd name="T24" fmla="*/ 66 w 355"/>
                  <a:gd name="T25" fmla="*/ 165 h 355"/>
                  <a:gd name="T26" fmla="*/ 102 w 355"/>
                  <a:gd name="T27" fmla="*/ 154 h 355"/>
                  <a:gd name="T28" fmla="*/ 138 w 355"/>
                  <a:gd name="T29" fmla="*/ 140 h 355"/>
                  <a:gd name="T30" fmla="*/ 119 w 355"/>
                  <a:gd name="T31" fmla="*/ 97 h 355"/>
                  <a:gd name="T32" fmla="*/ 95 w 355"/>
                  <a:gd name="T33" fmla="*/ 109 h 355"/>
                  <a:gd name="T34" fmla="*/ 70 w 355"/>
                  <a:gd name="T35" fmla="*/ 93 h 355"/>
                  <a:gd name="T36" fmla="*/ 85 w 355"/>
                  <a:gd name="T37" fmla="*/ 68 h 355"/>
                  <a:gd name="T38" fmla="*/ 177 w 355"/>
                  <a:gd name="T39" fmla="*/ 25 h 355"/>
                  <a:gd name="T40" fmla="*/ 244 w 355"/>
                  <a:gd name="T41" fmla="*/ 63 h 355"/>
                  <a:gd name="T42" fmla="*/ 236 w 355"/>
                  <a:gd name="T43" fmla="*/ 104 h 355"/>
                  <a:gd name="T44" fmla="*/ 220 w 355"/>
                  <a:gd name="T45" fmla="*/ 110 h 355"/>
                  <a:gd name="T46" fmla="*/ 223 w 355"/>
                  <a:gd name="T47" fmla="*/ 104 h 355"/>
                  <a:gd name="T48" fmla="*/ 215 w 355"/>
                  <a:gd name="T49" fmla="*/ 96 h 355"/>
                  <a:gd name="T50" fmla="*/ 213 w 355"/>
                  <a:gd name="T51" fmla="*/ 94 h 355"/>
                  <a:gd name="T52" fmla="*/ 215 w 355"/>
                  <a:gd name="T53" fmla="*/ 126 h 355"/>
                  <a:gd name="T54" fmla="*/ 192 w 355"/>
                  <a:gd name="T55" fmla="*/ 155 h 355"/>
                  <a:gd name="T56" fmla="*/ 219 w 355"/>
                  <a:gd name="T57" fmla="*/ 138 h 355"/>
                  <a:gd name="T58" fmla="*/ 239 w 355"/>
                  <a:gd name="T59" fmla="*/ 150 h 355"/>
                  <a:gd name="T60" fmla="*/ 261 w 355"/>
                  <a:gd name="T61" fmla="*/ 160 h 355"/>
                  <a:gd name="T62" fmla="*/ 262 w 355"/>
                  <a:gd name="T63" fmla="*/ 159 h 355"/>
                  <a:gd name="T64" fmla="*/ 320 w 355"/>
                  <a:gd name="T65" fmla="*/ 175 h 355"/>
                  <a:gd name="T66" fmla="*/ 330 w 355"/>
                  <a:gd name="T67" fmla="*/ 17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5" h="355">
                    <a:moveTo>
                      <a:pt x="177" y="0"/>
                    </a:moveTo>
                    <a:cubicBezTo>
                      <a:pt x="79" y="0"/>
                      <a:pt x="0" y="80"/>
                      <a:pt x="0" y="178"/>
                    </a:cubicBezTo>
                    <a:cubicBezTo>
                      <a:pt x="0" y="275"/>
                      <a:pt x="79" y="355"/>
                      <a:pt x="177" y="355"/>
                    </a:cubicBezTo>
                    <a:cubicBezTo>
                      <a:pt x="275" y="355"/>
                      <a:pt x="355" y="275"/>
                      <a:pt x="355" y="178"/>
                    </a:cubicBezTo>
                    <a:cubicBezTo>
                      <a:pt x="355" y="80"/>
                      <a:pt x="275" y="0"/>
                      <a:pt x="177" y="0"/>
                    </a:cubicBezTo>
                    <a:close/>
                    <a:moveTo>
                      <a:pt x="177" y="331"/>
                    </a:moveTo>
                    <a:cubicBezTo>
                      <a:pt x="93" y="331"/>
                      <a:pt x="24" y="262"/>
                      <a:pt x="24" y="178"/>
                    </a:cubicBezTo>
                    <a:cubicBezTo>
                      <a:pt x="24" y="177"/>
                      <a:pt x="24" y="176"/>
                      <a:pt x="24" y="175"/>
                    </a:cubicBezTo>
                    <a:cubicBezTo>
                      <a:pt x="46" y="192"/>
                      <a:pt x="46" y="192"/>
                      <a:pt x="46" y="192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71" y="205"/>
                      <a:pt x="71" y="205"/>
                      <a:pt x="71" y="205"/>
                    </a:cubicBezTo>
                    <a:cubicBezTo>
                      <a:pt x="71" y="232"/>
                      <a:pt x="71" y="232"/>
                      <a:pt x="71" y="232"/>
                    </a:cubicBezTo>
                    <a:cubicBezTo>
                      <a:pt x="82" y="243"/>
                      <a:pt x="82" y="243"/>
                      <a:pt x="82" y="243"/>
                    </a:cubicBezTo>
                    <a:cubicBezTo>
                      <a:pt x="95" y="243"/>
                      <a:pt x="95" y="243"/>
                      <a:pt x="95" y="243"/>
                    </a:cubicBezTo>
                    <a:cubicBezTo>
                      <a:pt x="95" y="298"/>
                      <a:pt x="95" y="298"/>
                      <a:pt x="95" y="298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8" y="315"/>
                      <a:pt x="118" y="315"/>
                      <a:pt x="118" y="315"/>
                    </a:cubicBezTo>
                    <a:cubicBezTo>
                      <a:pt x="118" y="305"/>
                      <a:pt x="118" y="305"/>
                      <a:pt x="118" y="305"/>
                    </a:cubicBezTo>
                    <a:cubicBezTo>
                      <a:pt x="146" y="276"/>
                      <a:pt x="146" y="276"/>
                      <a:pt x="146" y="276"/>
                    </a:cubicBezTo>
                    <a:cubicBezTo>
                      <a:pt x="146" y="265"/>
                      <a:pt x="146" y="265"/>
                      <a:pt x="146" y="265"/>
                    </a:cubicBezTo>
                    <a:cubicBezTo>
                      <a:pt x="162" y="249"/>
                      <a:pt x="162" y="249"/>
                      <a:pt x="162" y="249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45" y="222"/>
                      <a:pt x="145" y="222"/>
                      <a:pt x="145" y="222"/>
                    </a:cubicBezTo>
                    <a:cubicBezTo>
                      <a:pt x="112" y="189"/>
                      <a:pt x="112" y="189"/>
                      <a:pt x="112" y="189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165"/>
                      <a:pt x="66" y="165"/>
                      <a:pt x="66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24" y="154"/>
                      <a:pt x="124" y="154"/>
                      <a:pt x="124" y="154"/>
                    </a:cubicBezTo>
                    <a:cubicBezTo>
                      <a:pt x="138" y="140"/>
                      <a:pt x="138" y="140"/>
                      <a:pt x="138" y="140"/>
                    </a:cubicBezTo>
                    <a:cubicBezTo>
                      <a:pt x="138" y="116"/>
                      <a:pt x="138" y="116"/>
                      <a:pt x="138" y="116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98" y="41"/>
                      <a:pt x="136" y="25"/>
                      <a:pt x="177" y="25"/>
                    </a:cubicBezTo>
                    <a:cubicBezTo>
                      <a:pt x="216" y="25"/>
                      <a:pt x="251" y="39"/>
                      <a:pt x="278" y="63"/>
                    </a:cubicBezTo>
                    <a:cubicBezTo>
                      <a:pt x="244" y="63"/>
                      <a:pt x="244" y="63"/>
                      <a:pt x="244" y="63"/>
                    </a:cubicBezTo>
                    <a:cubicBezTo>
                      <a:pt x="219" y="87"/>
                      <a:pt x="219" y="87"/>
                      <a:pt x="219" y="8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5" y="115"/>
                      <a:pt x="225" y="115"/>
                      <a:pt x="225" y="115"/>
                    </a:cubicBezTo>
                    <a:cubicBezTo>
                      <a:pt x="220" y="110"/>
                      <a:pt x="220" y="110"/>
                      <a:pt x="220" y="110"/>
                    </a:cubicBezTo>
                    <a:cubicBezTo>
                      <a:pt x="225" y="106"/>
                      <a:pt x="225" y="106"/>
                      <a:pt x="225" y="106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3" y="94"/>
                      <a:pt x="213" y="94"/>
                      <a:pt x="213" y="94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15" y="126"/>
                      <a:pt x="215" y="126"/>
                      <a:pt x="21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55"/>
                      <a:pt x="192" y="155"/>
                      <a:pt x="192" y="155"/>
                    </a:cubicBezTo>
                    <a:cubicBezTo>
                      <a:pt x="219" y="155"/>
                      <a:pt x="219" y="155"/>
                      <a:pt x="219" y="155"/>
                    </a:cubicBezTo>
                    <a:cubicBezTo>
                      <a:pt x="219" y="138"/>
                      <a:pt x="219" y="138"/>
                      <a:pt x="219" y="138"/>
                    </a:cubicBezTo>
                    <a:cubicBezTo>
                      <a:pt x="223" y="134"/>
                      <a:pt x="223" y="134"/>
                      <a:pt x="223" y="134"/>
                    </a:cubicBezTo>
                    <a:cubicBezTo>
                      <a:pt x="239" y="150"/>
                      <a:pt x="239" y="150"/>
                      <a:pt x="239" y="15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61" y="160"/>
                      <a:pt x="261" y="160"/>
                      <a:pt x="261" y="160"/>
                    </a:cubicBezTo>
                    <a:cubicBezTo>
                      <a:pt x="262" y="159"/>
                      <a:pt x="262" y="159"/>
                      <a:pt x="262" y="159"/>
                    </a:cubicBezTo>
                    <a:cubicBezTo>
                      <a:pt x="262" y="159"/>
                      <a:pt x="262" y="159"/>
                      <a:pt x="262" y="159"/>
                    </a:cubicBezTo>
                    <a:cubicBezTo>
                      <a:pt x="298" y="196"/>
                      <a:pt x="298" y="196"/>
                      <a:pt x="298" y="196"/>
                    </a:cubicBezTo>
                    <a:cubicBezTo>
                      <a:pt x="320" y="175"/>
                      <a:pt x="320" y="175"/>
                      <a:pt x="320" y="175"/>
                    </a:cubicBezTo>
                    <a:cubicBezTo>
                      <a:pt x="330" y="175"/>
                      <a:pt x="330" y="175"/>
                      <a:pt x="330" y="175"/>
                    </a:cubicBezTo>
                    <a:cubicBezTo>
                      <a:pt x="330" y="176"/>
                      <a:pt x="330" y="177"/>
                      <a:pt x="330" y="178"/>
                    </a:cubicBezTo>
                    <a:cubicBezTo>
                      <a:pt x="330" y="262"/>
                      <a:pt x="262" y="331"/>
                      <a:pt x="177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" name="Freeform 24"/>
              <p:cNvSpPr/>
              <p:nvPr/>
            </p:nvSpPr>
            <p:spPr bwMode="auto">
              <a:xfrm>
                <a:off x="5056188" y="512763"/>
                <a:ext cx="234950" cy="257175"/>
              </a:xfrm>
              <a:custGeom>
                <a:avLst/>
                <a:gdLst>
                  <a:gd name="T0" fmla="*/ 148 w 148"/>
                  <a:gd name="T1" fmla="*/ 0 h 162"/>
                  <a:gd name="T2" fmla="*/ 0 w 148"/>
                  <a:gd name="T3" fmla="*/ 0 h 162"/>
                  <a:gd name="T4" fmla="*/ 0 w 148"/>
                  <a:gd name="T5" fmla="*/ 100 h 162"/>
                  <a:gd name="T6" fmla="*/ 62 w 148"/>
                  <a:gd name="T7" fmla="*/ 162 h 162"/>
                  <a:gd name="T8" fmla="*/ 88 w 148"/>
                  <a:gd name="T9" fmla="*/ 162 h 162"/>
                  <a:gd name="T10" fmla="*/ 88 w 148"/>
                  <a:gd name="T11" fmla="*/ 119 h 162"/>
                  <a:gd name="T12" fmla="*/ 148 w 148"/>
                  <a:gd name="T13" fmla="*/ 59 h 162"/>
                  <a:gd name="T14" fmla="*/ 148 w 148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62">
                    <a:moveTo>
                      <a:pt x="148" y="0"/>
                    </a:moveTo>
                    <a:lnTo>
                      <a:pt x="0" y="0"/>
                    </a:lnTo>
                    <a:lnTo>
                      <a:pt x="0" y="100"/>
                    </a:lnTo>
                    <a:lnTo>
                      <a:pt x="62" y="162"/>
                    </a:lnTo>
                    <a:lnTo>
                      <a:pt x="88" y="162"/>
                    </a:lnTo>
                    <a:lnTo>
                      <a:pt x="88" y="119"/>
                    </a:lnTo>
                    <a:lnTo>
                      <a:pt x="148" y="59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Freeform 25"/>
              <p:cNvSpPr/>
              <p:nvPr/>
            </p:nvSpPr>
            <p:spPr bwMode="auto">
              <a:xfrm>
                <a:off x="5272088" y="985838"/>
                <a:ext cx="457200" cy="476250"/>
              </a:xfrm>
              <a:custGeom>
                <a:avLst/>
                <a:gdLst>
                  <a:gd name="T0" fmla="*/ 245 w 288"/>
                  <a:gd name="T1" fmla="*/ 97 h 300"/>
                  <a:gd name="T2" fmla="*/ 145 w 288"/>
                  <a:gd name="T3" fmla="*/ 0 h 300"/>
                  <a:gd name="T4" fmla="*/ 145 w 288"/>
                  <a:gd name="T5" fmla="*/ 0 h 300"/>
                  <a:gd name="T6" fmla="*/ 33 w 288"/>
                  <a:gd name="T7" fmla="*/ 0 h 300"/>
                  <a:gd name="T8" fmla="*/ 0 w 288"/>
                  <a:gd name="T9" fmla="*/ 33 h 300"/>
                  <a:gd name="T10" fmla="*/ 0 w 288"/>
                  <a:gd name="T11" fmla="*/ 104 h 300"/>
                  <a:gd name="T12" fmla="*/ 48 w 288"/>
                  <a:gd name="T13" fmla="*/ 152 h 300"/>
                  <a:gd name="T14" fmla="*/ 133 w 288"/>
                  <a:gd name="T15" fmla="*/ 152 h 300"/>
                  <a:gd name="T16" fmla="*/ 133 w 288"/>
                  <a:gd name="T17" fmla="*/ 235 h 300"/>
                  <a:gd name="T18" fmla="*/ 200 w 288"/>
                  <a:gd name="T19" fmla="*/ 300 h 300"/>
                  <a:gd name="T20" fmla="*/ 214 w 288"/>
                  <a:gd name="T21" fmla="*/ 300 h 300"/>
                  <a:gd name="T22" fmla="*/ 214 w 288"/>
                  <a:gd name="T23" fmla="*/ 219 h 300"/>
                  <a:gd name="T24" fmla="*/ 248 w 288"/>
                  <a:gd name="T25" fmla="*/ 188 h 300"/>
                  <a:gd name="T26" fmla="*/ 248 w 288"/>
                  <a:gd name="T27" fmla="*/ 131 h 300"/>
                  <a:gd name="T28" fmla="*/ 264 w 288"/>
                  <a:gd name="T29" fmla="*/ 131 h 300"/>
                  <a:gd name="T30" fmla="*/ 288 w 288"/>
                  <a:gd name="T31" fmla="*/ 107 h 300"/>
                  <a:gd name="T32" fmla="*/ 279 w 288"/>
                  <a:gd name="T33" fmla="*/ 97 h 300"/>
                  <a:gd name="T34" fmla="*/ 245 w 288"/>
                  <a:gd name="T35" fmla="*/ 97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300">
                    <a:moveTo>
                      <a:pt x="245" y="97"/>
                    </a:moveTo>
                    <a:lnTo>
                      <a:pt x="145" y="0"/>
                    </a:lnTo>
                    <a:lnTo>
                      <a:pt x="145" y="0"/>
                    </a:lnTo>
                    <a:lnTo>
                      <a:pt x="33" y="0"/>
                    </a:lnTo>
                    <a:lnTo>
                      <a:pt x="0" y="33"/>
                    </a:lnTo>
                    <a:lnTo>
                      <a:pt x="0" y="104"/>
                    </a:lnTo>
                    <a:lnTo>
                      <a:pt x="48" y="152"/>
                    </a:lnTo>
                    <a:lnTo>
                      <a:pt x="133" y="152"/>
                    </a:lnTo>
                    <a:lnTo>
                      <a:pt x="133" y="235"/>
                    </a:lnTo>
                    <a:lnTo>
                      <a:pt x="200" y="300"/>
                    </a:lnTo>
                    <a:lnTo>
                      <a:pt x="214" y="300"/>
                    </a:lnTo>
                    <a:lnTo>
                      <a:pt x="214" y="219"/>
                    </a:lnTo>
                    <a:lnTo>
                      <a:pt x="248" y="188"/>
                    </a:lnTo>
                    <a:lnTo>
                      <a:pt x="248" y="131"/>
                    </a:lnTo>
                    <a:lnTo>
                      <a:pt x="264" y="131"/>
                    </a:lnTo>
                    <a:lnTo>
                      <a:pt x="288" y="107"/>
                    </a:lnTo>
                    <a:lnTo>
                      <a:pt x="279" y="97"/>
                    </a:lnTo>
                    <a:lnTo>
                      <a:pt x="245" y="9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Freeform 26"/>
              <p:cNvSpPr/>
              <p:nvPr/>
            </p:nvSpPr>
            <p:spPr bwMode="auto">
              <a:xfrm>
                <a:off x="5646738" y="1341438"/>
                <a:ext cx="44450" cy="101600"/>
              </a:xfrm>
              <a:custGeom>
                <a:avLst/>
                <a:gdLst>
                  <a:gd name="T0" fmla="*/ 0 w 28"/>
                  <a:gd name="T1" fmla="*/ 64 h 64"/>
                  <a:gd name="T2" fmla="*/ 28 w 28"/>
                  <a:gd name="T3" fmla="*/ 40 h 64"/>
                  <a:gd name="T4" fmla="*/ 28 w 28"/>
                  <a:gd name="T5" fmla="*/ 0 h 64"/>
                  <a:gd name="T6" fmla="*/ 0 w 28"/>
                  <a:gd name="T7" fmla="*/ 0 h 64"/>
                  <a:gd name="T8" fmla="*/ 0 w 28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4">
                    <a:moveTo>
                      <a:pt x="0" y="64"/>
                    </a:moveTo>
                    <a:lnTo>
                      <a:pt x="28" y="4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1248658" y="3331831"/>
            <a:ext cx="762610" cy="762610"/>
            <a:chOff x="362669" y="5389779"/>
            <a:chExt cx="1061322" cy="1061322"/>
          </a:xfrm>
        </p:grpSpPr>
        <p:sp>
          <p:nvSpPr>
            <p:cNvPr id="14" name="椭圆 13"/>
            <p:cNvSpPr/>
            <p:nvPr/>
          </p:nvSpPr>
          <p:spPr>
            <a:xfrm>
              <a:off x="362669" y="5389779"/>
              <a:ext cx="1061322" cy="1061322"/>
            </a:xfrm>
            <a:prstGeom prst="ellipse">
              <a:avLst/>
            </a:pr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grpSp>
          <p:nvGrpSpPr>
            <p:cNvPr id="15" name="组合 29"/>
            <p:cNvGrpSpPr/>
            <p:nvPr/>
          </p:nvGrpSpPr>
          <p:grpSpPr>
            <a:xfrm>
              <a:off x="560765" y="5583971"/>
              <a:ext cx="689373" cy="625287"/>
              <a:chOff x="3468688" y="460375"/>
              <a:chExt cx="631825" cy="573088"/>
            </a:xfrm>
            <a:solidFill>
              <a:srgbClr val="282828"/>
            </a:solidFill>
          </p:grpSpPr>
          <p:sp>
            <p:nvSpPr>
              <p:cNvPr id="16" name="Freeform 19"/>
              <p:cNvSpPr/>
              <p:nvPr/>
            </p:nvSpPr>
            <p:spPr bwMode="auto">
              <a:xfrm>
                <a:off x="3468688" y="460375"/>
                <a:ext cx="271463" cy="422275"/>
              </a:xfrm>
              <a:custGeom>
                <a:avLst/>
                <a:gdLst>
                  <a:gd name="T0" fmla="*/ 150 w 169"/>
                  <a:gd name="T1" fmla="*/ 150 h 263"/>
                  <a:gd name="T2" fmla="*/ 169 w 169"/>
                  <a:gd name="T3" fmla="*/ 0 h 263"/>
                  <a:gd name="T4" fmla="*/ 56 w 169"/>
                  <a:gd name="T5" fmla="*/ 103 h 263"/>
                  <a:gd name="T6" fmla="*/ 0 w 169"/>
                  <a:gd name="T7" fmla="*/ 263 h 263"/>
                  <a:gd name="T8" fmla="*/ 169 w 169"/>
                  <a:gd name="T9" fmla="*/ 263 h 263"/>
                  <a:gd name="T10" fmla="*/ 150 w 169"/>
                  <a:gd name="T11" fmla="*/ 15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9" h="263">
                    <a:moveTo>
                      <a:pt x="150" y="150"/>
                    </a:moveTo>
                    <a:cubicBezTo>
                      <a:pt x="150" y="66"/>
                      <a:pt x="169" y="0"/>
                      <a:pt x="169" y="0"/>
                    </a:cubicBezTo>
                    <a:cubicBezTo>
                      <a:pt x="169" y="0"/>
                      <a:pt x="113" y="10"/>
                      <a:pt x="56" y="103"/>
                    </a:cubicBezTo>
                    <a:cubicBezTo>
                      <a:pt x="0" y="197"/>
                      <a:pt x="0" y="263"/>
                      <a:pt x="0" y="263"/>
                    </a:cubicBezTo>
                    <a:cubicBezTo>
                      <a:pt x="169" y="263"/>
                      <a:pt x="169" y="263"/>
                      <a:pt x="169" y="263"/>
                    </a:cubicBezTo>
                    <a:cubicBezTo>
                      <a:pt x="169" y="263"/>
                      <a:pt x="150" y="235"/>
                      <a:pt x="150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20"/>
              <p:cNvSpPr/>
              <p:nvPr/>
            </p:nvSpPr>
            <p:spPr bwMode="auto">
              <a:xfrm>
                <a:off x="3829050" y="611188"/>
                <a:ext cx="271463" cy="27146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171 h 171"/>
                  <a:gd name="T4" fmla="*/ 171 w 171"/>
                  <a:gd name="T5" fmla="*/ 171 h 171"/>
                  <a:gd name="T6" fmla="*/ 0 w 171"/>
                  <a:gd name="T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171">
                    <a:moveTo>
                      <a:pt x="0" y="0"/>
                    </a:moveTo>
                    <a:lnTo>
                      <a:pt x="0" y="171"/>
                    </a:lnTo>
                    <a:lnTo>
                      <a:pt x="171" y="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21"/>
              <p:cNvSpPr/>
              <p:nvPr/>
            </p:nvSpPr>
            <p:spPr bwMode="auto">
              <a:xfrm>
                <a:off x="3468688" y="460375"/>
                <a:ext cx="631825" cy="573088"/>
              </a:xfrm>
              <a:custGeom>
                <a:avLst/>
                <a:gdLst>
                  <a:gd name="T0" fmla="*/ 207 w 394"/>
                  <a:gd name="T1" fmla="*/ 282 h 357"/>
                  <a:gd name="T2" fmla="*/ 207 w 394"/>
                  <a:gd name="T3" fmla="*/ 0 h 357"/>
                  <a:gd name="T4" fmla="*/ 188 w 394"/>
                  <a:gd name="T5" fmla="*/ 0 h 357"/>
                  <a:gd name="T6" fmla="*/ 188 w 394"/>
                  <a:gd name="T7" fmla="*/ 282 h 357"/>
                  <a:gd name="T8" fmla="*/ 2 w 394"/>
                  <a:gd name="T9" fmla="*/ 282 h 357"/>
                  <a:gd name="T10" fmla="*/ 0 w 394"/>
                  <a:gd name="T11" fmla="*/ 282 h 357"/>
                  <a:gd name="T12" fmla="*/ 75 w 394"/>
                  <a:gd name="T13" fmla="*/ 357 h 357"/>
                  <a:gd name="T14" fmla="*/ 319 w 394"/>
                  <a:gd name="T15" fmla="*/ 357 h 357"/>
                  <a:gd name="T16" fmla="*/ 394 w 394"/>
                  <a:gd name="T17" fmla="*/ 282 h 357"/>
                  <a:gd name="T18" fmla="*/ 392 w 394"/>
                  <a:gd name="T19" fmla="*/ 282 h 357"/>
                  <a:gd name="T20" fmla="*/ 207 w 394"/>
                  <a:gd name="T21" fmla="*/ 28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4" h="357">
                    <a:moveTo>
                      <a:pt x="207" y="282"/>
                    </a:moveTo>
                    <a:cubicBezTo>
                      <a:pt x="207" y="0"/>
                      <a:pt x="207" y="0"/>
                      <a:pt x="207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282"/>
                      <a:pt x="188" y="282"/>
                      <a:pt x="188" y="282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0" y="323"/>
                      <a:pt x="34" y="357"/>
                      <a:pt x="75" y="357"/>
                    </a:cubicBezTo>
                    <a:cubicBezTo>
                      <a:pt x="319" y="357"/>
                      <a:pt x="319" y="357"/>
                      <a:pt x="319" y="357"/>
                    </a:cubicBezTo>
                    <a:cubicBezTo>
                      <a:pt x="361" y="357"/>
                      <a:pt x="394" y="323"/>
                      <a:pt x="394" y="282"/>
                    </a:cubicBezTo>
                    <a:cubicBezTo>
                      <a:pt x="392" y="282"/>
                      <a:pt x="392" y="282"/>
                      <a:pt x="392" y="282"/>
                    </a:cubicBezTo>
                    <a:lnTo>
                      <a:pt x="207" y="28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6719917" y="1653453"/>
            <a:ext cx="4223427" cy="4364725"/>
            <a:chOff x="7195062" y="1168053"/>
            <a:chExt cx="4960780" cy="5446888"/>
          </a:xfr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4" name="矩形 23"/>
            <p:cNvSpPr/>
            <p:nvPr/>
          </p:nvSpPr>
          <p:spPr>
            <a:xfrm>
              <a:off x="8915221" y="294253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5" name="矩形 24"/>
            <p:cNvSpPr/>
            <p:nvPr/>
          </p:nvSpPr>
          <p:spPr>
            <a:xfrm>
              <a:off x="7195062" y="116805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6" name="矩形 25"/>
            <p:cNvSpPr/>
            <p:nvPr/>
          </p:nvSpPr>
          <p:spPr>
            <a:xfrm>
              <a:off x="7195062" y="4983353"/>
              <a:ext cx="1538569" cy="163158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7" name="矩形 26"/>
            <p:cNvSpPr/>
            <p:nvPr/>
          </p:nvSpPr>
          <p:spPr>
            <a:xfrm>
              <a:off x="8915221" y="1168053"/>
              <a:ext cx="1538569" cy="163158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8" name="矩形 27"/>
            <p:cNvSpPr/>
            <p:nvPr/>
          </p:nvSpPr>
          <p:spPr>
            <a:xfrm>
              <a:off x="10617273" y="116805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29" name="矩形 28"/>
          <p:cNvSpPr/>
          <p:nvPr/>
        </p:nvSpPr>
        <p:spPr>
          <a:xfrm>
            <a:off x="9647518" y="4725036"/>
            <a:ext cx="1309882" cy="130743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0" name="Freeform 21"/>
          <p:cNvSpPr/>
          <p:nvPr/>
        </p:nvSpPr>
        <p:spPr bwMode="auto">
          <a:xfrm rot="19035708">
            <a:off x="9792401" y="5074444"/>
            <a:ext cx="1366872" cy="88853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29" grpId="0" bldLvl="0" animBg="1"/>
      <p:bldP spid="30" grpId="0" bldLvl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cxnSp>
        <p:nvCxnSpPr>
          <p:cNvPr id="8" name="直接连接符 7"/>
          <p:cNvCxnSpPr>
            <a:stCxn id="61" idx="1"/>
          </p:cNvCxnSpPr>
          <p:nvPr/>
        </p:nvCxnSpPr>
        <p:spPr>
          <a:xfrm>
            <a:off x="1964821" y="2324821"/>
            <a:ext cx="379789" cy="358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61" idx="4"/>
          </p:cNvCxnSpPr>
          <p:nvPr/>
        </p:nvCxnSpPr>
        <p:spPr>
          <a:xfrm flipH="1" flipV="1">
            <a:off x="2344612" y="2682984"/>
            <a:ext cx="313890" cy="1317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90"/>
          <p:cNvGrpSpPr/>
          <p:nvPr/>
        </p:nvGrpSpPr>
        <p:grpSpPr>
          <a:xfrm>
            <a:off x="5340540" y="2116197"/>
            <a:ext cx="1942822" cy="1943423"/>
            <a:chOff x="5856865" y="2769088"/>
            <a:chExt cx="1800000" cy="1800000"/>
          </a:xfrm>
        </p:grpSpPr>
        <p:sp>
          <p:nvSpPr>
            <p:cNvPr id="92" name="椭圆 91"/>
            <p:cNvSpPr/>
            <p:nvPr/>
          </p:nvSpPr>
          <p:spPr>
            <a:xfrm>
              <a:off x="5856865" y="2769088"/>
              <a:ext cx="1800000" cy="1800000"/>
            </a:xfrm>
            <a:prstGeom prst="ellipse">
              <a:avLst/>
            </a:prstGeom>
            <a:blipFill>
              <a:blip r:embed="rId4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bright="40000" contrast="65000"/>
              </a:blip>
              <a:stretch>
                <a:fillRect l="-42000" t="-38000" r="-63000" b="-16000"/>
              </a:stretch>
            </a:blip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 useBgFill="1">
          <p:nvSpPr>
            <p:cNvPr id="93" name="椭圆 92"/>
            <p:cNvSpPr/>
            <p:nvPr/>
          </p:nvSpPr>
          <p:spPr>
            <a:xfrm>
              <a:off x="5996321" y="2908544"/>
              <a:ext cx="1521088" cy="1521088"/>
            </a:xfrm>
            <a:prstGeom prst="ellips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grpSp>
        <p:nvGrpSpPr>
          <p:cNvPr id="4" name="组合 19"/>
          <p:cNvGrpSpPr/>
          <p:nvPr/>
        </p:nvGrpSpPr>
        <p:grpSpPr>
          <a:xfrm>
            <a:off x="1677490" y="2037401"/>
            <a:ext cx="1962025" cy="2083214"/>
            <a:chOff x="4716422" y="2094225"/>
            <a:chExt cx="1748237" cy="1855648"/>
          </a:xfrm>
        </p:grpSpPr>
        <p:grpSp>
          <p:nvGrpSpPr>
            <p:cNvPr id="5" name="组合 18"/>
            <p:cNvGrpSpPr/>
            <p:nvPr/>
          </p:nvGrpSpPr>
          <p:grpSpPr>
            <a:xfrm>
              <a:off x="4716422" y="2094225"/>
              <a:ext cx="1748237" cy="1855648"/>
              <a:chOff x="5802096" y="2064364"/>
              <a:chExt cx="2590449" cy="2749604"/>
            </a:xfrm>
          </p:grpSpPr>
          <p:grpSp>
            <p:nvGrpSpPr>
              <p:cNvPr id="6" name="组合 1"/>
              <p:cNvGrpSpPr/>
              <p:nvPr/>
            </p:nvGrpSpPr>
            <p:grpSpPr>
              <a:xfrm>
                <a:off x="5802096" y="2064364"/>
                <a:ext cx="2590449" cy="2590449"/>
                <a:chOff x="5856865" y="2769088"/>
                <a:chExt cx="1800000" cy="1800000"/>
              </a:xfrm>
            </p:grpSpPr>
            <p:sp>
              <p:nvSpPr>
                <p:cNvPr id="61" name="椭圆 60"/>
                <p:cNvSpPr/>
                <p:nvPr/>
              </p:nvSpPr>
              <p:spPr>
                <a:xfrm>
                  <a:off x="5856865" y="2769088"/>
                  <a:ext cx="1800000" cy="1800000"/>
                </a:xfrm>
                <a:prstGeom prst="ellipse">
                  <a:avLst/>
                </a:prstGeom>
                <a:blipFill>
                  <a:blip r:embed="rId4" cstate="print">
                    <a:duotone>
                      <a:prstClr val="black"/>
                      <a:schemeClr val="accent5">
                        <a:tint val="45000"/>
                        <a:satMod val="400000"/>
                      </a:schemeClr>
                    </a:duotone>
                    <a:lum bright="44000" contrast="78000"/>
                  </a:blip>
                  <a:stretch>
                    <a:fillRect l="-42000" t="-38000" r="-63000" b="-16000"/>
                  </a:stretch>
                </a:blip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 useBgFill="1">
              <p:nvSpPr>
                <p:cNvPr id="62" name="椭圆 61"/>
                <p:cNvSpPr/>
                <p:nvPr/>
              </p:nvSpPr>
              <p:spPr>
                <a:xfrm>
                  <a:off x="5996321" y="2908544"/>
                  <a:ext cx="1521088" cy="1521088"/>
                </a:xfrm>
                <a:prstGeom prst="ellipse">
                  <a:avLst/>
                </a:prstGeom>
                <a:ln>
                  <a:solidFill>
                    <a:srgbClr val="4A67A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 useBgFill="1">
            <p:nvSpPr>
              <p:cNvPr id="16" name="等腰三角形 15"/>
              <p:cNvSpPr/>
              <p:nvPr/>
            </p:nvSpPr>
            <p:spPr>
              <a:xfrm rot="4077603">
                <a:off x="5583337" y="3282995"/>
                <a:ext cx="2600055" cy="461892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sp>
          <p:nvSpPr>
            <p:cNvPr id="60" name="椭圆 59"/>
            <p:cNvSpPr/>
            <p:nvPr/>
          </p:nvSpPr>
          <p:spPr>
            <a:xfrm>
              <a:off x="4851867" y="2229671"/>
              <a:ext cx="1477346" cy="1477346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08" name="椭圆 107"/>
          <p:cNvSpPr/>
          <p:nvPr/>
        </p:nvSpPr>
        <p:spPr>
          <a:xfrm>
            <a:off x="5469497" y="2273583"/>
            <a:ext cx="1658007" cy="1658520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9" name="直接连接符 108"/>
          <p:cNvCxnSpPr>
            <a:stCxn id="118" idx="1"/>
          </p:cNvCxnSpPr>
          <p:nvPr/>
        </p:nvCxnSpPr>
        <p:spPr>
          <a:xfrm>
            <a:off x="9041842" y="2342526"/>
            <a:ext cx="379789" cy="358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接连接符 109"/>
          <p:cNvCxnSpPr>
            <a:stCxn id="118" idx="4"/>
          </p:cNvCxnSpPr>
          <p:nvPr/>
        </p:nvCxnSpPr>
        <p:spPr>
          <a:xfrm flipH="1" flipV="1">
            <a:off x="9421632" y="2700688"/>
            <a:ext cx="313890" cy="1317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111"/>
          <p:cNvGrpSpPr/>
          <p:nvPr/>
        </p:nvGrpSpPr>
        <p:grpSpPr>
          <a:xfrm>
            <a:off x="8754510" y="2055105"/>
            <a:ext cx="1962025" cy="2083214"/>
            <a:chOff x="5802096" y="2064364"/>
            <a:chExt cx="2590449" cy="2749604"/>
          </a:xfrm>
        </p:grpSpPr>
        <p:grpSp>
          <p:nvGrpSpPr>
            <p:cNvPr id="10" name="组合 113"/>
            <p:cNvGrpSpPr/>
            <p:nvPr/>
          </p:nvGrpSpPr>
          <p:grpSpPr>
            <a:xfrm>
              <a:off x="5802096" y="2064364"/>
              <a:ext cx="2590449" cy="2590449"/>
              <a:chOff x="5856865" y="2769088"/>
              <a:chExt cx="1800000" cy="1800000"/>
            </a:xfrm>
          </p:grpSpPr>
          <p:sp>
            <p:nvSpPr>
              <p:cNvPr id="118" name="椭圆 117"/>
              <p:cNvSpPr/>
              <p:nvPr/>
            </p:nvSpPr>
            <p:spPr>
              <a:xfrm>
                <a:off x="5856865" y="2769088"/>
                <a:ext cx="1800000" cy="1800000"/>
              </a:xfrm>
              <a:prstGeom prst="ellipse">
                <a:avLst/>
              </a:prstGeom>
              <a:blipFill>
                <a:blip r:embed="rId4" cstate="print">
                  <a:duotone>
                    <a:prstClr val="black"/>
                    <a:schemeClr val="accent2">
                      <a:tint val="45000"/>
                      <a:satMod val="400000"/>
                    </a:schemeClr>
                  </a:duotone>
                  <a:lum bright="42000" contrast="68000"/>
                </a:blip>
                <a:stretch>
                  <a:fillRect l="-42000" t="-38000" r="-63000" b="-16000"/>
                </a:stretch>
              </a:blip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 useBgFill="1">
            <p:nvSpPr>
              <p:cNvPr id="119" name="椭圆 118"/>
              <p:cNvSpPr/>
              <p:nvPr/>
            </p:nvSpPr>
            <p:spPr>
              <a:xfrm>
                <a:off x="5996321" y="2908544"/>
                <a:ext cx="1521088" cy="1521088"/>
              </a:xfrm>
              <a:prstGeom prst="ellipse">
                <a:avLst/>
              </a:prstGeom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sp useBgFill="1">
          <p:nvSpPr>
            <p:cNvPr id="116" name="等腰三角形 115"/>
            <p:cNvSpPr/>
            <p:nvPr/>
          </p:nvSpPr>
          <p:spPr>
            <a:xfrm rot="4077603">
              <a:off x="5583337" y="3282995"/>
              <a:ext cx="2600055" cy="461892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20" name="椭圆 119"/>
          <p:cNvSpPr/>
          <p:nvPr/>
        </p:nvSpPr>
        <p:spPr>
          <a:xfrm>
            <a:off x="8896918" y="2207160"/>
            <a:ext cx="1658007" cy="1658520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21" name="Freeform 5"/>
          <p:cNvSpPr>
            <a:spLocks noEditPoints="1"/>
          </p:cNvSpPr>
          <p:nvPr/>
        </p:nvSpPr>
        <p:spPr bwMode="auto">
          <a:xfrm>
            <a:off x="2223953" y="2696975"/>
            <a:ext cx="844994" cy="528976"/>
          </a:xfrm>
          <a:custGeom>
            <a:avLst/>
            <a:gdLst>
              <a:gd name="T0" fmla="*/ 2147483646 w 260"/>
              <a:gd name="T1" fmla="*/ 2147483646 h 162"/>
              <a:gd name="T2" fmla="*/ 2147483646 w 260"/>
              <a:gd name="T3" fmla="*/ 0 h 162"/>
              <a:gd name="T4" fmla="*/ 2147483646 w 260"/>
              <a:gd name="T5" fmla="*/ 2147483646 h 162"/>
              <a:gd name="T6" fmla="*/ 2147483646 w 260"/>
              <a:gd name="T7" fmla="*/ 2147483646 h 162"/>
              <a:gd name="T8" fmla="*/ 2147483646 w 260"/>
              <a:gd name="T9" fmla="*/ 2147483646 h 162"/>
              <a:gd name="T10" fmla="*/ 0 w 260"/>
              <a:gd name="T11" fmla="*/ 2147483646 h 162"/>
              <a:gd name="T12" fmla="*/ 2147483646 w 260"/>
              <a:gd name="T13" fmla="*/ 2147483646 h 162"/>
              <a:gd name="T14" fmla="*/ 2147483646 w 260"/>
              <a:gd name="T15" fmla="*/ 2147483646 h 162"/>
              <a:gd name="T16" fmla="*/ 2147483646 w 260"/>
              <a:gd name="T17" fmla="*/ 2147483646 h 162"/>
              <a:gd name="T18" fmla="*/ 2147483646 w 260"/>
              <a:gd name="T19" fmla="*/ 2147483646 h 162"/>
              <a:gd name="T20" fmla="*/ 2147483646 w 260"/>
              <a:gd name="T21" fmla="*/ 2147483646 h 162"/>
              <a:gd name="T22" fmla="*/ 2147483646 w 260"/>
              <a:gd name="T23" fmla="*/ 2147483646 h 162"/>
              <a:gd name="T24" fmla="*/ 2147483646 w 260"/>
              <a:gd name="T25" fmla="*/ 2147483646 h 162"/>
              <a:gd name="T26" fmla="*/ 2147483646 w 260"/>
              <a:gd name="T27" fmla="*/ 2147483646 h 162"/>
              <a:gd name="T28" fmla="*/ 2147483646 w 260"/>
              <a:gd name="T29" fmla="*/ 2147483646 h 162"/>
              <a:gd name="T30" fmla="*/ 2147483646 w 260"/>
              <a:gd name="T31" fmla="*/ 2147483646 h 162"/>
              <a:gd name="T32" fmla="*/ 2147483646 w 260"/>
              <a:gd name="T33" fmla="*/ 2147483646 h 162"/>
              <a:gd name="T34" fmla="*/ 2147483646 w 260"/>
              <a:gd name="T35" fmla="*/ 2147483646 h 1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60" h="162">
                <a:moveTo>
                  <a:pt x="211" y="65"/>
                </a:moveTo>
                <a:cubicBezTo>
                  <a:pt x="211" y="29"/>
                  <a:pt x="182" y="0"/>
                  <a:pt x="146" y="0"/>
                </a:cubicBezTo>
                <a:cubicBezTo>
                  <a:pt x="122" y="0"/>
                  <a:pt x="101" y="13"/>
                  <a:pt x="90" y="33"/>
                </a:cubicBezTo>
                <a:cubicBezTo>
                  <a:pt x="87" y="33"/>
                  <a:pt x="84" y="32"/>
                  <a:pt x="81" y="32"/>
                </a:cubicBezTo>
                <a:cubicBezTo>
                  <a:pt x="59" y="32"/>
                  <a:pt x="41" y="47"/>
                  <a:pt x="35" y="67"/>
                </a:cubicBezTo>
                <a:cubicBezTo>
                  <a:pt x="15" y="73"/>
                  <a:pt x="0" y="92"/>
                  <a:pt x="0" y="114"/>
                </a:cubicBezTo>
                <a:cubicBezTo>
                  <a:pt x="0" y="140"/>
                  <a:pt x="22" y="162"/>
                  <a:pt x="49" y="162"/>
                </a:cubicBezTo>
                <a:cubicBezTo>
                  <a:pt x="211" y="162"/>
                  <a:pt x="211" y="162"/>
                  <a:pt x="211" y="162"/>
                </a:cubicBezTo>
                <a:cubicBezTo>
                  <a:pt x="238" y="162"/>
                  <a:pt x="260" y="140"/>
                  <a:pt x="260" y="114"/>
                </a:cubicBezTo>
                <a:cubicBezTo>
                  <a:pt x="260" y="87"/>
                  <a:pt x="238" y="65"/>
                  <a:pt x="211" y="65"/>
                </a:cubicBezTo>
                <a:close/>
                <a:moveTo>
                  <a:pt x="130" y="146"/>
                </a:moveTo>
                <a:cubicBezTo>
                  <a:pt x="81" y="81"/>
                  <a:pt x="81" y="81"/>
                  <a:pt x="81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79" y="81"/>
                  <a:pt x="179" y="81"/>
                  <a:pt x="179" y="81"/>
                </a:cubicBezTo>
                <a:lnTo>
                  <a:pt x="130" y="1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91417" tIns="45708" rIns="91417" bIns="45708"/>
          <a:lstStyle/>
          <a:p>
            <a:endParaRPr lang="zh-CN" altLang="en-US" sz="2400"/>
          </a:p>
        </p:txBody>
      </p:sp>
      <p:sp>
        <p:nvSpPr>
          <p:cNvPr id="122" name="Freeform 33"/>
          <p:cNvSpPr>
            <a:spLocks noEditPoints="1"/>
          </p:cNvSpPr>
          <p:nvPr/>
        </p:nvSpPr>
        <p:spPr bwMode="auto">
          <a:xfrm>
            <a:off x="5964321" y="2700477"/>
            <a:ext cx="722135" cy="593761"/>
          </a:xfrm>
          <a:custGeom>
            <a:avLst/>
            <a:gdLst>
              <a:gd name="T0" fmla="*/ 2147483646 w 244"/>
              <a:gd name="T1" fmla="*/ 2147483646 h 200"/>
              <a:gd name="T2" fmla="*/ 2147483646 w 244"/>
              <a:gd name="T3" fmla="*/ 2147483646 h 200"/>
              <a:gd name="T4" fmla="*/ 2147483646 w 244"/>
              <a:gd name="T5" fmla="*/ 2147483646 h 200"/>
              <a:gd name="T6" fmla="*/ 2147483646 w 244"/>
              <a:gd name="T7" fmla="*/ 2147483646 h 200"/>
              <a:gd name="T8" fmla="*/ 2147483646 w 244"/>
              <a:gd name="T9" fmla="*/ 2147483646 h 200"/>
              <a:gd name="T10" fmla="*/ 2147483646 w 244"/>
              <a:gd name="T11" fmla="*/ 2147483646 h 200"/>
              <a:gd name="T12" fmla="*/ 2147483646 w 244"/>
              <a:gd name="T13" fmla="*/ 2147483646 h 200"/>
              <a:gd name="T14" fmla="*/ 2147483646 w 244"/>
              <a:gd name="T15" fmla="*/ 2147483646 h 200"/>
              <a:gd name="T16" fmla="*/ 2147483646 w 244"/>
              <a:gd name="T17" fmla="*/ 2147483646 h 200"/>
              <a:gd name="T18" fmla="*/ 2147483646 w 244"/>
              <a:gd name="T19" fmla="*/ 2147483646 h 200"/>
              <a:gd name="T20" fmla="*/ 2147483646 w 244"/>
              <a:gd name="T21" fmla="*/ 2147483646 h 200"/>
              <a:gd name="T22" fmla="*/ 2147483646 w 244"/>
              <a:gd name="T23" fmla="*/ 2147483646 h 200"/>
              <a:gd name="T24" fmla="*/ 2147483646 w 244"/>
              <a:gd name="T25" fmla="*/ 2147483646 h 200"/>
              <a:gd name="T26" fmla="*/ 2147483646 w 244"/>
              <a:gd name="T27" fmla="*/ 2147483646 h 200"/>
              <a:gd name="T28" fmla="*/ 2147483646 w 244"/>
              <a:gd name="T29" fmla="*/ 2147483646 h 200"/>
              <a:gd name="T30" fmla="*/ 2147483646 w 244"/>
              <a:gd name="T31" fmla="*/ 2147483646 h 200"/>
              <a:gd name="T32" fmla="*/ 2147483646 w 244"/>
              <a:gd name="T33" fmla="*/ 2147483646 h 200"/>
              <a:gd name="T34" fmla="*/ 2147483646 w 244"/>
              <a:gd name="T35" fmla="*/ 2147483646 h 200"/>
              <a:gd name="T36" fmla="*/ 2147483646 w 244"/>
              <a:gd name="T37" fmla="*/ 2147483646 h 200"/>
              <a:gd name="T38" fmla="*/ 2147483646 w 244"/>
              <a:gd name="T39" fmla="*/ 2147483646 h 200"/>
              <a:gd name="T40" fmla="*/ 2147483646 w 244"/>
              <a:gd name="T41" fmla="*/ 2147483646 h 200"/>
              <a:gd name="T42" fmla="*/ 2147483646 w 244"/>
              <a:gd name="T43" fmla="*/ 2147483646 h 200"/>
              <a:gd name="T44" fmla="*/ 2147483646 w 244"/>
              <a:gd name="T45" fmla="*/ 2147483646 h 200"/>
              <a:gd name="T46" fmla="*/ 2147483646 w 244"/>
              <a:gd name="T47" fmla="*/ 2147483646 h 200"/>
              <a:gd name="T48" fmla="*/ 2147483646 w 244"/>
              <a:gd name="T49" fmla="*/ 2147483646 h 200"/>
              <a:gd name="T50" fmla="*/ 2147483646 w 244"/>
              <a:gd name="T51" fmla="*/ 2147483646 h 200"/>
              <a:gd name="T52" fmla="*/ 2147483646 w 244"/>
              <a:gd name="T53" fmla="*/ 2147483646 h 200"/>
              <a:gd name="T54" fmla="*/ 2147483646 w 244"/>
              <a:gd name="T55" fmla="*/ 2147483646 h 200"/>
              <a:gd name="T56" fmla="*/ 2147483646 w 244"/>
              <a:gd name="T57" fmla="*/ 2147483646 h 200"/>
              <a:gd name="T58" fmla="*/ 2147483646 w 244"/>
              <a:gd name="T59" fmla="*/ 2147483646 h 200"/>
              <a:gd name="T60" fmla="*/ 2147483646 w 244"/>
              <a:gd name="T61" fmla="*/ 2147483646 h 200"/>
              <a:gd name="T62" fmla="*/ 0 w 244"/>
              <a:gd name="T63" fmla="*/ 2147483646 h 200"/>
              <a:gd name="T64" fmla="*/ 0 w 244"/>
              <a:gd name="T65" fmla="*/ 2147483646 h 200"/>
              <a:gd name="T66" fmla="*/ 2147483646 w 244"/>
              <a:gd name="T67" fmla="*/ 2147483646 h 200"/>
              <a:gd name="T68" fmla="*/ 2147483646 w 244"/>
              <a:gd name="T69" fmla="*/ 0 h 200"/>
              <a:gd name="T70" fmla="*/ 2147483646 w 244"/>
              <a:gd name="T71" fmla="*/ 2147483646 h 200"/>
              <a:gd name="T72" fmla="*/ 2147483646 w 244"/>
              <a:gd name="T73" fmla="*/ 2147483646 h 200"/>
              <a:gd name="T74" fmla="*/ 2147483646 w 244"/>
              <a:gd name="T75" fmla="*/ 2147483646 h 200"/>
              <a:gd name="T76" fmla="*/ 2147483646 w 244"/>
              <a:gd name="T77" fmla="*/ 0 h 200"/>
              <a:gd name="T78" fmla="*/ 2147483646 w 244"/>
              <a:gd name="T79" fmla="*/ 2147483646 h 200"/>
              <a:gd name="T80" fmla="*/ 2147483646 w 244"/>
              <a:gd name="T81" fmla="*/ 2147483646 h 200"/>
              <a:gd name="T82" fmla="*/ 2147483646 w 244"/>
              <a:gd name="T83" fmla="*/ 2147483646 h 200"/>
              <a:gd name="T84" fmla="*/ 2147483646 w 244"/>
              <a:gd name="T85" fmla="*/ 2147483646 h 200"/>
              <a:gd name="T86" fmla="*/ 2147483646 w 244"/>
              <a:gd name="T87" fmla="*/ 2147483646 h 200"/>
              <a:gd name="T88" fmla="*/ 2147483646 w 244"/>
              <a:gd name="T89" fmla="*/ 2147483646 h 200"/>
              <a:gd name="T90" fmla="*/ 2147483646 w 244"/>
              <a:gd name="T91" fmla="*/ 2147483646 h 200"/>
              <a:gd name="T92" fmla="*/ 2147483646 w 244"/>
              <a:gd name="T93" fmla="*/ 2147483646 h 200"/>
              <a:gd name="T94" fmla="*/ 2147483646 w 244"/>
              <a:gd name="T95" fmla="*/ 2147483646 h 200"/>
              <a:gd name="T96" fmla="*/ 2147483646 w 244"/>
              <a:gd name="T97" fmla="*/ 2147483646 h 200"/>
              <a:gd name="T98" fmla="*/ 2147483646 w 244"/>
              <a:gd name="T99" fmla="*/ 2147483646 h 200"/>
              <a:gd name="T100" fmla="*/ 2147483646 w 244"/>
              <a:gd name="T101" fmla="*/ 2147483646 h 200"/>
              <a:gd name="T102" fmla="*/ 2147483646 w 244"/>
              <a:gd name="T103" fmla="*/ 2147483646 h 200"/>
              <a:gd name="T104" fmla="*/ 2147483646 w 244"/>
              <a:gd name="T105" fmla="*/ 2147483646 h 200"/>
              <a:gd name="T106" fmla="*/ 2147483646 w 244"/>
              <a:gd name="T107" fmla="*/ 2147483646 h 200"/>
              <a:gd name="T108" fmla="*/ 2147483646 w 244"/>
              <a:gd name="T109" fmla="*/ 2147483646 h 200"/>
              <a:gd name="T110" fmla="*/ 2147483646 w 244"/>
              <a:gd name="T111" fmla="*/ 2147483646 h 200"/>
              <a:gd name="T112" fmla="*/ 2147483646 w 244"/>
              <a:gd name="T113" fmla="*/ 2147483646 h 200"/>
              <a:gd name="T114" fmla="*/ 2147483646 w 244"/>
              <a:gd name="T115" fmla="*/ 2147483646 h 200"/>
              <a:gd name="T116" fmla="*/ 2147483646 w 244"/>
              <a:gd name="T117" fmla="*/ 2147483646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44" h="200">
                <a:moveTo>
                  <a:pt x="221" y="66"/>
                </a:moveTo>
                <a:cubicBezTo>
                  <a:pt x="214" y="66"/>
                  <a:pt x="207" y="72"/>
                  <a:pt x="207" y="80"/>
                </a:cubicBezTo>
                <a:cubicBezTo>
                  <a:pt x="207" y="87"/>
                  <a:pt x="214" y="93"/>
                  <a:pt x="221" y="93"/>
                </a:cubicBezTo>
                <a:cubicBezTo>
                  <a:pt x="229" y="93"/>
                  <a:pt x="235" y="87"/>
                  <a:pt x="235" y="80"/>
                </a:cubicBezTo>
                <a:cubicBezTo>
                  <a:pt x="235" y="72"/>
                  <a:pt x="229" y="66"/>
                  <a:pt x="221" y="66"/>
                </a:cubicBezTo>
                <a:close/>
                <a:moveTo>
                  <a:pt x="23" y="66"/>
                </a:moveTo>
                <a:cubicBezTo>
                  <a:pt x="15" y="66"/>
                  <a:pt x="9" y="72"/>
                  <a:pt x="9" y="80"/>
                </a:cubicBezTo>
                <a:cubicBezTo>
                  <a:pt x="9" y="87"/>
                  <a:pt x="15" y="93"/>
                  <a:pt x="23" y="93"/>
                </a:cubicBezTo>
                <a:cubicBezTo>
                  <a:pt x="31" y="93"/>
                  <a:pt x="37" y="87"/>
                  <a:pt x="37" y="80"/>
                </a:cubicBezTo>
                <a:cubicBezTo>
                  <a:pt x="37" y="72"/>
                  <a:pt x="31" y="66"/>
                  <a:pt x="23" y="66"/>
                </a:cubicBezTo>
                <a:close/>
                <a:moveTo>
                  <a:pt x="180" y="41"/>
                </a:moveTo>
                <a:cubicBezTo>
                  <a:pt x="169" y="41"/>
                  <a:pt x="160" y="50"/>
                  <a:pt x="160" y="61"/>
                </a:cubicBezTo>
                <a:cubicBezTo>
                  <a:pt x="160" y="73"/>
                  <a:pt x="169" y="82"/>
                  <a:pt x="180" y="82"/>
                </a:cubicBezTo>
                <a:cubicBezTo>
                  <a:pt x="191" y="82"/>
                  <a:pt x="201" y="73"/>
                  <a:pt x="201" y="61"/>
                </a:cubicBezTo>
                <a:cubicBezTo>
                  <a:pt x="201" y="50"/>
                  <a:pt x="191" y="41"/>
                  <a:pt x="180" y="41"/>
                </a:cubicBezTo>
                <a:close/>
                <a:moveTo>
                  <a:pt x="244" y="166"/>
                </a:moveTo>
                <a:cubicBezTo>
                  <a:pt x="220" y="166"/>
                  <a:pt x="220" y="166"/>
                  <a:pt x="220" y="166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15"/>
                  <a:pt x="218" y="108"/>
                  <a:pt x="215" y="102"/>
                </a:cubicBezTo>
                <a:cubicBezTo>
                  <a:pt x="217" y="102"/>
                  <a:pt x="219" y="101"/>
                  <a:pt x="221" y="101"/>
                </a:cubicBezTo>
                <a:cubicBezTo>
                  <a:pt x="234" y="101"/>
                  <a:pt x="244" y="111"/>
                  <a:pt x="244" y="124"/>
                </a:cubicBezTo>
                <a:lnTo>
                  <a:pt x="244" y="166"/>
                </a:lnTo>
                <a:close/>
                <a:moveTo>
                  <a:pt x="64" y="41"/>
                </a:moveTo>
                <a:cubicBezTo>
                  <a:pt x="53" y="41"/>
                  <a:pt x="43" y="50"/>
                  <a:pt x="43" y="61"/>
                </a:cubicBezTo>
                <a:cubicBezTo>
                  <a:pt x="43" y="73"/>
                  <a:pt x="53" y="82"/>
                  <a:pt x="64" y="82"/>
                </a:cubicBezTo>
                <a:cubicBezTo>
                  <a:pt x="75" y="82"/>
                  <a:pt x="84" y="73"/>
                  <a:pt x="84" y="61"/>
                </a:cubicBezTo>
                <a:cubicBezTo>
                  <a:pt x="84" y="50"/>
                  <a:pt x="75" y="41"/>
                  <a:pt x="64" y="41"/>
                </a:cubicBezTo>
                <a:close/>
                <a:moveTo>
                  <a:pt x="23" y="101"/>
                </a:moveTo>
                <a:cubicBezTo>
                  <a:pt x="25" y="101"/>
                  <a:pt x="27" y="102"/>
                  <a:pt x="29" y="102"/>
                </a:cubicBezTo>
                <a:cubicBezTo>
                  <a:pt x="26" y="108"/>
                  <a:pt x="24" y="115"/>
                  <a:pt x="24" y="123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11"/>
                  <a:pt x="11" y="101"/>
                  <a:pt x="23" y="101"/>
                </a:cubicBezTo>
                <a:close/>
                <a:moveTo>
                  <a:pt x="122" y="0"/>
                </a:moveTo>
                <a:cubicBezTo>
                  <a:pt x="105" y="0"/>
                  <a:pt x="92" y="13"/>
                  <a:pt x="92" y="30"/>
                </a:cubicBezTo>
                <a:cubicBezTo>
                  <a:pt x="92" y="47"/>
                  <a:pt x="105" y="60"/>
                  <a:pt x="122" y="60"/>
                </a:cubicBezTo>
                <a:cubicBezTo>
                  <a:pt x="139" y="60"/>
                  <a:pt x="152" y="47"/>
                  <a:pt x="152" y="30"/>
                </a:cubicBezTo>
                <a:cubicBezTo>
                  <a:pt x="152" y="13"/>
                  <a:pt x="139" y="0"/>
                  <a:pt x="122" y="0"/>
                </a:cubicBezTo>
                <a:close/>
                <a:moveTo>
                  <a:pt x="213" y="182"/>
                </a:moveTo>
                <a:cubicBezTo>
                  <a:pt x="177" y="182"/>
                  <a:pt x="177" y="182"/>
                  <a:pt x="177" y="182"/>
                </a:cubicBezTo>
                <a:cubicBezTo>
                  <a:pt x="177" y="116"/>
                  <a:pt x="177" y="116"/>
                  <a:pt x="177" y="116"/>
                </a:cubicBezTo>
                <a:cubicBezTo>
                  <a:pt x="177" y="107"/>
                  <a:pt x="175" y="99"/>
                  <a:pt x="171" y="91"/>
                </a:cubicBezTo>
                <a:cubicBezTo>
                  <a:pt x="174" y="90"/>
                  <a:pt x="177" y="90"/>
                  <a:pt x="180" y="90"/>
                </a:cubicBezTo>
                <a:cubicBezTo>
                  <a:pt x="198" y="90"/>
                  <a:pt x="213" y="104"/>
                  <a:pt x="213" y="123"/>
                </a:cubicBezTo>
                <a:lnTo>
                  <a:pt x="213" y="182"/>
                </a:lnTo>
                <a:close/>
                <a:moveTo>
                  <a:pt x="67" y="116"/>
                </a:moveTo>
                <a:cubicBezTo>
                  <a:pt x="67" y="182"/>
                  <a:pt x="67" y="182"/>
                  <a:pt x="67" y="182"/>
                </a:cubicBezTo>
                <a:cubicBezTo>
                  <a:pt x="31" y="182"/>
                  <a:pt x="31" y="182"/>
                  <a:pt x="31" y="182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04"/>
                  <a:pt x="46" y="90"/>
                  <a:pt x="64" y="90"/>
                </a:cubicBezTo>
                <a:cubicBezTo>
                  <a:pt x="67" y="90"/>
                  <a:pt x="70" y="90"/>
                  <a:pt x="73" y="91"/>
                </a:cubicBezTo>
                <a:cubicBezTo>
                  <a:pt x="69" y="99"/>
                  <a:pt x="67" y="107"/>
                  <a:pt x="67" y="116"/>
                </a:cubicBezTo>
                <a:close/>
                <a:moveTo>
                  <a:pt x="74" y="200"/>
                </a:moveTo>
                <a:cubicBezTo>
                  <a:pt x="170" y="200"/>
                  <a:pt x="170" y="200"/>
                  <a:pt x="170" y="200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70" y="90"/>
                  <a:pt x="148" y="69"/>
                  <a:pt x="122" y="69"/>
                </a:cubicBezTo>
                <a:cubicBezTo>
                  <a:pt x="96" y="69"/>
                  <a:pt x="74" y="90"/>
                  <a:pt x="74" y="116"/>
                </a:cubicBezTo>
                <a:lnTo>
                  <a:pt x="74" y="2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91417" tIns="45708" rIns="91417" bIns="45708"/>
          <a:lstStyle/>
          <a:p>
            <a:endParaRPr lang="zh-CN" altLang="en-US" sz="2400"/>
          </a:p>
        </p:txBody>
      </p:sp>
      <p:grpSp>
        <p:nvGrpSpPr>
          <p:cNvPr id="13" name="组合 142"/>
          <p:cNvGrpSpPr/>
          <p:nvPr/>
        </p:nvGrpSpPr>
        <p:grpSpPr bwMode="auto">
          <a:xfrm>
            <a:off x="9420249" y="2676472"/>
            <a:ext cx="694455" cy="694670"/>
            <a:chOff x="11417301" y="2544763"/>
            <a:chExt cx="479425" cy="479425"/>
          </a:xfrm>
          <a:solidFill>
            <a:schemeClr val="accent2"/>
          </a:solidFill>
        </p:grpSpPr>
        <p:sp>
          <p:nvSpPr>
            <p:cNvPr id="124" name="Freeform 101"/>
            <p:cNvSpPr>
              <a:spLocks noEditPoints="1"/>
            </p:cNvSpPr>
            <p:nvPr/>
          </p:nvSpPr>
          <p:spPr bwMode="auto">
            <a:xfrm>
              <a:off x="11533188" y="2660650"/>
              <a:ext cx="363538" cy="363538"/>
            </a:xfrm>
            <a:custGeom>
              <a:avLst/>
              <a:gdLst>
                <a:gd name="T0" fmla="*/ 2147483646 w 170"/>
                <a:gd name="T1" fmla="*/ 2147483646 h 170"/>
                <a:gd name="T2" fmla="*/ 2147483646 w 170"/>
                <a:gd name="T3" fmla="*/ 2147483646 h 170"/>
                <a:gd name="T4" fmla="*/ 2147483646 w 170"/>
                <a:gd name="T5" fmla="*/ 2147483646 h 170"/>
                <a:gd name="T6" fmla="*/ 2147483646 w 170"/>
                <a:gd name="T7" fmla="*/ 2147483646 h 170"/>
                <a:gd name="T8" fmla="*/ 2147483646 w 170"/>
                <a:gd name="T9" fmla="*/ 2147483646 h 170"/>
                <a:gd name="T10" fmla="*/ 2147483646 w 170"/>
                <a:gd name="T11" fmla="*/ 2147483646 h 170"/>
                <a:gd name="T12" fmla="*/ 2147483646 w 170"/>
                <a:gd name="T13" fmla="*/ 2147483646 h 170"/>
                <a:gd name="T14" fmla="*/ 2147483646 w 170"/>
                <a:gd name="T15" fmla="*/ 2147483646 h 170"/>
                <a:gd name="T16" fmla="*/ 2147483646 w 170"/>
                <a:gd name="T17" fmla="*/ 0 h 170"/>
                <a:gd name="T18" fmla="*/ 2147483646 w 170"/>
                <a:gd name="T19" fmla="*/ 2147483646 h 170"/>
                <a:gd name="T20" fmla="*/ 2147483646 w 170"/>
                <a:gd name="T21" fmla="*/ 2147483646 h 170"/>
                <a:gd name="T22" fmla="*/ 2147483646 w 170"/>
                <a:gd name="T23" fmla="*/ 2147483646 h 170"/>
                <a:gd name="T24" fmla="*/ 2147483646 w 170"/>
                <a:gd name="T25" fmla="*/ 2147483646 h 170"/>
                <a:gd name="T26" fmla="*/ 2147483646 w 170"/>
                <a:gd name="T27" fmla="*/ 2147483646 h 170"/>
                <a:gd name="T28" fmla="*/ 2147483646 w 170"/>
                <a:gd name="T29" fmla="*/ 2147483646 h 170"/>
                <a:gd name="T30" fmla="*/ 2147483646 w 170"/>
                <a:gd name="T31" fmla="*/ 2147483646 h 170"/>
                <a:gd name="T32" fmla="*/ 2147483646 w 170"/>
                <a:gd name="T33" fmla="*/ 2147483646 h 170"/>
                <a:gd name="T34" fmla="*/ 0 w 170"/>
                <a:gd name="T35" fmla="*/ 2147483646 h 170"/>
                <a:gd name="T36" fmla="*/ 2147483646 w 170"/>
                <a:gd name="T37" fmla="*/ 2147483646 h 170"/>
                <a:gd name="T38" fmla="*/ 2147483646 w 170"/>
                <a:gd name="T39" fmla="*/ 2147483646 h 170"/>
                <a:gd name="T40" fmla="*/ 2147483646 w 170"/>
                <a:gd name="T41" fmla="*/ 2147483646 h 170"/>
                <a:gd name="T42" fmla="*/ 2147483646 w 170"/>
                <a:gd name="T43" fmla="*/ 2147483646 h 170"/>
                <a:gd name="T44" fmla="*/ 2147483646 w 170"/>
                <a:gd name="T45" fmla="*/ 2147483646 h 170"/>
                <a:gd name="T46" fmla="*/ 2147483646 w 170"/>
                <a:gd name="T47" fmla="*/ 2147483646 h 170"/>
                <a:gd name="T48" fmla="*/ 2147483646 w 170"/>
                <a:gd name="T49" fmla="*/ 2147483646 h 170"/>
                <a:gd name="T50" fmla="*/ 2147483646 w 170"/>
                <a:gd name="T51" fmla="*/ 2147483646 h 170"/>
                <a:gd name="T52" fmla="*/ 2147483646 w 170"/>
                <a:gd name="T53" fmla="*/ 2147483646 h 170"/>
                <a:gd name="T54" fmla="*/ 2147483646 w 170"/>
                <a:gd name="T55" fmla="*/ 2147483646 h 170"/>
                <a:gd name="T56" fmla="*/ 2147483646 w 170"/>
                <a:gd name="T57" fmla="*/ 2147483646 h 170"/>
                <a:gd name="T58" fmla="*/ 2147483646 w 170"/>
                <a:gd name="T59" fmla="*/ 2147483646 h 170"/>
                <a:gd name="T60" fmla="*/ 2147483646 w 170"/>
                <a:gd name="T61" fmla="*/ 2147483646 h 170"/>
                <a:gd name="T62" fmla="*/ 2147483646 w 170"/>
                <a:gd name="T63" fmla="*/ 2147483646 h 170"/>
                <a:gd name="T64" fmla="*/ 2147483646 w 170"/>
                <a:gd name="T65" fmla="*/ 2147483646 h 170"/>
                <a:gd name="T66" fmla="*/ 2147483646 w 170"/>
                <a:gd name="T67" fmla="*/ 2147483646 h 170"/>
                <a:gd name="T68" fmla="*/ 2147483646 w 170"/>
                <a:gd name="T69" fmla="*/ 2147483646 h 170"/>
                <a:gd name="T70" fmla="*/ 2147483646 w 170"/>
                <a:gd name="T71" fmla="*/ 2147483646 h 170"/>
                <a:gd name="T72" fmla="*/ 2147483646 w 170"/>
                <a:gd name="T73" fmla="*/ 2147483646 h 170"/>
                <a:gd name="T74" fmla="*/ 2147483646 w 170"/>
                <a:gd name="T75" fmla="*/ 2147483646 h 170"/>
                <a:gd name="T76" fmla="*/ 2147483646 w 170"/>
                <a:gd name="T77" fmla="*/ 2147483646 h 1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170">
                  <a:moveTo>
                    <a:pt x="159" y="68"/>
                  </a:moveTo>
                  <a:cubicBezTo>
                    <a:pt x="151" y="68"/>
                    <a:pt x="151" y="68"/>
                    <a:pt x="151" y="68"/>
                  </a:cubicBezTo>
                  <a:cubicBezTo>
                    <a:pt x="149" y="68"/>
                    <a:pt x="146" y="66"/>
                    <a:pt x="146" y="64"/>
                  </a:cubicBezTo>
                  <a:cubicBezTo>
                    <a:pt x="145" y="61"/>
                    <a:pt x="144" y="59"/>
                    <a:pt x="143" y="57"/>
                  </a:cubicBezTo>
                  <a:cubicBezTo>
                    <a:pt x="142" y="55"/>
                    <a:pt x="142" y="52"/>
                    <a:pt x="144" y="50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4" y="40"/>
                    <a:pt x="154" y="34"/>
                    <a:pt x="150" y="3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8" y="18"/>
                    <a:pt x="136" y="17"/>
                    <a:pt x="133" y="17"/>
                  </a:cubicBezTo>
                  <a:cubicBezTo>
                    <a:pt x="130" y="17"/>
                    <a:pt x="127" y="18"/>
                    <a:pt x="125" y="20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9" y="27"/>
                    <a:pt x="117" y="28"/>
                    <a:pt x="116" y="28"/>
                  </a:cubicBezTo>
                  <a:cubicBezTo>
                    <a:pt x="115" y="28"/>
                    <a:pt x="114" y="27"/>
                    <a:pt x="113" y="27"/>
                  </a:cubicBezTo>
                  <a:cubicBezTo>
                    <a:pt x="111" y="26"/>
                    <a:pt x="108" y="25"/>
                    <a:pt x="106" y="24"/>
                  </a:cubicBezTo>
                  <a:cubicBezTo>
                    <a:pt x="104" y="23"/>
                    <a:pt x="102" y="21"/>
                    <a:pt x="102" y="19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5"/>
                    <a:pt x="97" y="0"/>
                    <a:pt x="9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68" y="5"/>
                    <a:pt x="68" y="1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1"/>
                    <a:pt x="66" y="23"/>
                    <a:pt x="64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7"/>
                    <a:pt x="55" y="28"/>
                    <a:pt x="54" y="28"/>
                  </a:cubicBezTo>
                  <a:cubicBezTo>
                    <a:pt x="53" y="28"/>
                    <a:pt x="51" y="27"/>
                    <a:pt x="50" y="26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2" y="18"/>
                    <a:pt x="40" y="17"/>
                    <a:pt x="37" y="17"/>
                  </a:cubicBezTo>
                  <a:cubicBezTo>
                    <a:pt x="34" y="17"/>
                    <a:pt x="32" y="18"/>
                    <a:pt x="30" y="2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8" y="32"/>
                    <a:pt x="17" y="34"/>
                    <a:pt x="17" y="37"/>
                  </a:cubicBezTo>
                  <a:cubicBezTo>
                    <a:pt x="17" y="40"/>
                    <a:pt x="18" y="42"/>
                    <a:pt x="20" y="4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2"/>
                    <a:pt x="28" y="55"/>
                    <a:pt x="27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66"/>
                    <a:pt x="21" y="68"/>
                    <a:pt x="19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5" y="68"/>
                    <a:pt x="0" y="73"/>
                    <a:pt x="0" y="7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5" y="102"/>
                    <a:pt x="11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1" y="102"/>
                    <a:pt x="23" y="104"/>
                    <a:pt x="24" y="106"/>
                  </a:cubicBezTo>
                  <a:cubicBezTo>
                    <a:pt x="25" y="108"/>
                    <a:pt x="26" y="111"/>
                    <a:pt x="27" y="113"/>
                  </a:cubicBezTo>
                  <a:cubicBezTo>
                    <a:pt x="28" y="115"/>
                    <a:pt x="28" y="118"/>
                    <a:pt x="26" y="120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6" y="129"/>
                    <a:pt x="16" y="136"/>
                    <a:pt x="20" y="140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2" y="151"/>
                    <a:pt x="34" y="153"/>
                    <a:pt x="37" y="153"/>
                  </a:cubicBezTo>
                  <a:cubicBezTo>
                    <a:pt x="40" y="153"/>
                    <a:pt x="42" y="151"/>
                    <a:pt x="44" y="149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3"/>
                    <a:pt x="53" y="142"/>
                    <a:pt x="54" y="142"/>
                  </a:cubicBezTo>
                  <a:cubicBezTo>
                    <a:pt x="55" y="142"/>
                    <a:pt x="56" y="142"/>
                    <a:pt x="57" y="143"/>
                  </a:cubicBezTo>
                  <a:cubicBezTo>
                    <a:pt x="59" y="144"/>
                    <a:pt x="61" y="145"/>
                    <a:pt x="64" y="146"/>
                  </a:cubicBezTo>
                  <a:cubicBezTo>
                    <a:pt x="66" y="146"/>
                    <a:pt x="68" y="149"/>
                    <a:pt x="68" y="151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65"/>
                    <a:pt x="73" y="170"/>
                    <a:pt x="78" y="170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7" y="170"/>
                    <a:pt x="102" y="165"/>
                    <a:pt x="102" y="159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49"/>
                    <a:pt x="104" y="146"/>
                    <a:pt x="106" y="146"/>
                  </a:cubicBezTo>
                  <a:cubicBezTo>
                    <a:pt x="108" y="145"/>
                    <a:pt x="111" y="144"/>
                    <a:pt x="113" y="143"/>
                  </a:cubicBezTo>
                  <a:cubicBezTo>
                    <a:pt x="114" y="142"/>
                    <a:pt x="115" y="142"/>
                    <a:pt x="116" y="142"/>
                  </a:cubicBezTo>
                  <a:cubicBezTo>
                    <a:pt x="117" y="142"/>
                    <a:pt x="119" y="143"/>
                    <a:pt x="120" y="144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7" y="151"/>
                    <a:pt x="130" y="153"/>
                    <a:pt x="133" y="153"/>
                  </a:cubicBezTo>
                  <a:cubicBezTo>
                    <a:pt x="136" y="153"/>
                    <a:pt x="138" y="151"/>
                    <a:pt x="140" y="149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4" y="136"/>
                    <a:pt x="154" y="129"/>
                    <a:pt x="150" y="125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2" y="118"/>
                    <a:pt x="142" y="115"/>
                    <a:pt x="143" y="113"/>
                  </a:cubicBezTo>
                  <a:cubicBezTo>
                    <a:pt x="144" y="111"/>
                    <a:pt x="145" y="108"/>
                    <a:pt x="146" y="106"/>
                  </a:cubicBezTo>
                  <a:cubicBezTo>
                    <a:pt x="146" y="104"/>
                    <a:pt x="149" y="102"/>
                    <a:pt x="151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5" y="102"/>
                    <a:pt x="170" y="97"/>
                    <a:pt x="170" y="92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3"/>
                    <a:pt x="165" y="68"/>
                    <a:pt x="159" y="68"/>
                  </a:cubicBezTo>
                  <a:moveTo>
                    <a:pt x="115" y="85"/>
                  </a:moveTo>
                  <a:cubicBezTo>
                    <a:pt x="115" y="102"/>
                    <a:pt x="102" y="115"/>
                    <a:pt x="85" y="115"/>
                  </a:cubicBezTo>
                  <a:cubicBezTo>
                    <a:pt x="68" y="115"/>
                    <a:pt x="55" y="102"/>
                    <a:pt x="55" y="85"/>
                  </a:cubicBezTo>
                  <a:cubicBezTo>
                    <a:pt x="55" y="68"/>
                    <a:pt x="68" y="54"/>
                    <a:pt x="85" y="54"/>
                  </a:cubicBezTo>
                  <a:cubicBezTo>
                    <a:pt x="102" y="54"/>
                    <a:pt x="115" y="68"/>
                    <a:pt x="115" y="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25" name="Freeform 102"/>
            <p:cNvSpPr>
              <a:spLocks noEditPoints="1"/>
            </p:cNvSpPr>
            <p:nvPr/>
          </p:nvSpPr>
          <p:spPr bwMode="auto">
            <a:xfrm>
              <a:off x="11417301" y="2544763"/>
              <a:ext cx="188913" cy="187325"/>
            </a:xfrm>
            <a:custGeom>
              <a:avLst/>
              <a:gdLst>
                <a:gd name="T0" fmla="*/ 2147483646 w 88"/>
                <a:gd name="T1" fmla="*/ 2147483646 h 88"/>
                <a:gd name="T2" fmla="*/ 2147483646 w 88"/>
                <a:gd name="T3" fmla="*/ 2147483646 h 88"/>
                <a:gd name="T4" fmla="*/ 2147483646 w 88"/>
                <a:gd name="T5" fmla="*/ 2147483646 h 88"/>
                <a:gd name="T6" fmla="*/ 2147483646 w 88"/>
                <a:gd name="T7" fmla="*/ 2147483646 h 88"/>
                <a:gd name="T8" fmla="*/ 2147483646 w 88"/>
                <a:gd name="T9" fmla="*/ 2147483646 h 88"/>
                <a:gd name="T10" fmla="*/ 2147483646 w 88"/>
                <a:gd name="T11" fmla="*/ 2147483646 h 88"/>
                <a:gd name="T12" fmla="*/ 2147483646 w 88"/>
                <a:gd name="T13" fmla="*/ 2147483646 h 88"/>
                <a:gd name="T14" fmla="*/ 2147483646 w 88"/>
                <a:gd name="T15" fmla="*/ 2147483646 h 88"/>
                <a:gd name="T16" fmla="*/ 2147483646 w 88"/>
                <a:gd name="T17" fmla="*/ 2147483646 h 88"/>
                <a:gd name="T18" fmla="*/ 2147483646 w 88"/>
                <a:gd name="T19" fmla="*/ 2147483646 h 88"/>
                <a:gd name="T20" fmla="*/ 2147483646 w 88"/>
                <a:gd name="T21" fmla="*/ 0 h 88"/>
                <a:gd name="T22" fmla="*/ 2147483646 w 88"/>
                <a:gd name="T23" fmla="*/ 2147483646 h 88"/>
                <a:gd name="T24" fmla="*/ 2147483646 w 88"/>
                <a:gd name="T25" fmla="*/ 2147483646 h 88"/>
                <a:gd name="T26" fmla="*/ 2147483646 w 88"/>
                <a:gd name="T27" fmla="*/ 2147483646 h 88"/>
                <a:gd name="T28" fmla="*/ 2147483646 w 88"/>
                <a:gd name="T29" fmla="*/ 2147483646 h 88"/>
                <a:gd name="T30" fmla="*/ 2147483646 w 88"/>
                <a:gd name="T31" fmla="*/ 2147483646 h 88"/>
                <a:gd name="T32" fmla="*/ 2147483646 w 88"/>
                <a:gd name="T33" fmla="*/ 2147483646 h 88"/>
                <a:gd name="T34" fmla="*/ 2147483646 w 88"/>
                <a:gd name="T35" fmla="*/ 2147483646 h 88"/>
                <a:gd name="T36" fmla="*/ 2147483646 w 88"/>
                <a:gd name="T37" fmla="*/ 2147483646 h 88"/>
                <a:gd name="T38" fmla="*/ 0 w 88"/>
                <a:gd name="T39" fmla="*/ 2147483646 h 88"/>
                <a:gd name="T40" fmla="*/ 2147483646 w 88"/>
                <a:gd name="T41" fmla="*/ 2147483646 h 88"/>
                <a:gd name="T42" fmla="*/ 2147483646 w 88"/>
                <a:gd name="T43" fmla="*/ 2147483646 h 88"/>
                <a:gd name="T44" fmla="*/ 2147483646 w 88"/>
                <a:gd name="T45" fmla="*/ 2147483646 h 88"/>
                <a:gd name="T46" fmla="*/ 2147483646 w 88"/>
                <a:gd name="T47" fmla="*/ 2147483646 h 88"/>
                <a:gd name="T48" fmla="*/ 2147483646 w 88"/>
                <a:gd name="T49" fmla="*/ 2147483646 h 88"/>
                <a:gd name="T50" fmla="*/ 2147483646 w 88"/>
                <a:gd name="T51" fmla="*/ 2147483646 h 88"/>
                <a:gd name="T52" fmla="*/ 2147483646 w 88"/>
                <a:gd name="T53" fmla="*/ 2147483646 h 88"/>
                <a:gd name="T54" fmla="*/ 2147483646 w 88"/>
                <a:gd name="T55" fmla="*/ 2147483646 h 88"/>
                <a:gd name="T56" fmla="*/ 2147483646 w 88"/>
                <a:gd name="T57" fmla="*/ 2147483646 h 88"/>
                <a:gd name="T58" fmla="*/ 2147483646 w 88"/>
                <a:gd name="T59" fmla="*/ 2147483646 h 88"/>
                <a:gd name="T60" fmla="*/ 2147483646 w 88"/>
                <a:gd name="T61" fmla="*/ 2147483646 h 88"/>
                <a:gd name="T62" fmla="*/ 2147483646 w 88"/>
                <a:gd name="T63" fmla="*/ 2147483646 h 88"/>
                <a:gd name="T64" fmla="*/ 2147483646 w 88"/>
                <a:gd name="T65" fmla="*/ 2147483646 h 88"/>
                <a:gd name="T66" fmla="*/ 2147483646 w 88"/>
                <a:gd name="T67" fmla="*/ 2147483646 h 88"/>
                <a:gd name="T68" fmla="*/ 2147483646 w 88"/>
                <a:gd name="T69" fmla="*/ 2147483646 h 88"/>
                <a:gd name="T70" fmla="*/ 2147483646 w 88"/>
                <a:gd name="T71" fmla="*/ 2147483646 h 88"/>
                <a:gd name="T72" fmla="*/ 2147483646 w 88"/>
                <a:gd name="T73" fmla="*/ 2147483646 h 88"/>
                <a:gd name="T74" fmla="*/ 2147483646 w 88"/>
                <a:gd name="T75" fmla="*/ 2147483646 h 88"/>
                <a:gd name="T76" fmla="*/ 2147483646 w 88"/>
                <a:gd name="T77" fmla="*/ 2147483646 h 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8" h="88">
                  <a:moveTo>
                    <a:pt x="76" y="55"/>
                  </a:moveTo>
                  <a:cubicBezTo>
                    <a:pt x="76" y="55"/>
                    <a:pt x="77" y="54"/>
                    <a:pt x="77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5" y="54"/>
                    <a:pt x="88" y="51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7"/>
                    <a:pt x="85" y="34"/>
                    <a:pt x="81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6" y="33"/>
                    <a:pt x="76" y="33"/>
                  </a:cubicBezTo>
                  <a:cubicBezTo>
                    <a:pt x="76" y="32"/>
                    <a:pt x="75" y="30"/>
                    <a:pt x="75" y="29"/>
                  </a:cubicBezTo>
                  <a:cubicBezTo>
                    <a:pt x="74" y="29"/>
                    <a:pt x="75" y="28"/>
                    <a:pt x="75" y="28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80" y="22"/>
                    <a:pt x="80" y="18"/>
                    <a:pt x="78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2" y="9"/>
                    <a:pt x="70" y="8"/>
                    <a:pt x="68" y="8"/>
                  </a:cubicBezTo>
                  <a:cubicBezTo>
                    <a:pt x="66" y="8"/>
                    <a:pt x="64" y="9"/>
                    <a:pt x="63" y="11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6" y="12"/>
                    <a:pt x="55" y="12"/>
                  </a:cubicBezTo>
                  <a:cubicBezTo>
                    <a:pt x="55" y="12"/>
                    <a:pt x="54" y="11"/>
                    <a:pt x="54" y="11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3"/>
                    <a:pt x="51" y="0"/>
                    <a:pt x="4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7" y="0"/>
                    <a:pt x="34" y="3"/>
                    <a:pt x="34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2" y="12"/>
                    <a:pt x="31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9"/>
                    <a:pt x="22" y="8"/>
                    <a:pt x="20" y="8"/>
                  </a:cubicBezTo>
                  <a:cubicBezTo>
                    <a:pt x="18" y="8"/>
                    <a:pt x="17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8" y="18"/>
                    <a:pt x="8" y="22"/>
                    <a:pt x="11" y="25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9"/>
                    <a:pt x="14" y="29"/>
                  </a:cubicBezTo>
                  <a:cubicBezTo>
                    <a:pt x="13" y="30"/>
                    <a:pt x="13" y="32"/>
                    <a:pt x="12" y="33"/>
                  </a:cubicBezTo>
                  <a:cubicBezTo>
                    <a:pt x="12" y="33"/>
                    <a:pt x="11" y="34"/>
                    <a:pt x="11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4"/>
                    <a:pt x="0" y="37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1"/>
                    <a:pt x="3" y="54"/>
                    <a:pt x="7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2" y="55"/>
                    <a:pt x="12" y="55"/>
                  </a:cubicBezTo>
                  <a:cubicBezTo>
                    <a:pt x="13" y="56"/>
                    <a:pt x="13" y="58"/>
                    <a:pt x="14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4"/>
                    <a:pt x="9" y="66"/>
                    <a:pt x="9" y="68"/>
                  </a:cubicBezTo>
                  <a:cubicBezTo>
                    <a:pt x="9" y="70"/>
                    <a:pt x="9" y="72"/>
                    <a:pt x="11" y="73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7" y="79"/>
                    <a:pt x="18" y="80"/>
                    <a:pt x="20" y="80"/>
                  </a:cubicBezTo>
                  <a:cubicBezTo>
                    <a:pt x="22" y="80"/>
                    <a:pt x="24" y="79"/>
                    <a:pt x="25" y="78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4"/>
                    <a:pt x="29" y="74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1" y="75"/>
                    <a:pt x="32" y="76"/>
                    <a:pt x="33" y="76"/>
                  </a:cubicBezTo>
                  <a:cubicBezTo>
                    <a:pt x="33" y="76"/>
                    <a:pt x="34" y="77"/>
                    <a:pt x="34" y="7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5"/>
                    <a:pt x="37" y="88"/>
                    <a:pt x="41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51" y="88"/>
                    <a:pt x="54" y="85"/>
                    <a:pt x="54" y="81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5" y="76"/>
                    <a:pt x="55" y="76"/>
                  </a:cubicBezTo>
                  <a:cubicBezTo>
                    <a:pt x="56" y="76"/>
                    <a:pt x="58" y="75"/>
                    <a:pt x="59" y="75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5"/>
                    <a:pt x="60" y="75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4" y="79"/>
                    <a:pt x="66" y="80"/>
                    <a:pt x="68" y="80"/>
                  </a:cubicBezTo>
                  <a:cubicBezTo>
                    <a:pt x="70" y="80"/>
                    <a:pt x="72" y="79"/>
                    <a:pt x="73" y="78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0"/>
                    <a:pt x="80" y="66"/>
                    <a:pt x="78" y="63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4" y="59"/>
                    <a:pt x="75" y="59"/>
                  </a:cubicBezTo>
                  <a:cubicBezTo>
                    <a:pt x="75" y="58"/>
                    <a:pt x="76" y="56"/>
                    <a:pt x="76" y="55"/>
                  </a:cubicBezTo>
                  <a:close/>
                  <a:moveTo>
                    <a:pt x="58" y="44"/>
                  </a:moveTo>
                  <a:cubicBezTo>
                    <a:pt x="58" y="51"/>
                    <a:pt x="52" y="58"/>
                    <a:pt x="44" y="58"/>
                  </a:cubicBezTo>
                  <a:cubicBezTo>
                    <a:pt x="37" y="58"/>
                    <a:pt x="31" y="51"/>
                    <a:pt x="31" y="44"/>
                  </a:cubicBezTo>
                  <a:cubicBezTo>
                    <a:pt x="31" y="37"/>
                    <a:pt x="37" y="31"/>
                    <a:pt x="44" y="31"/>
                  </a:cubicBezTo>
                  <a:cubicBezTo>
                    <a:pt x="52" y="31"/>
                    <a:pt x="58" y="37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</p:grpSp>
      <p:sp>
        <p:nvSpPr>
          <p:cNvPr id="44" name="矩形 8"/>
          <p:cNvSpPr/>
          <p:nvPr/>
        </p:nvSpPr>
        <p:spPr>
          <a:xfrm>
            <a:off x="1057392" y="4315151"/>
            <a:ext cx="3272125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起标题要花心思，标题是一个帖子成功的一半。也不是说要去做标题党，但尽量让有人点击欲望。</a:t>
            </a:r>
          </a:p>
        </p:txBody>
      </p:sp>
      <p:sp>
        <p:nvSpPr>
          <p:cNvPr id="45" name="矩形 8"/>
          <p:cNvSpPr/>
          <p:nvPr/>
        </p:nvSpPr>
        <p:spPr>
          <a:xfrm>
            <a:off x="4770143" y="4280419"/>
            <a:ext cx="3288727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很多微博号喜欢长图，但长图不是一定好的。让用户怎么方便以及一看就能看明白，这是更重要的。</a:t>
            </a:r>
          </a:p>
        </p:txBody>
      </p:sp>
      <p:sp>
        <p:nvSpPr>
          <p:cNvPr id="46" name="矩形 8"/>
          <p:cNvSpPr/>
          <p:nvPr/>
        </p:nvSpPr>
        <p:spPr>
          <a:xfrm>
            <a:off x="8439112" y="4317554"/>
            <a:ext cx="3272125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不是越多越好，很多不错的内容只有几百上千字，把话说清楚，说人话，以让大家听懂为原则。</a:t>
            </a:r>
          </a:p>
        </p:txBody>
      </p:sp>
      <p:sp>
        <p:nvSpPr>
          <p:cNvPr id="47" name="矩形 46"/>
          <p:cNvSpPr/>
          <p:nvPr/>
        </p:nvSpPr>
        <p:spPr>
          <a:xfrm>
            <a:off x="918113" y="1305112"/>
            <a:ext cx="24949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、细节决定成败</a:t>
            </a:r>
          </a:p>
        </p:txBody>
      </p:sp>
      <p:grpSp>
        <p:nvGrpSpPr>
          <p:cNvPr id="48" name="组合 47"/>
          <p:cNvGrpSpPr/>
          <p:nvPr/>
        </p:nvGrpSpPr>
        <p:grpSpPr>
          <a:xfrm>
            <a:off x="1973341" y="5477333"/>
            <a:ext cx="8586053" cy="687508"/>
            <a:chOff x="730714" y="4497789"/>
            <a:chExt cx="6441130" cy="515758"/>
          </a:xfrm>
        </p:grpSpPr>
        <p:sp>
          <p:nvSpPr>
            <p:cNvPr id="49" name="woman-thinking_83246"/>
            <p:cNvSpPr>
              <a:spLocks noChangeAspect="1"/>
            </p:cNvSpPr>
            <p:nvPr/>
          </p:nvSpPr>
          <p:spPr bwMode="auto">
            <a:xfrm>
              <a:off x="730714" y="4497789"/>
              <a:ext cx="480788" cy="506269"/>
            </a:xfrm>
            <a:custGeom>
              <a:avLst/>
              <a:gdLst>
                <a:gd name="T0" fmla="*/ 0 w 4412"/>
                <a:gd name="T1" fmla="*/ 667 h 4653"/>
                <a:gd name="T2" fmla="*/ 489 w 4412"/>
                <a:gd name="T3" fmla="*/ 667 h 4653"/>
                <a:gd name="T4" fmla="*/ 1385 w 4412"/>
                <a:gd name="T5" fmla="*/ 1827 h 4653"/>
                <a:gd name="T6" fmla="*/ 1508 w 4412"/>
                <a:gd name="T7" fmla="*/ 1698 h 4653"/>
                <a:gd name="T8" fmla="*/ 1576 w 4412"/>
                <a:gd name="T9" fmla="*/ 1458 h 4653"/>
                <a:gd name="T10" fmla="*/ 1197 w 4412"/>
                <a:gd name="T11" fmla="*/ 1698 h 4653"/>
                <a:gd name="T12" fmla="*/ 400 w 4412"/>
                <a:gd name="T13" fmla="*/ 966 h 4653"/>
                <a:gd name="T14" fmla="*/ 334 w 4412"/>
                <a:gd name="T15" fmla="*/ 1322 h 4653"/>
                <a:gd name="T16" fmla="*/ 570 w 4412"/>
                <a:gd name="T17" fmla="*/ 966 h 4653"/>
                <a:gd name="T18" fmla="*/ 249 w 4412"/>
                <a:gd name="T19" fmla="*/ 47 h 4653"/>
                <a:gd name="T20" fmla="*/ 485 w 4412"/>
                <a:gd name="T21" fmla="*/ 403 h 4653"/>
                <a:gd name="T22" fmla="*/ 419 w 4412"/>
                <a:gd name="T23" fmla="*/ 47 h 4653"/>
                <a:gd name="T24" fmla="*/ 938 w 4412"/>
                <a:gd name="T25" fmla="*/ 1069 h 4653"/>
                <a:gd name="T26" fmla="*/ 1975 w 4412"/>
                <a:gd name="T27" fmla="*/ 700 h 4653"/>
                <a:gd name="T28" fmla="*/ 1653 w 4412"/>
                <a:gd name="T29" fmla="*/ 1332 h 4653"/>
                <a:gd name="T30" fmla="*/ 1225 w 4412"/>
                <a:gd name="T31" fmla="*/ 1092 h 4653"/>
                <a:gd name="T32" fmla="*/ 1735 w 4412"/>
                <a:gd name="T33" fmla="*/ 700 h 4653"/>
                <a:gd name="T34" fmla="*/ 1116 w 4412"/>
                <a:gd name="T35" fmla="*/ 909 h 4653"/>
                <a:gd name="T36" fmla="*/ 2169 w 4412"/>
                <a:gd name="T37" fmla="*/ 946 h 4653"/>
                <a:gd name="T38" fmla="*/ 4172 w 4412"/>
                <a:gd name="T39" fmla="*/ 2264 h 4653"/>
                <a:gd name="T40" fmla="*/ 3587 w 4412"/>
                <a:gd name="T41" fmla="*/ 4003 h 4653"/>
                <a:gd name="T42" fmla="*/ 4412 w 4412"/>
                <a:gd name="T43" fmla="*/ 2264 h 4653"/>
                <a:gd name="T44" fmla="*/ 3224 w 4412"/>
                <a:gd name="T45" fmla="*/ 4052 h 4653"/>
                <a:gd name="T46" fmla="*/ 3654 w 4412"/>
                <a:gd name="T47" fmla="*/ 4648 h 4653"/>
                <a:gd name="T48" fmla="*/ 3724 w 4412"/>
                <a:gd name="T49" fmla="*/ 4419 h 4653"/>
                <a:gd name="T50" fmla="*/ 3739 w 4412"/>
                <a:gd name="T51" fmla="*/ 2039 h 4653"/>
                <a:gd name="T52" fmla="*/ 3607 w 4412"/>
                <a:gd name="T53" fmla="*/ 1976 h 4653"/>
                <a:gd name="T54" fmla="*/ 2827 w 4412"/>
                <a:gd name="T55" fmla="*/ 2188 h 4653"/>
                <a:gd name="T56" fmla="*/ 2827 w 4412"/>
                <a:gd name="T57" fmla="*/ 2428 h 4653"/>
                <a:gd name="T58" fmla="*/ 3109 w 4412"/>
                <a:gd name="T59" fmla="*/ 3432 h 4653"/>
                <a:gd name="T60" fmla="*/ 2055 w 4412"/>
                <a:gd name="T61" fmla="*/ 2563 h 4653"/>
                <a:gd name="T62" fmla="*/ 2167 w 4412"/>
                <a:gd name="T63" fmla="*/ 2309 h 4653"/>
                <a:gd name="T64" fmla="*/ 2506 w 4412"/>
                <a:gd name="T65" fmla="*/ 2136 h 4653"/>
                <a:gd name="T66" fmla="*/ 2355 w 4412"/>
                <a:gd name="T67" fmla="*/ 1849 h 4653"/>
                <a:gd name="T68" fmla="*/ 2260 w 4412"/>
                <a:gd name="T69" fmla="*/ 2088 h 4653"/>
                <a:gd name="T70" fmla="*/ 2069 w 4412"/>
                <a:gd name="T71" fmla="*/ 1985 h 4653"/>
                <a:gd name="T72" fmla="*/ 1940 w 4412"/>
                <a:gd name="T73" fmla="*/ 2001 h 4653"/>
                <a:gd name="T74" fmla="*/ 1815 w 4412"/>
                <a:gd name="T75" fmla="*/ 2563 h 4653"/>
                <a:gd name="T76" fmla="*/ 2824 w 4412"/>
                <a:gd name="T77" fmla="*/ 3770 h 4653"/>
                <a:gd name="T78" fmla="*/ 3833 w 4412"/>
                <a:gd name="T79" fmla="*/ 2563 h 4653"/>
                <a:gd name="T80" fmla="*/ 1917 w 4412"/>
                <a:gd name="T81" fmla="*/ 4419 h 4653"/>
                <a:gd name="T82" fmla="*/ 1987 w 4412"/>
                <a:gd name="T83" fmla="*/ 4648 h 4653"/>
                <a:gd name="T84" fmla="*/ 2061 w 4412"/>
                <a:gd name="T85" fmla="*/ 4003 h 4653"/>
                <a:gd name="T86" fmla="*/ 1476 w 4412"/>
                <a:gd name="T87" fmla="*/ 2264 h 4653"/>
                <a:gd name="T88" fmla="*/ 1245 w 4412"/>
                <a:gd name="T89" fmla="*/ 2093 h 4653"/>
                <a:gd name="T90" fmla="*/ 1941 w 4412"/>
                <a:gd name="T91" fmla="*/ 4123 h 4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12" h="4653">
                  <a:moveTo>
                    <a:pt x="369" y="787"/>
                  </a:moveTo>
                  <a:lnTo>
                    <a:pt x="120" y="787"/>
                  </a:lnTo>
                  <a:cubicBezTo>
                    <a:pt x="53" y="787"/>
                    <a:pt x="0" y="733"/>
                    <a:pt x="0" y="667"/>
                  </a:cubicBezTo>
                  <a:cubicBezTo>
                    <a:pt x="0" y="600"/>
                    <a:pt x="53" y="547"/>
                    <a:pt x="120" y="547"/>
                  </a:cubicBezTo>
                  <a:lnTo>
                    <a:pt x="369" y="547"/>
                  </a:lnTo>
                  <a:cubicBezTo>
                    <a:pt x="435" y="547"/>
                    <a:pt x="489" y="600"/>
                    <a:pt x="489" y="667"/>
                  </a:cubicBezTo>
                  <a:cubicBezTo>
                    <a:pt x="489" y="733"/>
                    <a:pt x="435" y="787"/>
                    <a:pt x="369" y="787"/>
                  </a:cubicBezTo>
                  <a:close/>
                  <a:moveTo>
                    <a:pt x="1265" y="1707"/>
                  </a:moveTo>
                  <a:cubicBezTo>
                    <a:pt x="1265" y="1773"/>
                    <a:pt x="1318" y="1827"/>
                    <a:pt x="1385" y="1827"/>
                  </a:cubicBezTo>
                  <a:lnTo>
                    <a:pt x="1388" y="1827"/>
                  </a:lnTo>
                  <a:cubicBezTo>
                    <a:pt x="1455" y="1827"/>
                    <a:pt x="1508" y="1773"/>
                    <a:pt x="1508" y="1707"/>
                  </a:cubicBezTo>
                  <a:cubicBezTo>
                    <a:pt x="1508" y="1704"/>
                    <a:pt x="1508" y="1701"/>
                    <a:pt x="1508" y="1698"/>
                  </a:cubicBezTo>
                  <a:lnTo>
                    <a:pt x="1576" y="1698"/>
                  </a:lnTo>
                  <a:cubicBezTo>
                    <a:pt x="1642" y="1698"/>
                    <a:pt x="1696" y="1644"/>
                    <a:pt x="1696" y="1578"/>
                  </a:cubicBezTo>
                  <a:cubicBezTo>
                    <a:pt x="1696" y="1512"/>
                    <a:pt x="1642" y="1458"/>
                    <a:pt x="1576" y="1458"/>
                  </a:cubicBezTo>
                  <a:lnTo>
                    <a:pt x="1197" y="1458"/>
                  </a:lnTo>
                  <a:cubicBezTo>
                    <a:pt x="1131" y="1458"/>
                    <a:pt x="1077" y="1512"/>
                    <a:pt x="1077" y="1578"/>
                  </a:cubicBezTo>
                  <a:cubicBezTo>
                    <a:pt x="1077" y="1644"/>
                    <a:pt x="1131" y="1698"/>
                    <a:pt x="1197" y="1698"/>
                  </a:cubicBezTo>
                  <a:lnTo>
                    <a:pt x="1265" y="1698"/>
                  </a:lnTo>
                  <a:cubicBezTo>
                    <a:pt x="1265" y="1701"/>
                    <a:pt x="1265" y="1704"/>
                    <a:pt x="1265" y="1707"/>
                  </a:cubicBezTo>
                  <a:close/>
                  <a:moveTo>
                    <a:pt x="400" y="966"/>
                  </a:moveTo>
                  <a:lnTo>
                    <a:pt x="249" y="1117"/>
                  </a:lnTo>
                  <a:cubicBezTo>
                    <a:pt x="202" y="1164"/>
                    <a:pt x="202" y="1240"/>
                    <a:pt x="249" y="1286"/>
                  </a:cubicBezTo>
                  <a:cubicBezTo>
                    <a:pt x="273" y="1310"/>
                    <a:pt x="303" y="1322"/>
                    <a:pt x="334" y="1322"/>
                  </a:cubicBezTo>
                  <a:cubicBezTo>
                    <a:pt x="365" y="1322"/>
                    <a:pt x="396" y="1310"/>
                    <a:pt x="419" y="1286"/>
                  </a:cubicBezTo>
                  <a:lnTo>
                    <a:pt x="570" y="1135"/>
                  </a:lnTo>
                  <a:cubicBezTo>
                    <a:pt x="617" y="1088"/>
                    <a:pt x="617" y="1012"/>
                    <a:pt x="570" y="966"/>
                  </a:cubicBezTo>
                  <a:cubicBezTo>
                    <a:pt x="523" y="919"/>
                    <a:pt x="447" y="919"/>
                    <a:pt x="400" y="966"/>
                  </a:cubicBezTo>
                  <a:close/>
                  <a:moveTo>
                    <a:pt x="419" y="47"/>
                  </a:moveTo>
                  <a:cubicBezTo>
                    <a:pt x="372" y="0"/>
                    <a:pt x="296" y="0"/>
                    <a:pt x="249" y="47"/>
                  </a:cubicBezTo>
                  <a:cubicBezTo>
                    <a:pt x="202" y="94"/>
                    <a:pt x="202" y="170"/>
                    <a:pt x="249" y="217"/>
                  </a:cubicBezTo>
                  <a:lnTo>
                    <a:pt x="400" y="368"/>
                  </a:lnTo>
                  <a:cubicBezTo>
                    <a:pt x="424" y="391"/>
                    <a:pt x="454" y="403"/>
                    <a:pt x="485" y="403"/>
                  </a:cubicBezTo>
                  <a:cubicBezTo>
                    <a:pt x="516" y="403"/>
                    <a:pt x="547" y="391"/>
                    <a:pt x="570" y="368"/>
                  </a:cubicBezTo>
                  <a:cubicBezTo>
                    <a:pt x="617" y="321"/>
                    <a:pt x="617" y="245"/>
                    <a:pt x="570" y="198"/>
                  </a:cubicBezTo>
                  <a:lnTo>
                    <a:pt x="419" y="47"/>
                  </a:lnTo>
                  <a:close/>
                  <a:moveTo>
                    <a:pt x="1119" y="1332"/>
                  </a:moveTo>
                  <a:cubicBezTo>
                    <a:pt x="1053" y="1332"/>
                    <a:pt x="999" y="1278"/>
                    <a:pt x="999" y="1212"/>
                  </a:cubicBezTo>
                  <a:cubicBezTo>
                    <a:pt x="999" y="1138"/>
                    <a:pt x="980" y="1116"/>
                    <a:pt x="938" y="1069"/>
                  </a:cubicBezTo>
                  <a:cubicBezTo>
                    <a:pt x="878" y="1003"/>
                    <a:pt x="798" y="913"/>
                    <a:pt x="798" y="700"/>
                  </a:cubicBezTo>
                  <a:cubicBezTo>
                    <a:pt x="798" y="375"/>
                    <a:pt x="1062" y="111"/>
                    <a:pt x="1386" y="111"/>
                  </a:cubicBezTo>
                  <a:cubicBezTo>
                    <a:pt x="1711" y="111"/>
                    <a:pt x="1975" y="375"/>
                    <a:pt x="1975" y="700"/>
                  </a:cubicBezTo>
                  <a:cubicBezTo>
                    <a:pt x="1975" y="913"/>
                    <a:pt x="1894" y="1003"/>
                    <a:pt x="1835" y="1069"/>
                  </a:cubicBezTo>
                  <a:cubicBezTo>
                    <a:pt x="1793" y="1116"/>
                    <a:pt x="1773" y="1138"/>
                    <a:pt x="1773" y="1212"/>
                  </a:cubicBezTo>
                  <a:cubicBezTo>
                    <a:pt x="1773" y="1278"/>
                    <a:pt x="1720" y="1332"/>
                    <a:pt x="1653" y="1332"/>
                  </a:cubicBezTo>
                  <a:lnTo>
                    <a:pt x="1119" y="1332"/>
                  </a:lnTo>
                  <a:close/>
                  <a:moveTo>
                    <a:pt x="1116" y="909"/>
                  </a:moveTo>
                  <a:cubicBezTo>
                    <a:pt x="1154" y="951"/>
                    <a:pt x="1201" y="1004"/>
                    <a:pt x="1225" y="1092"/>
                  </a:cubicBezTo>
                  <a:lnTo>
                    <a:pt x="1548" y="1092"/>
                  </a:lnTo>
                  <a:cubicBezTo>
                    <a:pt x="1572" y="1004"/>
                    <a:pt x="1619" y="951"/>
                    <a:pt x="1657" y="909"/>
                  </a:cubicBezTo>
                  <a:cubicBezTo>
                    <a:pt x="1704" y="856"/>
                    <a:pt x="1735" y="821"/>
                    <a:pt x="1735" y="700"/>
                  </a:cubicBezTo>
                  <a:cubicBezTo>
                    <a:pt x="1735" y="508"/>
                    <a:pt x="1579" y="351"/>
                    <a:pt x="1386" y="351"/>
                  </a:cubicBezTo>
                  <a:cubicBezTo>
                    <a:pt x="1194" y="351"/>
                    <a:pt x="1038" y="508"/>
                    <a:pt x="1038" y="700"/>
                  </a:cubicBezTo>
                  <a:cubicBezTo>
                    <a:pt x="1038" y="821"/>
                    <a:pt x="1069" y="856"/>
                    <a:pt x="1116" y="909"/>
                  </a:cubicBezTo>
                  <a:close/>
                  <a:moveTo>
                    <a:pt x="2824" y="676"/>
                  </a:moveTo>
                  <a:cubicBezTo>
                    <a:pt x="2621" y="676"/>
                    <a:pt x="2423" y="714"/>
                    <a:pt x="2236" y="789"/>
                  </a:cubicBezTo>
                  <a:cubicBezTo>
                    <a:pt x="2174" y="814"/>
                    <a:pt x="2144" y="884"/>
                    <a:pt x="2169" y="946"/>
                  </a:cubicBezTo>
                  <a:cubicBezTo>
                    <a:pt x="2194" y="1007"/>
                    <a:pt x="2264" y="1037"/>
                    <a:pt x="2325" y="1012"/>
                  </a:cubicBezTo>
                  <a:cubicBezTo>
                    <a:pt x="2484" y="948"/>
                    <a:pt x="2652" y="916"/>
                    <a:pt x="2824" y="916"/>
                  </a:cubicBezTo>
                  <a:cubicBezTo>
                    <a:pt x="3567" y="916"/>
                    <a:pt x="4172" y="1521"/>
                    <a:pt x="4172" y="2264"/>
                  </a:cubicBezTo>
                  <a:lnTo>
                    <a:pt x="4172" y="3418"/>
                  </a:lnTo>
                  <a:cubicBezTo>
                    <a:pt x="4172" y="3674"/>
                    <a:pt x="3963" y="3883"/>
                    <a:pt x="3707" y="3883"/>
                  </a:cubicBezTo>
                  <a:cubicBezTo>
                    <a:pt x="3641" y="3883"/>
                    <a:pt x="3587" y="3936"/>
                    <a:pt x="3587" y="4003"/>
                  </a:cubicBezTo>
                  <a:cubicBezTo>
                    <a:pt x="3587" y="4069"/>
                    <a:pt x="3641" y="4123"/>
                    <a:pt x="3707" y="4123"/>
                  </a:cubicBezTo>
                  <a:cubicBezTo>
                    <a:pt x="4096" y="4123"/>
                    <a:pt x="4412" y="3806"/>
                    <a:pt x="4412" y="3418"/>
                  </a:cubicBezTo>
                  <a:lnTo>
                    <a:pt x="4412" y="2264"/>
                  </a:lnTo>
                  <a:cubicBezTo>
                    <a:pt x="4412" y="1388"/>
                    <a:pt x="3700" y="676"/>
                    <a:pt x="2824" y="676"/>
                  </a:cubicBezTo>
                  <a:close/>
                  <a:moveTo>
                    <a:pt x="3724" y="4419"/>
                  </a:moveTo>
                  <a:cubicBezTo>
                    <a:pt x="3440" y="4332"/>
                    <a:pt x="3272" y="4209"/>
                    <a:pt x="3224" y="4052"/>
                  </a:cubicBezTo>
                  <a:cubicBezTo>
                    <a:pt x="3205" y="3989"/>
                    <a:pt x="3138" y="3953"/>
                    <a:pt x="3074" y="3973"/>
                  </a:cubicBezTo>
                  <a:cubicBezTo>
                    <a:pt x="3011" y="3992"/>
                    <a:pt x="2975" y="4059"/>
                    <a:pt x="2994" y="4122"/>
                  </a:cubicBezTo>
                  <a:cubicBezTo>
                    <a:pt x="3067" y="4360"/>
                    <a:pt x="3289" y="4537"/>
                    <a:pt x="3654" y="4648"/>
                  </a:cubicBezTo>
                  <a:cubicBezTo>
                    <a:pt x="3666" y="4652"/>
                    <a:pt x="3677" y="4653"/>
                    <a:pt x="3689" y="4653"/>
                  </a:cubicBezTo>
                  <a:cubicBezTo>
                    <a:pt x="3740" y="4653"/>
                    <a:pt x="3788" y="4620"/>
                    <a:pt x="3804" y="4568"/>
                  </a:cubicBezTo>
                  <a:cubicBezTo>
                    <a:pt x="3823" y="4505"/>
                    <a:pt x="3787" y="4438"/>
                    <a:pt x="3724" y="4419"/>
                  </a:cubicBezTo>
                  <a:close/>
                  <a:moveTo>
                    <a:pt x="3833" y="2563"/>
                  </a:moveTo>
                  <a:cubicBezTo>
                    <a:pt x="3833" y="2377"/>
                    <a:pt x="3803" y="2205"/>
                    <a:pt x="3744" y="2052"/>
                  </a:cubicBezTo>
                  <a:cubicBezTo>
                    <a:pt x="3743" y="2048"/>
                    <a:pt x="3741" y="2044"/>
                    <a:pt x="3739" y="2039"/>
                  </a:cubicBezTo>
                  <a:cubicBezTo>
                    <a:pt x="3731" y="2024"/>
                    <a:pt x="3720" y="2010"/>
                    <a:pt x="3707" y="2000"/>
                  </a:cubicBezTo>
                  <a:cubicBezTo>
                    <a:pt x="3697" y="1992"/>
                    <a:pt x="3687" y="1986"/>
                    <a:pt x="3676" y="1982"/>
                  </a:cubicBezTo>
                  <a:cubicBezTo>
                    <a:pt x="3655" y="1973"/>
                    <a:pt x="3631" y="1971"/>
                    <a:pt x="3607" y="1976"/>
                  </a:cubicBezTo>
                  <a:cubicBezTo>
                    <a:pt x="3598" y="1978"/>
                    <a:pt x="3589" y="1981"/>
                    <a:pt x="3580" y="1985"/>
                  </a:cubicBezTo>
                  <a:cubicBezTo>
                    <a:pt x="3573" y="1988"/>
                    <a:pt x="3566" y="1992"/>
                    <a:pt x="3561" y="1997"/>
                  </a:cubicBezTo>
                  <a:cubicBezTo>
                    <a:pt x="3385" y="2118"/>
                    <a:pt x="3118" y="2188"/>
                    <a:pt x="2827" y="2188"/>
                  </a:cubicBezTo>
                  <a:cubicBezTo>
                    <a:pt x="2760" y="2189"/>
                    <a:pt x="2707" y="2242"/>
                    <a:pt x="2707" y="2309"/>
                  </a:cubicBezTo>
                  <a:cubicBezTo>
                    <a:pt x="2707" y="2375"/>
                    <a:pt x="2761" y="2428"/>
                    <a:pt x="2827" y="2428"/>
                  </a:cubicBezTo>
                  <a:lnTo>
                    <a:pt x="2827" y="2428"/>
                  </a:lnTo>
                  <a:cubicBezTo>
                    <a:pt x="3100" y="2428"/>
                    <a:pt x="3359" y="2372"/>
                    <a:pt x="3561" y="2273"/>
                  </a:cubicBezTo>
                  <a:cubicBezTo>
                    <a:pt x="3582" y="2363"/>
                    <a:pt x="3593" y="2460"/>
                    <a:pt x="3593" y="2563"/>
                  </a:cubicBezTo>
                  <a:cubicBezTo>
                    <a:pt x="3593" y="2925"/>
                    <a:pt x="3407" y="3258"/>
                    <a:pt x="3109" y="3432"/>
                  </a:cubicBezTo>
                  <a:cubicBezTo>
                    <a:pt x="2993" y="3500"/>
                    <a:pt x="2905" y="3530"/>
                    <a:pt x="2824" y="3530"/>
                  </a:cubicBezTo>
                  <a:cubicBezTo>
                    <a:pt x="2743" y="3530"/>
                    <a:pt x="2655" y="3500"/>
                    <a:pt x="2539" y="3432"/>
                  </a:cubicBezTo>
                  <a:cubicBezTo>
                    <a:pt x="2241" y="3258"/>
                    <a:pt x="2055" y="2925"/>
                    <a:pt x="2055" y="2563"/>
                  </a:cubicBezTo>
                  <a:cubicBezTo>
                    <a:pt x="2055" y="2460"/>
                    <a:pt x="2066" y="2363"/>
                    <a:pt x="2086" y="2273"/>
                  </a:cubicBezTo>
                  <a:cubicBezTo>
                    <a:pt x="2109" y="2284"/>
                    <a:pt x="2132" y="2295"/>
                    <a:pt x="2155" y="2304"/>
                  </a:cubicBezTo>
                  <a:lnTo>
                    <a:pt x="2167" y="2309"/>
                  </a:lnTo>
                  <a:cubicBezTo>
                    <a:pt x="2248" y="2343"/>
                    <a:pt x="2306" y="2368"/>
                    <a:pt x="2373" y="2339"/>
                  </a:cubicBezTo>
                  <a:cubicBezTo>
                    <a:pt x="2438" y="2311"/>
                    <a:pt x="2461" y="2253"/>
                    <a:pt x="2487" y="2185"/>
                  </a:cubicBezTo>
                  <a:cubicBezTo>
                    <a:pt x="2492" y="2171"/>
                    <a:pt x="2498" y="2154"/>
                    <a:pt x="2506" y="2136"/>
                  </a:cubicBezTo>
                  <a:cubicBezTo>
                    <a:pt x="2538" y="2057"/>
                    <a:pt x="2573" y="1960"/>
                    <a:pt x="2585" y="1915"/>
                  </a:cubicBezTo>
                  <a:cubicBezTo>
                    <a:pt x="2604" y="1851"/>
                    <a:pt x="2567" y="1785"/>
                    <a:pt x="2503" y="1767"/>
                  </a:cubicBezTo>
                  <a:cubicBezTo>
                    <a:pt x="2439" y="1749"/>
                    <a:pt x="2373" y="1786"/>
                    <a:pt x="2355" y="1849"/>
                  </a:cubicBezTo>
                  <a:cubicBezTo>
                    <a:pt x="2345" y="1882"/>
                    <a:pt x="2314" y="1969"/>
                    <a:pt x="2283" y="2046"/>
                  </a:cubicBezTo>
                  <a:cubicBezTo>
                    <a:pt x="2277" y="2062"/>
                    <a:pt x="2271" y="2077"/>
                    <a:pt x="2266" y="2091"/>
                  </a:cubicBezTo>
                  <a:cubicBezTo>
                    <a:pt x="2264" y="2090"/>
                    <a:pt x="2262" y="2089"/>
                    <a:pt x="2260" y="2088"/>
                  </a:cubicBezTo>
                  <a:lnTo>
                    <a:pt x="2248" y="2083"/>
                  </a:lnTo>
                  <a:cubicBezTo>
                    <a:pt x="2188" y="2058"/>
                    <a:pt x="2134" y="2029"/>
                    <a:pt x="2087" y="1997"/>
                  </a:cubicBezTo>
                  <a:cubicBezTo>
                    <a:pt x="2082" y="1992"/>
                    <a:pt x="2075" y="1989"/>
                    <a:pt x="2069" y="1985"/>
                  </a:cubicBezTo>
                  <a:cubicBezTo>
                    <a:pt x="2060" y="1981"/>
                    <a:pt x="2050" y="1978"/>
                    <a:pt x="2041" y="1976"/>
                  </a:cubicBezTo>
                  <a:cubicBezTo>
                    <a:pt x="2018" y="1971"/>
                    <a:pt x="1994" y="1973"/>
                    <a:pt x="1973" y="1982"/>
                  </a:cubicBezTo>
                  <a:cubicBezTo>
                    <a:pt x="1961" y="1986"/>
                    <a:pt x="1950" y="1993"/>
                    <a:pt x="1940" y="2001"/>
                  </a:cubicBezTo>
                  <a:cubicBezTo>
                    <a:pt x="1928" y="2011"/>
                    <a:pt x="1917" y="2024"/>
                    <a:pt x="1909" y="2039"/>
                  </a:cubicBezTo>
                  <a:cubicBezTo>
                    <a:pt x="1907" y="2043"/>
                    <a:pt x="1905" y="2048"/>
                    <a:pt x="1903" y="2053"/>
                  </a:cubicBezTo>
                  <a:cubicBezTo>
                    <a:pt x="1845" y="2205"/>
                    <a:pt x="1815" y="2377"/>
                    <a:pt x="1815" y="2563"/>
                  </a:cubicBezTo>
                  <a:cubicBezTo>
                    <a:pt x="1815" y="3010"/>
                    <a:pt x="2046" y="3422"/>
                    <a:pt x="2418" y="3639"/>
                  </a:cubicBezTo>
                  <a:cubicBezTo>
                    <a:pt x="2573" y="3730"/>
                    <a:pt x="2698" y="3770"/>
                    <a:pt x="2824" y="3770"/>
                  </a:cubicBezTo>
                  <a:lnTo>
                    <a:pt x="2824" y="3770"/>
                  </a:lnTo>
                  <a:lnTo>
                    <a:pt x="2824" y="3770"/>
                  </a:lnTo>
                  <a:cubicBezTo>
                    <a:pt x="2950" y="3770"/>
                    <a:pt x="3075" y="3730"/>
                    <a:pt x="3230" y="3639"/>
                  </a:cubicBezTo>
                  <a:cubicBezTo>
                    <a:pt x="3602" y="3422"/>
                    <a:pt x="3833" y="3010"/>
                    <a:pt x="3833" y="2563"/>
                  </a:cubicBezTo>
                  <a:close/>
                  <a:moveTo>
                    <a:pt x="2567" y="3973"/>
                  </a:moveTo>
                  <a:cubicBezTo>
                    <a:pt x="2503" y="3953"/>
                    <a:pt x="2436" y="3989"/>
                    <a:pt x="2417" y="4052"/>
                  </a:cubicBezTo>
                  <a:cubicBezTo>
                    <a:pt x="2369" y="4209"/>
                    <a:pt x="2201" y="4332"/>
                    <a:pt x="1917" y="4419"/>
                  </a:cubicBezTo>
                  <a:cubicBezTo>
                    <a:pt x="1854" y="4438"/>
                    <a:pt x="1818" y="4505"/>
                    <a:pt x="1837" y="4568"/>
                  </a:cubicBezTo>
                  <a:cubicBezTo>
                    <a:pt x="1853" y="4620"/>
                    <a:pt x="1901" y="4653"/>
                    <a:pt x="1952" y="4653"/>
                  </a:cubicBezTo>
                  <a:cubicBezTo>
                    <a:pt x="1964" y="4653"/>
                    <a:pt x="1975" y="4652"/>
                    <a:pt x="1987" y="4648"/>
                  </a:cubicBezTo>
                  <a:cubicBezTo>
                    <a:pt x="2352" y="4537"/>
                    <a:pt x="2574" y="4360"/>
                    <a:pt x="2647" y="4122"/>
                  </a:cubicBezTo>
                  <a:cubicBezTo>
                    <a:pt x="2666" y="4059"/>
                    <a:pt x="2630" y="3992"/>
                    <a:pt x="2567" y="3973"/>
                  </a:cubicBezTo>
                  <a:close/>
                  <a:moveTo>
                    <a:pt x="2061" y="4003"/>
                  </a:moveTo>
                  <a:cubicBezTo>
                    <a:pt x="2061" y="3936"/>
                    <a:pt x="2007" y="3883"/>
                    <a:pt x="1941" y="3883"/>
                  </a:cubicBezTo>
                  <a:cubicBezTo>
                    <a:pt x="1685" y="3883"/>
                    <a:pt x="1476" y="3674"/>
                    <a:pt x="1476" y="3418"/>
                  </a:cubicBezTo>
                  <a:lnTo>
                    <a:pt x="1476" y="2264"/>
                  </a:lnTo>
                  <a:cubicBezTo>
                    <a:pt x="1476" y="2215"/>
                    <a:pt x="1479" y="2167"/>
                    <a:pt x="1484" y="2119"/>
                  </a:cubicBezTo>
                  <a:cubicBezTo>
                    <a:pt x="1491" y="2053"/>
                    <a:pt x="1443" y="1994"/>
                    <a:pt x="1377" y="1987"/>
                  </a:cubicBezTo>
                  <a:cubicBezTo>
                    <a:pt x="1311" y="1980"/>
                    <a:pt x="1252" y="2027"/>
                    <a:pt x="1245" y="2093"/>
                  </a:cubicBezTo>
                  <a:cubicBezTo>
                    <a:pt x="1239" y="2149"/>
                    <a:pt x="1236" y="2207"/>
                    <a:pt x="1236" y="2264"/>
                  </a:cubicBezTo>
                  <a:lnTo>
                    <a:pt x="1236" y="3418"/>
                  </a:lnTo>
                  <a:cubicBezTo>
                    <a:pt x="1236" y="3806"/>
                    <a:pt x="1552" y="4123"/>
                    <a:pt x="1941" y="4123"/>
                  </a:cubicBezTo>
                  <a:cubicBezTo>
                    <a:pt x="2007" y="4123"/>
                    <a:pt x="2061" y="4069"/>
                    <a:pt x="2061" y="4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51" name="组合 33"/>
            <p:cNvGrpSpPr/>
            <p:nvPr/>
          </p:nvGrpSpPr>
          <p:grpSpPr>
            <a:xfrm>
              <a:off x="1364745" y="4706680"/>
              <a:ext cx="5807099" cy="306867"/>
              <a:chOff x="4069594" y="3146795"/>
              <a:chExt cx="2496306" cy="406400"/>
            </a:xfrm>
            <a:solidFill>
              <a:srgbClr val="697E93"/>
            </a:solidFill>
          </p:grpSpPr>
          <p:sp>
            <p:nvSpPr>
              <p:cNvPr id="52" name="圆角矩形 24"/>
              <p:cNvSpPr/>
              <p:nvPr/>
            </p:nvSpPr>
            <p:spPr>
              <a:xfrm>
                <a:off x="4069594" y="3146795"/>
                <a:ext cx="2496306" cy="406400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65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3" name="文本框 35"/>
              <p:cNvSpPr txBox="1"/>
              <p:nvPr/>
            </p:nvSpPr>
            <p:spPr>
              <a:xfrm>
                <a:off x="4133959" y="3149940"/>
                <a:ext cx="2383013" cy="334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zh-CN" altLang="en-US" sz="1600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做手机文字，不要写得过于专业，要用通俗语言，让所有用户能听懂</a:t>
                </a:r>
                <a:endPara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endParaRPr>
              </a:p>
            </p:txBody>
          </p:sp>
        </p:grp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bldLvl="0" animBg="1"/>
      <p:bldP spid="120" grpId="0" bldLvl="0" animBg="1"/>
      <p:bldP spid="121" grpId="0" bldLvl="0" animBg="1"/>
      <p:bldP spid="122" grpId="0" bldLvl="0" animBg="1"/>
      <p:bldP spid="44" grpId="0"/>
      <p:bldP spid="45" grpId="0"/>
      <p:bldP spid="46" grpId="0"/>
      <p:bldP spid="4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 descr="1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5184124" y="2672132"/>
            <a:ext cx="5120105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用户分享前提是看你发的东西有冲动，引起用户的共鸣，让用户主动分享你的内容。</a:t>
            </a:r>
          </a:p>
        </p:txBody>
      </p:sp>
      <p:sp>
        <p:nvSpPr>
          <p:cNvPr id="3" name="矩形 8"/>
          <p:cNvSpPr/>
          <p:nvPr/>
        </p:nvSpPr>
        <p:spPr>
          <a:xfrm>
            <a:off x="5096369" y="4943095"/>
            <a:ext cx="5837384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有损品牌正面形象的内容，能避免就避免一些。</a:t>
            </a:r>
          </a:p>
        </p:txBody>
      </p:sp>
      <p:sp>
        <p:nvSpPr>
          <p:cNvPr id="4" name="矩形 3"/>
          <p:cNvSpPr/>
          <p:nvPr/>
        </p:nvSpPr>
        <p:spPr>
          <a:xfrm>
            <a:off x="5184124" y="2111481"/>
            <a:ext cx="4145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考虑用户为什么分享你的内容</a:t>
            </a:r>
          </a:p>
        </p:txBody>
      </p:sp>
      <p:sp>
        <p:nvSpPr>
          <p:cNvPr id="5" name="矩形 4"/>
          <p:cNvSpPr/>
          <p:nvPr/>
        </p:nvSpPr>
        <p:spPr>
          <a:xfrm>
            <a:off x="5153446" y="4382445"/>
            <a:ext cx="2316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考虑品牌正向性</a:t>
            </a:r>
          </a:p>
        </p:txBody>
      </p:sp>
      <p:grpSp>
        <p:nvGrpSpPr>
          <p:cNvPr id="31" name="PA_组合 185"/>
          <p:cNvGrpSpPr/>
          <p:nvPr>
            <p:custDataLst>
              <p:tags r:id="rId1"/>
            </p:custDataLst>
          </p:nvPr>
        </p:nvGrpSpPr>
        <p:grpSpPr>
          <a:xfrm rot="21316081" flipH="1">
            <a:off x="1754212" y="212561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32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3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34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36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9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5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7" name="PA_自由: 形状 201"/>
          <p:cNvSpPr/>
          <p:nvPr>
            <p:custDataLst>
              <p:tags r:id="rId2"/>
            </p:custDataLst>
          </p:nvPr>
        </p:nvSpPr>
        <p:spPr>
          <a:xfrm rot="21316081">
            <a:off x="820711" y="5006135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48" name="PA_矩形 202"/>
          <p:cNvSpPr/>
          <p:nvPr>
            <p:custDataLst>
              <p:tags r:id="rId3"/>
            </p:custDataLst>
          </p:nvPr>
        </p:nvSpPr>
        <p:spPr>
          <a:xfrm>
            <a:off x="4896163" y="1893420"/>
            <a:ext cx="5726241" cy="1871746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49" name="PA_矩形 206"/>
          <p:cNvSpPr/>
          <p:nvPr>
            <p:custDataLst>
              <p:tags r:id="rId4"/>
            </p:custDataLst>
          </p:nvPr>
        </p:nvSpPr>
        <p:spPr>
          <a:xfrm>
            <a:off x="4896163" y="4245101"/>
            <a:ext cx="5726241" cy="1343818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5" name="Freeform 21"/>
          <p:cNvSpPr/>
          <p:nvPr/>
        </p:nvSpPr>
        <p:spPr bwMode="auto">
          <a:xfrm>
            <a:off x="4811023" y="5638385"/>
            <a:ext cx="5281896" cy="23849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6" name="Freeform 21"/>
          <p:cNvSpPr/>
          <p:nvPr/>
        </p:nvSpPr>
        <p:spPr bwMode="auto">
          <a:xfrm>
            <a:off x="5014172" y="3765166"/>
            <a:ext cx="5281896" cy="23849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47" grpId="0" bldLvl="0" animBg="1"/>
      <p:bldP spid="48" grpId="0" bldLvl="0" animBg="1"/>
      <p:bldP spid="49" grpId="0" bldLvl="0" animBg="1"/>
      <p:bldP spid="25" grpId="0" bldLvl="0" animBg="1"/>
      <p:bldP spid="26" grpId="0" bldLvl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9" name="任意多边形 13"/>
          <p:cNvSpPr>
            <a:spLocks noChangeArrowheads="1"/>
          </p:cNvSpPr>
          <p:nvPr/>
        </p:nvSpPr>
        <p:spPr bwMode="auto">
          <a:xfrm rot="17622252">
            <a:off x="9053624" y="2400325"/>
            <a:ext cx="2686181" cy="2738737"/>
          </a:xfrm>
          <a:custGeom>
            <a:avLst/>
            <a:gdLst>
              <a:gd name="T0" fmla="*/ 1914608 w 3790824"/>
              <a:gd name="T1" fmla="*/ 1044392 h 3962533"/>
              <a:gd name="T2" fmla="*/ 1914608 w 3790824"/>
              <a:gd name="T3" fmla="*/ 2916063 h 3962533"/>
              <a:gd name="T4" fmla="*/ 3790950 w 3790824"/>
              <a:gd name="T5" fmla="*/ 1792666 h 3962533"/>
              <a:gd name="T6" fmla="*/ 3654955 w 3790824"/>
              <a:gd name="T7" fmla="*/ 2219370 h 3962533"/>
              <a:gd name="T8" fmla="*/ 3249773 w 3790824"/>
              <a:gd name="T9" fmla="*/ 2254873 h 3962533"/>
              <a:gd name="T10" fmla="*/ 2938983 w 3790824"/>
              <a:gd name="T11" fmla="*/ 2877073 h 3962533"/>
              <a:gd name="T12" fmla="*/ 3249913 w 3790824"/>
              <a:gd name="T13" fmla="*/ 3367524 h 3962533"/>
              <a:gd name="T14" fmla="*/ 2961701 w 3790824"/>
              <a:gd name="T15" fmla="*/ 3628681 h 3962533"/>
              <a:gd name="T16" fmla="*/ 2488862 w 3790824"/>
              <a:gd name="T17" fmla="*/ 3214815 h 3962533"/>
              <a:gd name="T18" fmla="*/ 2053951 w 3790824"/>
              <a:gd name="T19" fmla="*/ 3335955 h 3962533"/>
              <a:gd name="T20" fmla="*/ 2037630 w 3790824"/>
              <a:gd name="T21" fmla="*/ 3826415 h 3962533"/>
              <a:gd name="T22" fmla="*/ 1610898 w 3790824"/>
              <a:gd name="T23" fmla="*/ 3962400 h 3962533"/>
              <a:gd name="T24" fmla="*/ 1474903 w 3790824"/>
              <a:gd name="T25" fmla="*/ 3269122 h 3962533"/>
              <a:gd name="T26" fmla="*/ 1047706 w 3790824"/>
              <a:gd name="T27" fmla="*/ 3031802 h 3962533"/>
              <a:gd name="T28" fmla="*/ 710106 w 3790824"/>
              <a:gd name="T29" fmla="*/ 3250790 h 3962533"/>
              <a:gd name="T30" fmla="*/ 320813 w 3790824"/>
              <a:gd name="T31" fmla="*/ 3029342 h 3962533"/>
              <a:gd name="T32" fmla="*/ 666149 w 3790824"/>
              <a:gd name="T33" fmla="*/ 2525820 h 3962533"/>
              <a:gd name="T34" fmla="*/ 579442 w 3790824"/>
              <a:gd name="T35" fmla="*/ 2254873 h 3962533"/>
              <a:gd name="T36" fmla="*/ 135995 w 3790824"/>
              <a:gd name="T37" fmla="*/ 2219371 h 3962533"/>
              <a:gd name="T38" fmla="*/ 0 w 3790824"/>
              <a:gd name="T39" fmla="*/ 1792667 h 3962533"/>
              <a:gd name="T40" fmla="*/ 592018 w 3790824"/>
              <a:gd name="T41" fmla="*/ 1656681 h 3962533"/>
              <a:gd name="T42" fmla="*/ 784508 w 3790824"/>
              <a:gd name="T43" fmla="*/ 1218295 h 3962533"/>
              <a:gd name="T44" fmla="*/ 538510 w 3790824"/>
              <a:gd name="T45" fmla="*/ 735431 h 3962533"/>
              <a:gd name="T46" fmla="*/ 791555 w 3790824"/>
              <a:gd name="T47" fmla="*/ 365912 h 3962533"/>
              <a:gd name="T48" fmla="*/ 1281797 w 3790824"/>
              <a:gd name="T49" fmla="*/ 773849 h 3962533"/>
              <a:gd name="T50" fmla="*/ 1474902 w 3790824"/>
              <a:gd name="T51" fmla="*/ 691336 h 3962533"/>
              <a:gd name="T52" fmla="*/ 1610897 w 3790824"/>
              <a:gd name="T53" fmla="*/ 0 h 3962533"/>
              <a:gd name="T54" fmla="*/ 2037629 w 3790824"/>
              <a:gd name="T55" fmla="*/ 135985 h 3962533"/>
              <a:gd name="T56" fmla="*/ 2053951 w 3790824"/>
              <a:gd name="T57" fmla="*/ 624502 h 3962533"/>
              <a:gd name="T58" fmla="*/ 2559887 w 3790824"/>
              <a:gd name="T59" fmla="*/ 779855 h 3962533"/>
              <a:gd name="T60" fmla="*/ 3069333 w 3790824"/>
              <a:gd name="T61" fmla="*/ 453835 h 3962533"/>
              <a:gd name="T62" fmla="*/ 3317959 w 3790824"/>
              <a:gd name="T63" fmla="*/ 752920 h 3962533"/>
              <a:gd name="T64" fmla="*/ 2989890 w 3790824"/>
              <a:gd name="T65" fmla="*/ 1144996 h 3962533"/>
              <a:gd name="T66" fmla="*/ 3216190 w 3790824"/>
              <a:gd name="T67" fmla="*/ 1574985 h 3962533"/>
              <a:gd name="T68" fmla="*/ 3654955 w 3790824"/>
              <a:gd name="T69" fmla="*/ 1656680 h 39625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90824"/>
              <a:gd name="T106" fmla="*/ 0 h 3962533"/>
              <a:gd name="T107" fmla="*/ 3790824 w 3790824"/>
              <a:gd name="T108" fmla="*/ 3962533 h 39625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90824" h="3962533">
                <a:moveTo>
                  <a:pt x="2850411" y="1980294"/>
                </a:moveTo>
                <a:cubicBezTo>
                  <a:pt x="2850411" y="1463429"/>
                  <a:pt x="2431409" y="1044427"/>
                  <a:pt x="1914544" y="1044427"/>
                </a:cubicBezTo>
                <a:cubicBezTo>
                  <a:pt x="1397679" y="1044427"/>
                  <a:pt x="978677" y="1463429"/>
                  <a:pt x="978677" y="1980294"/>
                </a:cubicBezTo>
                <a:cubicBezTo>
                  <a:pt x="978677" y="2497159"/>
                  <a:pt x="1397679" y="2916161"/>
                  <a:pt x="1914544" y="2916161"/>
                </a:cubicBezTo>
                <a:cubicBezTo>
                  <a:pt x="2431409" y="2916161"/>
                  <a:pt x="2850411" y="2497159"/>
                  <a:pt x="2850411" y="1980294"/>
                </a:cubicBezTo>
                <a:close/>
                <a:moveTo>
                  <a:pt x="3790824" y="1792726"/>
                </a:moveTo>
                <a:lnTo>
                  <a:pt x="3790824" y="2083454"/>
                </a:lnTo>
                <a:cubicBezTo>
                  <a:pt x="3790824" y="2158559"/>
                  <a:pt x="3729939" y="2219444"/>
                  <a:pt x="3654834" y="2219444"/>
                </a:cubicBezTo>
                <a:lnTo>
                  <a:pt x="3255083" y="2219444"/>
                </a:lnTo>
                <a:lnTo>
                  <a:pt x="3249665" y="2254949"/>
                </a:lnTo>
                <a:cubicBezTo>
                  <a:pt x="3204280" y="2476737"/>
                  <a:pt x="3105019" y="2678901"/>
                  <a:pt x="2966153" y="2847168"/>
                </a:cubicBezTo>
                <a:lnTo>
                  <a:pt x="2938885" y="2877170"/>
                </a:lnTo>
                <a:lnTo>
                  <a:pt x="3224970" y="3266562"/>
                </a:lnTo>
                <a:cubicBezTo>
                  <a:pt x="3247204" y="3296825"/>
                  <a:pt x="3255067" y="3333235"/>
                  <a:pt x="3249805" y="3367637"/>
                </a:cubicBezTo>
                <a:cubicBezTo>
                  <a:pt x="3244544" y="3402040"/>
                  <a:pt x="3226158" y="3434436"/>
                  <a:pt x="3195895" y="3456670"/>
                </a:cubicBezTo>
                <a:lnTo>
                  <a:pt x="2961603" y="3628803"/>
                </a:lnTo>
                <a:cubicBezTo>
                  <a:pt x="2901078" y="3673271"/>
                  <a:pt x="2815963" y="3660254"/>
                  <a:pt x="2771495" y="3599728"/>
                </a:cubicBezTo>
                <a:lnTo>
                  <a:pt x="2488779" y="3214923"/>
                </a:lnTo>
                <a:lnTo>
                  <a:pt x="2445010" y="3236007"/>
                </a:lnTo>
                <a:cubicBezTo>
                  <a:pt x="2322727" y="3287728"/>
                  <a:pt x="2191324" y="3322109"/>
                  <a:pt x="2053883" y="3336067"/>
                </a:cubicBezTo>
                <a:lnTo>
                  <a:pt x="2037562" y="3336891"/>
                </a:lnTo>
                <a:lnTo>
                  <a:pt x="2037562" y="3826543"/>
                </a:lnTo>
                <a:cubicBezTo>
                  <a:pt x="2037562" y="3901648"/>
                  <a:pt x="1976677" y="3962533"/>
                  <a:pt x="1901572" y="3962533"/>
                </a:cubicBezTo>
                <a:lnTo>
                  <a:pt x="1610844" y="3962533"/>
                </a:lnTo>
                <a:cubicBezTo>
                  <a:pt x="1535739" y="3962533"/>
                  <a:pt x="1474854" y="3901648"/>
                  <a:pt x="1474854" y="3826543"/>
                </a:cubicBezTo>
                <a:lnTo>
                  <a:pt x="1474854" y="3269232"/>
                </a:lnTo>
                <a:lnTo>
                  <a:pt x="1384078" y="3236007"/>
                </a:lnTo>
                <a:cubicBezTo>
                  <a:pt x="1261794" y="3184286"/>
                  <a:pt x="1148631" y="3115224"/>
                  <a:pt x="1047671" y="3031904"/>
                </a:cubicBezTo>
                <a:lnTo>
                  <a:pt x="997214" y="2986046"/>
                </a:lnTo>
                <a:lnTo>
                  <a:pt x="710082" y="3250899"/>
                </a:lnTo>
                <a:cubicBezTo>
                  <a:pt x="654876" y="3301821"/>
                  <a:pt x="568842" y="3298349"/>
                  <a:pt x="517920" y="3243143"/>
                </a:cubicBezTo>
                <a:lnTo>
                  <a:pt x="320802" y="3029444"/>
                </a:lnTo>
                <a:cubicBezTo>
                  <a:pt x="269879" y="2974238"/>
                  <a:pt x="273352" y="2888204"/>
                  <a:pt x="328558" y="2837282"/>
                </a:cubicBezTo>
                <a:lnTo>
                  <a:pt x="666127" y="2525905"/>
                </a:lnTo>
                <a:lnTo>
                  <a:pt x="658832" y="2510762"/>
                </a:lnTo>
                <a:cubicBezTo>
                  <a:pt x="624351" y="2429240"/>
                  <a:pt x="597577" y="2343664"/>
                  <a:pt x="579423" y="2254949"/>
                </a:cubicBezTo>
                <a:lnTo>
                  <a:pt x="574005" y="2219445"/>
                </a:lnTo>
                <a:lnTo>
                  <a:pt x="135990" y="2219445"/>
                </a:lnTo>
                <a:cubicBezTo>
                  <a:pt x="60885" y="2219445"/>
                  <a:pt x="0" y="2158560"/>
                  <a:pt x="0" y="2083455"/>
                </a:cubicBezTo>
                <a:lnTo>
                  <a:pt x="0" y="1792727"/>
                </a:lnTo>
                <a:cubicBezTo>
                  <a:pt x="0" y="1717622"/>
                  <a:pt x="60885" y="1656737"/>
                  <a:pt x="135990" y="1656737"/>
                </a:cubicBezTo>
                <a:lnTo>
                  <a:pt x="591998" y="1656737"/>
                </a:lnTo>
                <a:lnTo>
                  <a:pt x="613005" y="1575038"/>
                </a:lnTo>
                <a:cubicBezTo>
                  <a:pt x="652823" y="1447017"/>
                  <a:pt x="711010" y="1327089"/>
                  <a:pt x="784482" y="1218336"/>
                </a:cubicBezTo>
                <a:lnTo>
                  <a:pt x="848257" y="1133051"/>
                </a:lnTo>
                <a:lnTo>
                  <a:pt x="538492" y="735456"/>
                </a:lnTo>
                <a:cubicBezTo>
                  <a:pt x="492333" y="676210"/>
                  <a:pt x="502943" y="590761"/>
                  <a:pt x="562189" y="544603"/>
                </a:cubicBezTo>
                <a:lnTo>
                  <a:pt x="791529" y="365924"/>
                </a:lnTo>
                <a:cubicBezTo>
                  <a:pt x="850776" y="319765"/>
                  <a:pt x="936224" y="330375"/>
                  <a:pt x="982383" y="389621"/>
                </a:cubicBezTo>
                <a:lnTo>
                  <a:pt x="1281754" y="773875"/>
                </a:lnTo>
                <a:lnTo>
                  <a:pt x="1384078" y="724584"/>
                </a:lnTo>
                <a:lnTo>
                  <a:pt x="1474853" y="691359"/>
                </a:lnTo>
                <a:lnTo>
                  <a:pt x="1474853" y="135990"/>
                </a:lnTo>
                <a:cubicBezTo>
                  <a:pt x="1474853" y="60885"/>
                  <a:pt x="1535738" y="0"/>
                  <a:pt x="1610843" y="0"/>
                </a:cubicBezTo>
                <a:lnTo>
                  <a:pt x="1901571" y="0"/>
                </a:lnTo>
                <a:cubicBezTo>
                  <a:pt x="1976676" y="0"/>
                  <a:pt x="2037561" y="60885"/>
                  <a:pt x="2037561" y="135990"/>
                </a:cubicBezTo>
                <a:lnTo>
                  <a:pt x="2037561" y="623699"/>
                </a:lnTo>
                <a:lnTo>
                  <a:pt x="2053883" y="624523"/>
                </a:lnTo>
                <a:cubicBezTo>
                  <a:pt x="2191324" y="638481"/>
                  <a:pt x="2322727" y="672862"/>
                  <a:pt x="2445010" y="724584"/>
                </a:cubicBezTo>
                <a:lnTo>
                  <a:pt x="2559802" y="779881"/>
                </a:lnTo>
                <a:lnTo>
                  <a:pt x="2876923" y="455906"/>
                </a:lnTo>
                <a:cubicBezTo>
                  <a:pt x="2929460" y="402234"/>
                  <a:pt x="3015559" y="401314"/>
                  <a:pt x="3069231" y="453850"/>
                </a:cubicBezTo>
                <a:lnTo>
                  <a:pt x="3276993" y="657217"/>
                </a:lnTo>
                <a:cubicBezTo>
                  <a:pt x="3303829" y="683485"/>
                  <a:pt x="3317477" y="718144"/>
                  <a:pt x="3317849" y="752945"/>
                </a:cubicBezTo>
                <a:cubicBezTo>
                  <a:pt x="3318221" y="787746"/>
                  <a:pt x="3305317" y="822689"/>
                  <a:pt x="3279048" y="849525"/>
                </a:cubicBezTo>
                <a:lnTo>
                  <a:pt x="2989791" y="1145034"/>
                </a:lnTo>
                <a:lnTo>
                  <a:pt x="3044606" y="1218336"/>
                </a:lnTo>
                <a:cubicBezTo>
                  <a:pt x="3118078" y="1327089"/>
                  <a:pt x="3176264" y="1447017"/>
                  <a:pt x="3216083" y="1575038"/>
                </a:cubicBezTo>
                <a:lnTo>
                  <a:pt x="3237090" y="1656736"/>
                </a:lnTo>
                <a:lnTo>
                  <a:pt x="3654834" y="1656736"/>
                </a:lnTo>
                <a:cubicBezTo>
                  <a:pt x="3729939" y="1656736"/>
                  <a:pt x="3790824" y="1717621"/>
                  <a:pt x="3790824" y="1792726"/>
                </a:cubicBezTo>
                <a:close/>
              </a:path>
            </a:pathLst>
          </a:custGeom>
          <a:blipFill dpi="0" rotWithShape="1">
            <a:blip r:embed="rId4" cstate="print">
              <a:alphaModFix amt="27000"/>
              <a:duotone>
                <a:prstClr val="black"/>
                <a:schemeClr val="accent2">
                  <a:tint val="45000"/>
                  <a:satMod val="400000"/>
                </a:schemeClr>
              </a:duotone>
              <a:lum bright="32000" contrast="76000"/>
            </a:blip>
            <a:srcRect/>
            <a:stretch>
              <a:fillRect l="-4000" r="-6000" b="-68000"/>
            </a:stretch>
          </a:blipFill>
          <a:ln>
            <a:solidFill>
              <a:schemeClr val="accent2"/>
            </a:solidFill>
          </a:ln>
          <a:effectLst>
            <a:reflection blurRad="6350" stA="50000" endA="300" endPos="55500" dist="50800" dir="5400000" sy="-100000" algn="bl" rotWithShape="0"/>
          </a:effectLst>
        </p:spPr>
        <p:txBody>
          <a:bodyPr lIns="91417" tIns="45708" rIns="91417" bIns="45708" anchor="ctr"/>
          <a:lstStyle/>
          <a:p>
            <a:pPr>
              <a:defRPr/>
            </a:pPr>
            <a:endParaRPr lang="zh-CN" altLang="en-US" sz="1335" dirty="0"/>
          </a:p>
        </p:txBody>
      </p:sp>
      <p:sp>
        <p:nvSpPr>
          <p:cNvPr id="2" name="矩形 8"/>
          <p:cNvSpPr/>
          <p:nvPr/>
        </p:nvSpPr>
        <p:spPr>
          <a:xfrm>
            <a:off x="2556558" y="1944973"/>
            <a:ext cx="7554333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不要杂、多、乱，一定要做精品，做优质粉丝、真爱粉（你被欺负、跟人家打架了，他会出来帮你打架，说公道话，他是真的帮你）。</a:t>
            </a:r>
          </a:p>
        </p:txBody>
      </p:sp>
      <p:sp>
        <p:nvSpPr>
          <p:cNvPr id="3" name="矩形 8"/>
          <p:cNvSpPr/>
          <p:nvPr/>
        </p:nvSpPr>
        <p:spPr>
          <a:xfrm>
            <a:off x="4116514" y="4437075"/>
            <a:ext cx="4182030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活动礼品：种类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数量尽量丰富</a:t>
            </a:r>
          </a:p>
        </p:txBody>
      </p:sp>
      <p:sp>
        <p:nvSpPr>
          <p:cNvPr id="4" name="矩形 8"/>
          <p:cNvSpPr>
            <a:spLocks noChangeArrowheads="1"/>
          </p:cNvSpPr>
          <p:nvPr/>
        </p:nvSpPr>
        <p:spPr bwMode="auto">
          <a:xfrm>
            <a:off x="4116514" y="4872750"/>
            <a:ext cx="6360374" cy="43624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活动引导：在做活动前就要先累积人脉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/KOL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做引导。</a:t>
            </a:r>
          </a:p>
        </p:txBody>
      </p:sp>
      <p:sp>
        <p:nvSpPr>
          <p:cNvPr id="5" name="矩形 4"/>
          <p:cNvSpPr/>
          <p:nvPr/>
        </p:nvSpPr>
        <p:spPr>
          <a:xfrm>
            <a:off x="1051518" y="1135494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、内容聚焦</a:t>
            </a:r>
          </a:p>
        </p:txBody>
      </p:sp>
      <p:sp>
        <p:nvSpPr>
          <p:cNvPr id="6" name="矩形 5"/>
          <p:cNvSpPr/>
          <p:nvPr/>
        </p:nvSpPr>
        <p:spPr>
          <a:xfrm>
            <a:off x="1051518" y="2936891"/>
            <a:ext cx="1275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、其它</a:t>
            </a:r>
          </a:p>
        </p:txBody>
      </p:sp>
      <p:sp>
        <p:nvSpPr>
          <p:cNvPr id="7" name="矩形 6"/>
          <p:cNvSpPr/>
          <p:nvPr/>
        </p:nvSpPr>
        <p:spPr>
          <a:xfrm>
            <a:off x="2621615" y="3706507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图片质量</a:t>
            </a:r>
          </a:p>
        </p:txBody>
      </p:sp>
      <p:sp>
        <p:nvSpPr>
          <p:cNvPr id="8" name="矩形 7"/>
          <p:cNvSpPr/>
          <p:nvPr/>
        </p:nvSpPr>
        <p:spPr>
          <a:xfrm>
            <a:off x="2636969" y="4625703"/>
            <a:ext cx="1097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做活动</a:t>
            </a:r>
          </a:p>
        </p:txBody>
      </p:sp>
      <p:sp>
        <p:nvSpPr>
          <p:cNvPr id="9" name="矩形 8"/>
          <p:cNvSpPr/>
          <p:nvPr/>
        </p:nvSpPr>
        <p:spPr>
          <a:xfrm>
            <a:off x="2621615" y="5580473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设计风格</a:t>
            </a:r>
          </a:p>
        </p:txBody>
      </p:sp>
      <p:cxnSp>
        <p:nvCxnSpPr>
          <p:cNvPr id="27" name="直接连接符 26"/>
          <p:cNvCxnSpPr>
            <a:stCxn id="8" idx="3"/>
            <a:endCxn id="3" idx="1"/>
          </p:cNvCxnSpPr>
          <p:nvPr/>
        </p:nvCxnSpPr>
        <p:spPr>
          <a:xfrm flipV="1">
            <a:off x="4979828" y="6205881"/>
            <a:ext cx="509568" cy="2674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stCxn id="8" idx="3"/>
            <a:endCxn id="4" idx="1"/>
          </p:cNvCxnSpPr>
          <p:nvPr/>
        </p:nvCxnSpPr>
        <p:spPr>
          <a:xfrm>
            <a:off x="4979828" y="6473362"/>
            <a:ext cx="509568" cy="3131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/>
          <p:cNvGrpSpPr/>
          <p:nvPr/>
        </p:nvGrpSpPr>
        <p:grpSpPr>
          <a:xfrm>
            <a:off x="1680540" y="5492932"/>
            <a:ext cx="575982" cy="575982"/>
            <a:chOff x="7632295" y="3796635"/>
            <a:chExt cx="828137" cy="828137"/>
          </a:xfrm>
        </p:grpSpPr>
        <p:sp>
          <p:nvSpPr>
            <p:cNvPr id="30" name="Oval 7"/>
            <p:cNvSpPr/>
            <p:nvPr/>
          </p:nvSpPr>
          <p:spPr>
            <a:xfrm>
              <a:off x="7632295" y="3796635"/>
              <a:ext cx="828137" cy="828137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31" name="Group 20"/>
            <p:cNvGrpSpPr/>
            <p:nvPr/>
          </p:nvGrpSpPr>
          <p:grpSpPr>
            <a:xfrm>
              <a:off x="7759431" y="4003686"/>
              <a:ext cx="489677" cy="490515"/>
              <a:chOff x="7287419" y="3505994"/>
              <a:chExt cx="464344" cy="465138"/>
            </a:xfrm>
            <a:solidFill>
              <a:schemeClr val="bg2"/>
            </a:solidFill>
          </p:grpSpPr>
          <p:sp>
            <p:nvSpPr>
              <p:cNvPr id="32" name="AutoShape 37"/>
              <p:cNvSpPr/>
              <p:nvPr/>
            </p:nvSpPr>
            <p:spPr bwMode="auto">
              <a:xfrm>
                <a:off x="7287419" y="3549650"/>
                <a:ext cx="423069" cy="421482"/>
              </a:xfrm>
              <a:custGeom>
                <a:avLst/>
                <a:gdLst>
                  <a:gd name="T0" fmla="+- 0 10849 98"/>
                  <a:gd name="T1" fmla="*/ T0 w 21502"/>
                  <a:gd name="T2" fmla="*/ 10800 h 21600"/>
                  <a:gd name="T3" fmla="+- 0 10849 98"/>
                  <a:gd name="T4" fmla="*/ T3 w 21502"/>
                  <a:gd name="T5" fmla="*/ 10800 h 21600"/>
                  <a:gd name="T6" fmla="+- 0 10849 98"/>
                  <a:gd name="T7" fmla="*/ T6 w 21502"/>
                  <a:gd name="T8" fmla="*/ 10800 h 21600"/>
                  <a:gd name="T9" fmla="+- 0 10849 98"/>
                  <a:gd name="T10" fmla="*/ T9 w 2150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2" h="21600">
                    <a:moveTo>
                      <a:pt x="19917" y="7880"/>
                    </a:moveTo>
                    <a:lnTo>
                      <a:pt x="18875" y="8932"/>
                    </a:lnTo>
                    <a:cubicBezTo>
                      <a:pt x="18730" y="9079"/>
                      <a:pt x="18497" y="9079"/>
                      <a:pt x="18353" y="8932"/>
                    </a:cubicBezTo>
                    <a:lnTo>
                      <a:pt x="17048" y="7617"/>
                    </a:lnTo>
                    <a:lnTo>
                      <a:pt x="15991" y="10290"/>
                    </a:lnTo>
                    <a:lnTo>
                      <a:pt x="16080" y="10064"/>
                    </a:lnTo>
                    <a:cubicBezTo>
                      <a:pt x="13859" y="7826"/>
                      <a:pt x="11601" y="7544"/>
                      <a:pt x="9565" y="7291"/>
                    </a:cubicBezTo>
                    <a:cubicBezTo>
                      <a:pt x="8910" y="7210"/>
                      <a:pt x="8276" y="7126"/>
                      <a:pt x="7652" y="6990"/>
                    </a:cubicBezTo>
                    <a:lnTo>
                      <a:pt x="13918" y="4456"/>
                    </a:lnTo>
                    <a:lnTo>
                      <a:pt x="12652" y="3179"/>
                    </a:lnTo>
                    <a:cubicBezTo>
                      <a:pt x="12508" y="3033"/>
                      <a:pt x="12508" y="2798"/>
                      <a:pt x="12652" y="2652"/>
                    </a:cubicBezTo>
                    <a:lnTo>
                      <a:pt x="13695" y="1598"/>
                    </a:lnTo>
                    <a:cubicBezTo>
                      <a:pt x="13840" y="1453"/>
                      <a:pt x="14073" y="1453"/>
                      <a:pt x="14217" y="1598"/>
                    </a:cubicBezTo>
                    <a:lnTo>
                      <a:pt x="19917" y="7353"/>
                    </a:lnTo>
                    <a:cubicBezTo>
                      <a:pt x="20062" y="7499"/>
                      <a:pt x="20062" y="7734"/>
                      <a:pt x="19917" y="7880"/>
                    </a:cubicBezTo>
                    <a:moveTo>
                      <a:pt x="12292" y="19639"/>
                    </a:moveTo>
                    <a:cubicBezTo>
                      <a:pt x="12200" y="19872"/>
                      <a:pt x="11999" y="20044"/>
                      <a:pt x="11756" y="20095"/>
                    </a:cubicBezTo>
                    <a:cubicBezTo>
                      <a:pt x="11700" y="20106"/>
                      <a:pt x="11643" y="20111"/>
                      <a:pt x="11587" y="20110"/>
                    </a:cubicBezTo>
                    <a:cubicBezTo>
                      <a:pt x="11400" y="20105"/>
                      <a:pt x="11219" y="20030"/>
                      <a:pt x="11084" y="19892"/>
                    </a:cubicBezTo>
                    <a:lnTo>
                      <a:pt x="1692" y="10517"/>
                    </a:lnTo>
                    <a:cubicBezTo>
                      <a:pt x="1519" y="10343"/>
                      <a:pt x="1443" y="10094"/>
                      <a:pt x="1488" y="9852"/>
                    </a:cubicBezTo>
                    <a:cubicBezTo>
                      <a:pt x="1533" y="9610"/>
                      <a:pt x="1695" y="9407"/>
                      <a:pt x="1917" y="9308"/>
                    </a:cubicBezTo>
                    <a:lnTo>
                      <a:pt x="6505" y="7453"/>
                    </a:lnTo>
                    <a:cubicBezTo>
                      <a:pt x="9597" y="8490"/>
                      <a:pt x="12689" y="7491"/>
                      <a:pt x="15781" y="10821"/>
                    </a:cubicBezTo>
                    <a:cubicBezTo>
                      <a:pt x="15781" y="10821"/>
                      <a:pt x="12292" y="19639"/>
                      <a:pt x="12292" y="19639"/>
                    </a:cubicBezTo>
                    <a:close/>
                    <a:moveTo>
                      <a:pt x="15260" y="545"/>
                    </a:moveTo>
                    <a:cubicBezTo>
                      <a:pt x="14912" y="193"/>
                      <a:pt x="14449" y="0"/>
                      <a:pt x="13956" y="0"/>
                    </a:cubicBezTo>
                    <a:cubicBezTo>
                      <a:pt x="13463" y="0"/>
                      <a:pt x="13000" y="193"/>
                      <a:pt x="12651" y="546"/>
                    </a:cubicBezTo>
                    <a:lnTo>
                      <a:pt x="11610" y="1598"/>
                    </a:lnTo>
                    <a:cubicBezTo>
                      <a:pt x="11261" y="1949"/>
                      <a:pt x="11068" y="2417"/>
                      <a:pt x="11068" y="2915"/>
                    </a:cubicBezTo>
                    <a:cubicBezTo>
                      <a:pt x="11068" y="3265"/>
                      <a:pt x="11164" y="3601"/>
                      <a:pt x="11342" y="3893"/>
                    </a:cubicBezTo>
                    <a:lnTo>
                      <a:pt x="1324" y="7944"/>
                    </a:lnTo>
                    <a:cubicBezTo>
                      <a:pt x="654" y="8241"/>
                      <a:pt x="173" y="8851"/>
                      <a:pt x="38" y="9575"/>
                    </a:cubicBezTo>
                    <a:cubicBezTo>
                      <a:pt x="-98" y="10302"/>
                      <a:pt x="130" y="11048"/>
                      <a:pt x="654" y="11576"/>
                    </a:cubicBezTo>
                    <a:lnTo>
                      <a:pt x="10041" y="20946"/>
                    </a:lnTo>
                    <a:cubicBezTo>
                      <a:pt x="10445" y="21354"/>
                      <a:pt x="10982" y="21586"/>
                      <a:pt x="11549" y="21599"/>
                    </a:cubicBezTo>
                    <a:cubicBezTo>
                      <a:pt x="11562" y="21599"/>
                      <a:pt x="11593" y="21599"/>
                      <a:pt x="11605" y="21599"/>
                    </a:cubicBezTo>
                    <a:cubicBezTo>
                      <a:pt x="11754" y="21599"/>
                      <a:pt x="11906" y="21584"/>
                      <a:pt x="12056" y="21553"/>
                    </a:cubicBezTo>
                    <a:cubicBezTo>
                      <a:pt x="12789" y="21399"/>
                      <a:pt x="13390" y="20888"/>
                      <a:pt x="13662" y="20191"/>
                    </a:cubicBezTo>
                    <a:lnTo>
                      <a:pt x="17604" y="10229"/>
                    </a:lnTo>
                    <a:cubicBezTo>
                      <a:pt x="17902" y="10426"/>
                      <a:pt x="18250" y="10532"/>
                      <a:pt x="18613" y="10532"/>
                    </a:cubicBezTo>
                    <a:cubicBezTo>
                      <a:pt x="19107" y="10532"/>
                      <a:pt x="19570" y="10338"/>
                      <a:pt x="19918" y="9986"/>
                    </a:cubicBezTo>
                    <a:lnTo>
                      <a:pt x="20957" y="8937"/>
                    </a:lnTo>
                    <a:cubicBezTo>
                      <a:pt x="21308" y="8585"/>
                      <a:pt x="21502" y="8116"/>
                      <a:pt x="21502" y="7617"/>
                    </a:cubicBezTo>
                    <a:cubicBezTo>
                      <a:pt x="21502" y="7117"/>
                      <a:pt x="21308" y="6648"/>
                      <a:pt x="20961" y="6300"/>
                    </a:cubicBezTo>
                    <a:cubicBezTo>
                      <a:pt x="20961" y="6300"/>
                      <a:pt x="15260" y="545"/>
                      <a:pt x="15260" y="54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3" name="AutoShape 38"/>
              <p:cNvSpPr/>
              <p:nvPr/>
            </p:nvSpPr>
            <p:spPr bwMode="auto">
              <a:xfrm>
                <a:off x="7490619" y="3738563"/>
                <a:ext cx="72231" cy="730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4320"/>
                    </a:moveTo>
                    <a:cubicBezTo>
                      <a:pt x="14381" y="4320"/>
                      <a:pt x="17279" y="7222"/>
                      <a:pt x="17279" y="10800"/>
                    </a:cubicBezTo>
                    <a:cubicBezTo>
                      <a:pt x="17279" y="14377"/>
                      <a:pt x="14381" y="17279"/>
                      <a:pt x="10800" y="17279"/>
                    </a:cubicBezTo>
                    <a:cubicBezTo>
                      <a:pt x="7218" y="17279"/>
                      <a:pt x="4319" y="14377"/>
                      <a:pt x="4319" y="10800"/>
                    </a:cubicBezTo>
                    <a:cubicBezTo>
                      <a:pt x="4319" y="7222"/>
                      <a:pt x="7218" y="4320"/>
                      <a:pt x="10800" y="4320"/>
                    </a:cubicBezTo>
                    <a:moveTo>
                      <a:pt x="10800" y="21599"/>
                    </a:moveTo>
                    <a:cubicBezTo>
                      <a:pt x="16752" y="21599"/>
                      <a:pt x="21600" y="16756"/>
                      <a:pt x="21600" y="10800"/>
                    </a:cubicBezTo>
                    <a:cubicBezTo>
                      <a:pt x="21600" y="4843"/>
                      <a:pt x="16752" y="0"/>
                      <a:pt x="10800" y="0"/>
                    </a:cubicBezTo>
                    <a:cubicBezTo>
                      <a:pt x="4847" y="0"/>
                      <a:pt x="0" y="4843"/>
                      <a:pt x="0" y="10800"/>
                    </a:cubicBezTo>
                    <a:cubicBezTo>
                      <a:pt x="0" y="16756"/>
                      <a:pt x="4847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4" name="AutoShape 39"/>
              <p:cNvSpPr/>
              <p:nvPr/>
            </p:nvSpPr>
            <p:spPr bwMode="auto">
              <a:xfrm>
                <a:off x="7679532" y="3505994"/>
                <a:ext cx="72231" cy="730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7279"/>
                    </a:moveTo>
                    <a:cubicBezTo>
                      <a:pt x="7218" y="17279"/>
                      <a:pt x="4320" y="14377"/>
                      <a:pt x="4320" y="10800"/>
                    </a:cubicBezTo>
                    <a:cubicBezTo>
                      <a:pt x="4320" y="7222"/>
                      <a:pt x="7218" y="4320"/>
                      <a:pt x="10800" y="4320"/>
                    </a:cubicBezTo>
                    <a:cubicBezTo>
                      <a:pt x="14381" y="4320"/>
                      <a:pt x="17280" y="7222"/>
                      <a:pt x="17280" y="10800"/>
                    </a:cubicBezTo>
                    <a:cubicBezTo>
                      <a:pt x="17280" y="14377"/>
                      <a:pt x="14381" y="17279"/>
                      <a:pt x="10800" y="17279"/>
                    </a:cubicBezTo>
                    <a:moveTo>
                      <a:pt x="10800" y="0"/>
                    </a:moveTo>
                    <a:cubicBezTo>
                      <a:pt x="4847" y="0"/>
                      <a:pt x="0" y="4843"/>
                      <a:pt x="0" y="10800"/>
                    </a:cubicBezTo>
                    <a:cubicBezTo>
                      <a:pt x="0" y="16756"/>
                      <a:pt x="4847" y="21599"/>
                      <a:pt x="10800" y="21599"/>
                    </a:cubicBezTo>
                    <a:cubicBezTo>
                      <a:pt x="16752" y="21599"/>
                      <a:pt x="21600" y="16756"/>
                      <a:pt x="21600" y="10800"/>
                    </a:cubicBezTo>
                    <a:cubicBezTo>
                      <a:pt x="21600" y="4843"/>
                      <a:pt x="16752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5" name="AutoShape 40"/>
              <p:cNvSpPr/>
              <p:nvPr/>
            </p:nvSpPr>
            <p:spPr bwMode="auto">
              <a:xfrm>
                <a:off x="7403307" y="3724275"/>
                <a:ext cx="57944" cy="579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5400"/>
                    </a:moveTo>
                    <a:cubicBezTo>
                      <a:pt x="13779" y="5400"/>
                      <a:pt x="16199" y="7815"/>
                      <a:pt x="16199" y="10800"/>
                    </a:cubicBezTo>
                    <a:cubicBezTo>
                      <a:pt x="16199" y="13784"/>
                      <a:pt x="13779" y="16200"/>
                      <a:pt x="10800" y="16200"/>
                    </a:cubicBezTo>
                    <a:cubicBezTo>
                      <a:pt x="7820" y="16200"/>
                      <a:pt x="5399" y="13784"/>
                      <a:pt x="5399" y="10800"/>
                    </a:cubicBezTo>
                    <a:cubicBezTo>
                      <a:pt x="5399" y="7815"/>
                      <a:pt x="7820" y="5400"/>
                      <a:pt x="10800" y="5400"/>
                    </a:cubicBezTo>
                    <a:moveTo>
                      <a:pt x="0" y="10800"/>
                    </a:moveTo>
                    <a:cubicBezTo>
                      <a:pt x="0" y="16753"/>
                      <a:pt x="4843" y="21599"/>
                      <a:pt x="10800" y="21599"/>
                    </a:cubicBezTo>
                    <a:cubicBezTo>
                      <a:pt x="16756" y="21599"/>
                      <a:pt x="21600" y="16753"/>
                      <a:pt x="21600" y="10800"/>
                    </a:cubicBezTo>
                    <a:cubicBezTo>
                      <a:pt x="21600" y="4846"/>
                      <a:pt x="16756" y="0"/>
                      <a:pt x="10800" y="0"/>
                    </a:cubicBezTo>
                    <a:cubicBezTo>
                      <a:pt x="4843" y="0"/>
                      <a:pt x="0" y="4846"/>
                      <a:pt x="0" y="1080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6" name="AutoShape 41"/>
              <p:cNvSpPr/>
              <p:nvPr/>
            </p:nvSpPr>
            <p:spPr bwMode="auto">
              <a:xfrm>
                <a:off x="7461250" y="3825875"/>
                <a:ext cx="29369" cy="285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1599"/>
                    </a:moveTo>
                    <a:cubicBezTo>
                      <a:pt x="16758" y="21599"/>
                      <a:pt x="21600" y="16769"/>
                      <a:pt x="21600" y="10800"/>
                    </a:cubicBezTo>
                    <a:cubicBezTo>
                      <a:pt x="21600" y="4830"/>
                      <a:pt x="16758" y="0"/>
                      <a:pt x="10800" y="0"/>
                    </a:cubicBezTo>
                    <a:cubicBezTo>
                      <a:pt x="4841" y="0"/>
                      <a:pt x="0" y="4830"/>
                      <a:pt x="0" y="10800"/>
                    </a:cubicBezTo>
                    <a:cubicBezTo>
                      <a:pt x="0" y="16769"/>
                      <a:pt x="4841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7" name="AutoShape 42"/>
              <p:cNvSpPr/>
              <p:nvPr/>
            </p:nvSpPr>
            <p:spPr bwMode="auto">
              <a:xfrm>
                <a:off x="7693819" y="3607594"/>
                <a:ext cx="28575" cy="293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41" y="0"/>
                      <a:pt x="0" y="4830"/>
                      <a:pt x="0" y="10800"/>
                    </a:cubicBezTo>
                    <a:cubicBezTo>
                      <a:pt x="0" y="16769"/>
                      <a:pt x="4841" y="21599"/>
                      <a:pt x="10800" y="21599"/>
                    </a:cubicBezTo>
                    <a:cubicBezTo>
                      <a:pt x="16758" y="21599"/>
                      <a:pt x="21600" y="16769"/>
                      <a:pt x="21600" y="10800"/>
                    </a:cubicBezTo>
                    <a:cubicBezTo>
                      <a:pt x="21600" y="4830"/>
                      <a:pt x="16758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1632606" y="3717173"/>
            <a:ext cx="575922" cy="575922"/>
            <a:chOff x="6696236" y="2968588"/>
            <a:chExt cx="880658" cy="880658"/>
          </a:xfrm>
        </p:grpSpPr>
        <p:sp>
          <p:nvSpPr>
            <p:cNvPr id="39" name="Oval 6"/>
            <p:cNvSpPr/>
            <p:nvPr/>
          </p:nvSpPr>
          <p:spPr>
            <a:xfrm>
              <a:off x="6696236" y="2968588"/>
              <a:ext cx="880658" cy="880658"/>
            </a:xfrm>
            <a:prstGeom prst="ellipse">
              <a:avLst/>
            </a:prstGeom>
            <a:solidFill>
              <a:schemeClr val="accent4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40" name="Group 27"/>
            <p:cNvGrpSpPr/>
            <p:nvPr/>
          </p:nvGrpSpPr>
          <p:grpSpPr>
            <a:xfrm>
              <a:off x="6910231" y="3168240"/>
              <a:ext cx="458706" cy="489677"/>
              <a:chOff x="9159875" y="1647825"/>
              <a:chExt cx="434975" cy="464344"/>
            </a:xfrm>
            <a:solidFill>
              <a:schemeClr val="bg2"/>
            </a:solidFill>
          </p:grpSpPr>
          <p:sp>
            <p:nvSpPr>
              <p:cNvPr id="41" name="AutoShape 78"/>
              <p:cNvSpPr/>
              <p:nvPr/>
            </p:nvSpPr>
            <p:spPr bwMode="auto">
              <a:xfrm>
                <a:off x="9159875" y="1647825"/>
                <a:ext cx="434975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18900"/>
                    </a:moveTo>
                    <a:cubicBezTo>
                      <a:pt x="20160" y="19643"/>
                      <a:pt x="19513" y="20249"/>
                      <a:pt x="18720" y="20249"/>
                    </a:cubicBezTo>
                    <a:lnTo>
                      <a:pt x="2880" y="20249"/>
                    </a:lnTo>
                    <a:cubicBezTo>
                      <a:pt x="2086" y="20249"/>
                      <a:pt x="1440" y="19643"/>
                      <a:pt x="1440" y="18900"/>
                    </a:cubicBezTo>
                    <a:lnTo>
                      <a:pt x="1440" y="2700"/>
                    </a:lnTo>
                    <a:cubicBezTo>
                      <a:pt x="1440" y="1955"/>
                      <a:pt x="2086" y="1350"/>
                      <a:pt x="2880" y="1350"/>
                    </a:cubicBezTo>
                    <a:lnTo>
                      <a:pt x="18720" y="1350"/>
                    </a:lnTo>
                    <a:cubicBezTo>
                      <a:pt x="19513" y="1350"/>
                      <a:pt x="20160" y="1955"/>
                      <a:pt x="20160" y="2700"/>
                    </a:cubicBezTo>
                    <a:cubicBezTo>
                      <a:pt x="20160" y="2700"/>
                      <a:pt x="20160" y="18900"/>
                      <a:pt x="20160" y="18900"/>
                    </a:cubicBezTo>
                    <a:close/>
                    <a:moveTo>
                      <a:pt x="18720" y="0"/>
                    </a:moveTo>
                    <a:lnTo>
                      <a:pt x="2880" y="0"/>
                    </a:lnTo>
                    <a:cubicBezTo>
                      <a:pt x="1289" y="0"/>
                      <a:pt x="0" y="1208"/>
                      <a:pt x="0" y="2700"/>
                    </a:cubicBezTo>
                    <a:lnTo>
                      <a:pt x="0" y="18900"/>
                    </a:lnTo>
                    <a:cubicBezTo>
                      <a:pt x="0" y="20391"/>
                      <a:pt x="1289" y="21599"/>
                      <a:pt x="2880" y="21599"/>
                    </a:cubicBezTo>
                    <a:lnTo>
                      <a:pt x="18720" y="21599"/>
                    </a:lnTo>
                    <a:cubicBezTo>
                      <a:pt x="20310" y="21599"/>
                      <a:pt x="21599" y="20391"/>
                      <a:pt x="21599" y="18900"/>
                    </a:cubicBezTo>
                    <a:lnTo>
                      <a:pt x="21599" y="2700"/>
                    </a:lnTo>
                    <a:cubicBezTo>
                      <a:pt x="21599" y="1208"/>
                      <a:pt x="20310" y="0"/>
                      <a:pt x="1872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42" name="AutoShape 79"/>
              <p:cNvSpPr/>
              <p:nvPr/>
            </p:nvSpPr>
            <p:spPr bwMode="auto">
              <a:xfrm>
                <a:off x="9217819" y="1705769"/>
                <a:ext cx="319088" cy="2905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20519"/>
                    </a:moveTo>
                    <a:lnTo>
                      <a:pt x="14053" y="16248"/>
                    </a:lnTo>
                    <a:lnTo>
                      <a:pt x="16690" y="12959"/>
                    </a:lnTo>
                    <a:lnTo>
                      <a:pt x="20618" y="17689"/>
                    </a:lnTo>
                    <a:lnTo>
                      <a:pt x="20618" y="20519"/>
                    </a:lnTo>
                    <a:cubicBezTo>
                      <a:pt x="20618" y="20519"/>
                      <a:pt x="17418" y="20519"/>
                      <a:pt x="17418" y="20519"/>
                    </a:cubicBezTo>
                    <a:close/>
                    <a:moveTo>
                      <a:pt x="981" y="11446"/>
                    </a:moveTo>
                    <a:lnTo>
                      <a:pt x="4909" y="6479"/>
                    </a:lnTo>
                    <a:lnTo>
                      <a:pt x="12828" y="16353"/>
                    </a:lnTo>
                    <a:lnTo>
                      <a:pt x="13398" y="17064"/>
                    </a:lnTo>
                    <a:lnTo>
                      <a:pt x="16109" y="20519"/>
                    </a:lnTo>
                    <a:lnTo>
                      <a:pt x="981" y="20519"/>
                    </a:lnTo>
                    <a:cubicBezTo>
                      <a:pt x="981" y="20519"/>
                      <a:pt x="981" y="11446"/>
                      <a:pt x="981" y="11446"/>
                    </a:cubicBezTo>
                    <a:close/>
                    <a:moveTo>
                      <a:pt x="20618" y="1080"/>
                    </a:moveTo>
                    <a:lnTo>
                      <a:pt x="20618" y="16058"/>
                    </a:lnTo>
                    <a:lnTo>
                      <a:pt x="17427" y="12244"/>
                    </a:lnTo>
                    <a:cubicBezTo>
                      <a:pt x="17240" y="12012"/>
                      <a:pt x="16972" y="11879"/>
                      <a:pt x="16690" y="11879"/>
                    </a:cubicBezTo>
                    <a:cubicBezTo>
                      <a:pt x="16409" y="11879"/>
                      <a:pt x="16141" y="12012"/>
                      <a:pt x="15954" y="12244"/>
                    </a:cubicBezTo>
                    <a:lnTo>
                      <a:pt x="13399" y="15432"/>
                    </a:lnTo>
                    <a:lnTo>
                      <a:pt x="5645" y="5764"/>
                    </a:lnTo>
                    <a:cubicBezTo>
                      <a:pt x="5458" y="5532"/>
                      <a:pt x="5190" y="5400"/>
                      <a:pt x="4909" y="5400"/>
                    </a:cubicBezTo>
                    <a:cubicBezTo>
                      <a:pt x="4627" y="5400"/>
                      <a:pt x="4359" y="5532"/>
                      <a:pt x="4172" y="5764"/>
                    </a:cubicBezTo>
                    <a:lnTo>
                      <a:pt x="981" y="9812"/>
                    </a:lnTo>
                    <a:lnTo>
                      <a:pt x="981" y="1080"/>
                    </a:lnTo>
                    <a:cubicBezTo>
                      <a:pt x="981" y="1080"/>
                      <a:pt x="20618" y="1080"/>
                      <a:pt x="20618" y="1080"/>
                    </a:cubicBezTo>
                    <a:close/>
                    <a:moveTo>
                      <a:pt x="20618" y="0"/>
                    </a:moveTo>
                    <a:lnTo>
                      <a:pt x="981" y="0"/>
                    </a:lnTo>
                    <a:cubicBezTo>
                      <a:pt x="439" y="0"/>
                      <a:pt x="0" y="483"/>
                      <a:pt x="0" y="1080"/>
                    </a:cubicBezTo>
                    <a:lnTo>
                      <a:pt x="0" y="20519"/>
                    </a:lnTo>
                    <a:cubicBezTo>
                      <a:pt x="0" y="21116"/>
                      <a:pt x="439" y="21599"/>
                      <a:pt x="981" y="21599"/>
                    </a:cubicBezTo>
                    <a:lnTo>
                      <a:pt x="20618" y="21599"/>
                    </a:lnTo>
                    <a:cubicBezTo>
                      <a:pt x="21160" y="21599"/>
                      <a:pt x="21600" y="21116"/>
                      <a:pt x="21600" y="20519"/>
                    </a:cubicBezTo>
                    <a:lnTo>
                      <a:pt x="21600" y="1080"/>
                    </a:lnTo>
                    <a:cubicBezTo>
                      <a:pt x="21600" y="483"/>
                      <a:pt x="21160" y="0"/>
                      <a:pt x="20618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43" name="AutoShape 80"/>
              <p:cNvSpPr/>
              <p:nvPr/>
            </p:nvSpPr>
            <p:spPr bwMode="auto">
              <a:xfrm>
                <a:off x="9391650" y="1749425"/>
                <a:ext cx="87313" cy="873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3600"/>
                    </a:moveTo>
                    <a:cubicBezTo>
                      <a:pt x="14769" y="3600"/>
                      <a:pt x="17999" y="6827"/>
                      <a:pt x="17999" y="10800"/>
                    </a:cubicBezTo>
                    <a:cubicBezTo>
                      <a:pt x="17999" y="14769"/>
                      <a:pt x="14769" y="18000"/>
                      <a:pt x="10800" y="18000"/>
                    </a:cubicBezTo>
                    <a:cubicBezTo>
                      <a:pt x="6830" y="18000"/>
                      <a:pt x="3600" y="14769"/>
                      <a:pt x="3600" y="10800"/>
                    </a:cubicBezTo>
                    <a:cubicBezTo>
                      <a:pt x="3600" y="6827"/>
                      <a:pt x="6830" y="3600"/>
                      <a:pt x="10800" y="3600"/>
                    </a:cubicBezTo>
                    <a:moveTo>
                      <a:pt x="10800" y="21599"/>
                    </a:moveTo>
                    <a:cubicBezTo>
                      <a:pt x="16766" y="21599"/>
                      <a:pt x="21600" y="16762"/>
                      <a:pt x="21600" y="10800"/>
                    </a:cubicBezTo>
                    <a:cubicBezTo>
                      <a:pt x="21600" y="4833"/>
                      <a:pt x="16766" y="0"/>
                      <a:pt x="10800" y="0"/>
                    </a:cubicBezTo>
                    <a:cubicBezTo>
                      <a:pt x="4833" y="0"/>
                      <a:pt x="0" y="4833"/>
                      <a:pt x="0" y="10800"/>
                    </a:cubicBezTo>
                    <a:cubicBezTo>
                      <a:pt x="0" y="16762"/>
                      <a:pt x="4833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grpSp>
        <p:nvGrpSpPr>
          <p:cNvPr id="46" name="Group 44"/>
          <p:cNvGrpSpPr/>
          <p:nvPr/>
        </p:nvGrpSpPr>
        <p:grpSpPr>
          <a:xfrm>
            <a:off x="1392639" y="1845427"/>
            <a:ext cx="767896" cy="712649"/>
            <a:chOff x="1325323" y="3586519"/>
            <a:chExt cx="632375" cy="747345"/>
          </a:xfrm>
          <a:solidFill>
            <a:schemeClr val="bg2"/>
          </a:solidFill>
        </p:grpSpPr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1325323" y="3586519"/>
              <a:ext cx="632375" cy="747345"/>
            </a:xfrm>
            <a:custGeom>
              <a:avLst/>
              <a:gdLst>
                <a:gd name="T0" fmla="*/ 215 w 221"/>
                <a:gd name="T1" fmla="*/ 212 h 243"/>
                <a:gd name="T2" fmla="*/ 174 w 221"/>
                <a:gd name="T3" fmla="*/ 157 h 243"/>
                <a:gd name="T4" fmla="*/ 179 w 221"/>
                <a:gd name="T5" fmla="*/ 37 h 243"/>
                <a:gd name="T6" fmla="*/ 105 w 221"/>
                <a:gd name="T7" fmla="*/ 0 h 243"/>
                <a:gd name="T8" fmla="*/ 49 w 221"/>
                <a:gd name="T9" fmla="*/ 19 h 243"/>
                <a:gd name="T10" fmla="*/ 31 w 221"/>
                <a:gd name="T11" fmla="*/ 151 h 243"/>
                <a:gd name="T12" fmla="*/ 105 w 221"/>
                <a:gd name="T13" fmla="*/ 188 h 243"/>
                <a:gd name="T14" fmla="*/ 143 w 221"/>
                <a:gd name="T15" fmla="*/ 180 h 243"/>
                <a:gd name="T16" fmla="*/ 185 w 221"/>
                <a:gd name="T17" fmla="*/ 235 h 243"/>
                <a:gd name="T18" fmla="*/ 200 w 221"/>
                <a:gd name="T19" fmla="*/ 243 h 243"/>
                <a:gd name="T20" fmla="*/ 200 w 221"/>
                <a:gd name="T21" fmla="*/ 243 h 243"/>
                <a:gd name="T22" fmla="*/ 211 w 221"/>
                <a:gd name="T23" fmla="*/ 239 h 243"/>
                <a:gd name="T24" fmla="*/ 215 w 221"/>
                <a:gd name="T25" fmla="*/ 212 h 243"/>
                <a:gd name="T26" fmla="*/ 144 w 221"/>
                <a:gd name="T27" fmla="*/ 146 h 243"/>
                <a:gd name="T28" fmla="*/ 105 w 221"/>
                <a:gd name="T29" fmla="*/ 159 h 243"/>
                <a:gd name="T30" fmla="*/ 54 w 221"/>
                <a:gd name="T31" fmla="*/ 133 h 243"/>
                <a:gd name="T32" fmla="*/ 66 w 221"/>
                <a:gd name="T33" fmla="*/ 42 h 243"/>
                <a:gd name="T34" fmla="*/ 105 w 221"/>
                <a:gd name="T35" fmla="*/ 29 h 243"/>
                <a:gd name="T36" fmla="*/ 156 w 221"/>
                <a:gd name="T37" fmla="*/ 54 h 243"/>
                <a:gd name="T38" fmla="*/ 144 w 221"/>
                <a:gd name="T39" fmla="*/ 1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1" h="243">
                  <a:moveTo>
                    <a:pt x="215" y="212"/>
                  </a:moveTo>
                  <a:cubicBezTo>
                    <a:pt x="174" y="157"/>
                    <a:pt x="174" y="157"/>
                    <a:pt x="174" y="157"/>
                  </a:cubicBezTo>
                  <a:cubicBezTo>
                    <a:pt x="204" y="124"/>
                    <a:pt x="206" y="73"/>
                    <a:pt x="179" y="37"/>
                  </a:cubicBezTo>
                  <a:cubicBezTo>
                    <a:pt x="161" y="13"/>
                    <a:pt x="134" y="0"/>
                    <a:pt x="105" y="0"/>
                  </a:cubicBezTo>
                  <a:cubicBezTo>
                    <a:pt x="85" y="0"/>
                    <a:pt x="65" y="7"/>
                    <a:pt x="49" y="19"/>
                  </a:cubicBezTo>
                  <a:cubicBezTo>
                    <a:pt x="8" y="51"/>
                    <a:pt x="0" y="110"/>
                    <a:pt x="31" y="151"/>
                  </a:cubicBezTo>
                  <a:cubicBezTo>
                    <a:pt x="49" y="174"/>
                    <a:pt x="76" y="188"/>
                    <a:pt x="105" y="188"/>
                  </a:cubicBezTo>
                  <a:cubicBezTo>
                    <a:pt x="118" y="188"/>
                    <a:pt x="131" y="185"/>
                    <a:pt x="143" y="180"/>
                  </a:cubicBezTo>
                  <a:cubicBezTo>
                    <a:pt x="185" y="235"/>
                    <a:pt x="185" y="235"/>
                    <a:pt x="185" y="235"/>
                  </a:cubicBezTo>
                  <a:cubicBezTo>
                    <a:pt x="189" y="240"/>
                    <a:pt x="194" y="243"/>
                    <a:pt x="200" y="243"/>
                  </a:cubicBezTo>
                  <a:cubicBezTo>
                    <a:pt x="200" y="243"/>
                    <a:pt x="200" y="243"/>
                    <a:pt x="200" y="243"/>
                  </a:cubicBezTo>
                  <a:cubicBezTo>
                    <a:pt x="204" y="243"/>
                    <a:pt x="208" y="241"/>
                    <a:pt x="211" y="239"/>
                  </a:cubicBezTo>
                  <a:cubicBezTo>
                    <a:pt x="220" y="232"/>
                    <a:pt x="221" y="220"/>
                    <a:pt x="215" y="212"/>
                  </a:cubicBezTo>
                  <a:close/>
                  <a:moveTo>
                    <a:pt x="144" y="146"/>
                  </a:moveTo>
                  <a:cubicBezTo>
                    <a:pt x="133" y="154"/>
                    <a:pt x="119" y="159"/>
                    <a:pt x="105" y="159"/>
                  </a:cubicBezTo>
                  <a:cubicBezTo>
                    <a:pt x="85" y="159"/>
                    <a:pt x="66" y="150"/>
                    <a:pt x="54" y="133"/>
                  </a:cubicBezTo>
                  <a:cubicBezTo>
                    <a:pt x="33" y="105"/>
                    <a:pt x="38" y="64"/>
                    <a:pt x="66" y="42"/>
                  </a:cubicBezTo>
                  <a:cubicBezTo>
                    <a:pt x="78" y="33"/>
                    <a:pt x="91" y="29"/>
                    <a:pt x="105" y="29"/>
                  </a:cubicBezTo>
                  <a:cubicBezTo>
                    <a:pt x="125" y="29"/>
                    <a:pt x="144" y="38"/>
                    <a:pt x="156" y="54"/>
                  </a:cubicBezTo>
                  <a:cubicBezTo>
                    <a:pt x="178" y="83"/>
                    <a:pt x="172" y="124"/>
                    <a:pt x="144" y="14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txBody>
            <a:bodyPr vert="horz" wrap="square" lIns="128540" tIns="64269" rIns="128540" bIns="64269" numCol="1" anchor="t" anchorCtr="0" compatLnSpc="1"/>
            <a:lstStyle/>
            <a:p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48" name="Freeform 46"/>
            <p:cNvSpPr/>
            <p:nvPr/>
          </p:nvSpPr>
          <p:spPr bwMode="auto">
            <a:xfrm>
              <a:off x="1503405" y="3752885"/>
              <a:ext cx="248347" cy="223554"/>
            </a:xfrm>
            <a:custGeom>
              <a:avLst/>
              <a:gdLst>
                <a:gd name="T0" fmla="*/ 86 w 87"/>
                <a:gd name="T1" fmla="*/ 33 h 73"/>
                <a:gd name="T2" fmla="*/ 45 w 87"/>
                <a:gd name="T3" fmla="*/ 1 h 73"/>
                <a:gd name="T4" fmla="*/ 40 w 87"/>
                <a:gd name="T5" fmla="*/ 1 h 73"/>
                <a:gd name="T6" fmla="*/ 24 w 87"/>
                <a:gd name="T7" fmla="*/ 14 h 73"/>
                <a:gd name="T8" fmla="*/ 24 w 87"/>
                <a:gd name="T9" fmla="*/ 1 h 73"/>
                <a:gd name="T10" fmla="*/ 15 w 87"/>
                <a:gd name="T11" fmla="*/ 1 h 73"/>
                <a:gd name="T12" fmla="*/ 15 w 87"/>
                <a:gd name="T13" fmla="*/ 22 h 73"/>
                <a:gd name="T14" fmla="*/ 8 w 87"/>
                <a:gd name="T15" fmla="*/ 27 h 73"/>
                <a:gd name="T16" fmla="*/ 1 w 87"/>
                <a:gd name="T17" fmla="*/ 33 h 73"/>
                <a:gd name="T18" fmla="*/ 1 w 87"/>
                <a:gd name="T19" fmla="*/ 35 h 73"/>
                <a:gd name="T20" fmla="*/ 8 w 87"/>
                <a:gd name="T21" fmla="*/ 35 h 73"/>
                <a:gd name="T22" fmla="*/ 8 w 87"/>
                <a:gd name="T23" fmla="*/ 73 h 73"/>
                <a:gd name="T24" fmla="*/ 32 w 87"/>
                <a:gd name="T25" fmla="*/ 73 h 73"/>
                <a:gd name="T26" fmla="*/ 32 w 87"/>
                <a:gd name="T27" fmla="*/ 72 h 73"/>
                <a:gd name="T28" fmla="*/ 32 w 87"/>
                <a:gd name="T29" fmla="*/ 55 h 73"/>
                <a:gd name="T30" fmla="*/ 41 w 87"/>
                <a:gd name="T31" fmla="*/ 42 h 73"/>
                <a:gd name="T32" fmla="*/ 52 w 87"/>
                <a:gd name="T33" fmla="*/ 54 h 73"/>
                <a:gd name="T34" fmla="*/ 52 w 87"/>
                <a:gd name="T35" fmla="*/ 73 h 73"/>
                <a:gd name="T36" fmla="*/ 77 w 87"/>
                <a:gd name="T37" fmla="*/ 73 h 73"/>
                <a:gd name="T38" fmla="*/ 77 w 87"/>
                <a:gd name="T39" fmla="*/ 35 h 73"/>
                <a:gd name="T40" fmla="*/ 85 w 87"/>
                <a:gd name="T41" fmla="*/ 35 h 73"/>
                <a:gd name="T42" fmla="*/ 86 w 87"/>
                <a:gd name="T4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73">
                  <a:moveTo>
                    <a:pt x="86" y="3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1" y="0"/>
                    <a:pt x="40" y="1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42"/>
                    <a:pt x="41" y="42"/>
                  </a:cubicBezTo>
                  <a:cubicBezTo>
                    <a:pt x="51" y="42"/>
                    <a:pt x="52" y="54"/>
                    <a:pt x="52" y="5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7" y="35"/>
                    <a:pt x="87" y="34"/>
                    <a:pt x="86" y="33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txBody>
            <a:bodyPr vert="horz" wrap="square" lIns="128540" tIns="64269" rIns="128540" bIns="64269" numCol="1" anchor="t" anchorCtr="0" compatLnSpc="1"/>
            <a:lstStyle/>
            <a:p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1680600" y="4618062"/>
            <a:ext cx="575922" cy="575922"/>
            <a:chOff x="6912260" y="1869064"/>
            <a:chExt cx="775488" cy="775488"/>
          </a:xfrm>
        </p:grpSpPr>
        <p:sp>
          <p:nvSpPr>
            <p:cNvPr id="56" name="Oval 3"/>
            <p:cNvSpPr/>
            <p:nvPr/>
          </p:nvSpPr>
          <p:spPr>
            <a:xfrm>
              <a:off x="6912260" y="1869064"/>
              <a:ext cx="775488" cy="77548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57" name="Group 35"/>
            <p:cNvGrpSpPr/>
            <p:nvPr/>
          </p:nvGrpSpPr>
          <p:grpSpPr>
            <a:xfrm>
              <a:off x="7053763" y="2082114"/>
              <a:ext cx="489677" cy="382534"/>
              <a:chOff x="2581275" y="1710532"/>
              <a:chExt cx="464344" cy="362744"/>
            </a:xfrm>
            <a:solidFill>
              <a:schemeClr val="bg2"/>
            </a:solidFill>
          </p:grpSpPr>
          <p:sp>
            <p:nvSpPr>
              <p:cNvPr id="58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59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0" name="AutoShape 142"/>
              <p:cNvSpPr/>
              <p:nvPr/>
            </p:nvSpPr>
            <p:spPr bwMode="auto">
              <a:xfrm>
                <a:off x="2944019" y="1783560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1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2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3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4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sp>
        <p:nvSpPr>
          <p:cNvPr id="70" name="Freeform 21"/>
          <p:cNvSpPr/>
          <p:nvPr/>
        </p:nvSpPr>
        <p:spPr bwMode="auto">
          <a:xfrm>
            <a:off x="2640469" y="2757303"/>
            <a:ext cx="6959055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6800000">
                                      <p:cBhvr>
                                        <p:cTn id="6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bldLvl="0" animBg="1"/>
      <p:bldP spid="69" grpId="1" bldLvl="0" animBg="1"/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70" grpId="0" bldLvl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7109760" y="4468810"/>
            <a:ext cx="4293127" cy="1600044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基础层：所有粉丝</a:t>
            </a:r>
            <a:endParaRPr lang="en-US" altLang="zh-CN" sz="1600" b="1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+mj-ea"/>
                <a:ea typeface="+mj-ea"/>
              </a:rPr>
              <a:t>80%</a:t>
            </a: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的用户可能是潜水的，</a:t>
            </a:r>
            <a:endParaRPr lang="en-US" altLang="zh-CN" sz="1600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平时不发内容的用户，都在这一类。</a:t>
            </a:r>
          </a:p>
        </p:txBody>
      </p:sp>
      <p:sp>
        <p:nvSpPr>
          <p:cNvPr id="3" name="矩形 2"/>
          <p:cNvSpPr/>
          <p:nvPr/>
        </p:nvSpPr>
        <p:spPr>
          <a:xfrm>
            <a:off x="7109760" y="3093258"/>
            <a:ext cx="4293127" cy="861562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中间层：群管</a:t>
            </a:r>
            <a:endParaRPr lang="en-US" altLang="zh-CN" sz="1600" b="1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有管理能力，对社区起较大作用。</a:t>
            </a:r>
          </a:p>
        </p:txBody>
      </p:sp>
      <p:sp>
        <p:nvSpPr>
          <p:cNvPr id="4" name="矩形 3"/>
          <p:cNvSpPr/>
          <p:nvPr/>
        </p:nvSpPr>
        <p:spPr>
          <a:xfrm>
            <a:off x="7109760" y="1365492"/>
            <a:ext cx="4293127" cy="1230803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最上端：运营、产品人员</a:t>
            </a:r>
            <a:endParaRPr lang="en-US" altLang="zh-CN" sz="1600" b="1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谁跟用户走得最近，就是金塔顶端，主要发挥从上到下引导的作用。</a:t>
            </a:r>
          </a:p>
        </p:txBody>
      </p:sp>
      <p:sp>
        <p:nvSpPr>
          <p:cNvPr id="5" name="ïšḻïďê-任意多边形: 形状 1"/>
          <p:cNvSpPr/>
          <p:nvPr/>
        </p:nvSpPr>
        <p:spPr>
          <a:xfrm>
            <a:off x="2403342" y="3036485"/>
            <a:ext cx="2747114" cy="1746201"/>
          </a:xfrm>
          <a:custGeom>
            <a:avLst/>
            <a:gdLst>
              <a:gd name="connsiteX0" fmla="*/ 1680519 w 1680519"/>
              <a:gd name="connsiteY0" fmla="*/ 1081216 h 1081216"/>
              <a:gd name="connsiteX1" fmla="*/ 0 w 1680519"/>
              <a:gd name="connsiteY1" fmla="*/ 376881 h 1081216"/>
              <a:gd name="connsiteX2" fmla="*/ 222422 w 1680519"/>
              <a:gd name="connsiteY2" fmla="*/ 0 h 1081216"/>
              <a:gd name="connsiteX3" fmla="*/ 1383957 w 1680519"/>
              <a:gd name="connsiteY3" fmla="*/ 574589 h 1081216"/>
              <a:gd name="connsiteX4" fmla="*/ 1680519 w 1680519"/>
              <a:gd name="connsiteY4" fmla="*/ 1081216 h 1081216"/>
              <a:gd name="connsiteX0-1" fmla="*/ 1680519 w 1680519"/>
              <a:gd name="connsiteY0-2" fmla="*/ 1043116 h 1043116"/>
              <a:gd name="connsiteX1-3" fmla="*/ 0 w 1680519"/>
              <a:gd name="connsiteY1-4" fmla="*/ 338781 h 1043116"/>
              <a:gd name="connsiteX2-5" fmla="*/ 298622 w 1680519"/>
              <a:gd name="connsiteY2-6" fmla="*/ 0 h 1043116"/>
              <a:gd name="connsiteX3-7" fmla="*/ 1383957 w 1680519"/>
              <a:gd name="connsiteY3-8" fmla="*/ 536489 h 1043116"/>
              <a:gd name="connsiteX4-9" fmla="*/ 1680519 w 1680519"/>
              <a:gd name="connsiteY4-10" fmla="*/ 1043116 h 1043116"/>
              <a:gd name="connsiteX0-11" fmla="*/ 1680519 w 1680519"/>
              <a:gd name="connsiteY0-12" fmla="*/ 1043116 h 1043116"/>
              <a:gd name="connsiteX1-13" fmla="*/ 0 w 1680519"/>
              <a:gd name="connsiteY1-14" fmla="*/ 338781 h 1043116"/>
              <a:gd name="connsiteX2-15" fmla="*/ 298622 w 1680519"/>
              <a:gd name="connsiteY2-16" fmla="*/ 0 h 1043116"/>
              <a:gd name="connsiteX3-17" fmla="*/ 1383957 w 1680519"/>
              <a:gd name="connsiteY3-18" fmla="*/ 536489 h 1043116"/>
              <a:gd name="connsiteX4-19" fmla="*/ 1680519 w 1680519"/>
              <a:gd name="connsiteY4-20" fmla="*/ 1043116 h 1043116"/>
              <a:gd name="connsiteX0-21" fmla="*/ 1680519 w 1680519"/>
              <a:gd name="connsiteY0-22" fmla="*/ 1055816 h 1055816"/>
              <a:gd name="connsiteX1-23" fmla="*/ 0 w 1680519"/>
              <a:gd name="connsiteY1-24" fmla="*/ 351481 h 1055816"/>
              <a:gd name="connsiteX2-25" fmla="*/ 279572 w 1680519"/>
              <a:gd name="connsiteY2-26" fmla="*/ 0 h 1055816"/>
              <a:gd name="connsiteX3-27" fmla="*/ 1383957 w 1680519"/>
              <a:gd name="connsiteY3-28" fmla="*/ 549189 h 1055816"/>
              <a:gd name="connsiteX4-29" fmla="*/ 1680519 w 1680519"/>
              <a:gd name="connsiteY4-30" fmla="*/ 1055816 h 1055816"/>
              <a:gd name="connsiteX0-31" fmla="*/ 1680519 w 1680519"/>
              <a:gd name="connsiteY0-32" fmla="*/ 1055816 h 1055816"/>
              <a:gd name="connsiteX1-33" fmla="*/ 0 w 1680519"/>
              <a:gd name="connsiteY1-34" fmla="*/ 351481 h 1055816"/>
              <a:gd name="connsiteX2-35" fmla="*/ 279572 w 1680519"/>
              <a:gd name="connsiteY2-36" fmla="*/ 0 h 1055816"/>
              <a:gd name="connsiteX3-37" fmla="*/ 1383957 w 1680519"/>
              <a:gd name="connsiteY3-38" fmla="*/ 549189 h 1055816"/>
              <a:gd name="connsiteX4-39" fmla="*/ 1680519 w 1680519"/>
              <a:gd name="connsiteY4-40" fmla="*/ 1055816 h 1055816"/>
              <a:gd name="connsiteX0-41" fmla="*/ 1690044 w 1690044"/>
              <a:gd name="connsiteY0-42" fmla="*/ 1055816 h 1055816"/>
              <a:gd name="connsiteX1-43" fmla="*/ 0 w 1690044"/>
              <a:gd name="connsiteY1-44" fmla="*/ 351481 h 1055816"/>
              <a:gd name="connsiteX2-45" fmla="*/ 289097 w 1690044"/>
              <a:gd name="connsiteY2-46" fmla="*/ 0 h 1055816"/>
              <a:gd name="connsiteX3-47" fmla="*/ 1393482 w 1690044"/>
              <a:gd name="connsiteY3-48" fmla="*/ 549189 h 1055816"/>
              <a:gd name="connsiteX4-49" fmla="*/ 1690044 w 1690044"/>
              <a:gd name="connsiteY4-50" fmla="*/ 1055816 h 1055816"/>
              <a:gd name="connsiteX0-51" fmla="*/ 1690044 w 1690044"/>
              <a:gd name="connsiteY0-52" fmla="*/ 1055816 h 1055816"/>
              <a:gd name="connsiteX1-53" fmla="*/ 0 w 1690044"/>
              <a:gd name="connsiteY1-54" fmla="*/ 351481 h 1055816"/>
              <a:gd name="connsiteX2-55" fmla="*/ 289097 w 1690044"/>
              <a:gd name="connsiteY2-56" fmla="*/ 0 h 1055816"/>
              <a:gd name="connsiteX3-57" fmla="*/ 1393482 w 1690044"/>
              <a:gd name="connsiteY3-58" fmla="*/ 549189 h 1055816"/>
              <a:gd name="connsiteX4-59" fmla="*/ 1690044 w 1690044"/>
              <a:gd name="connsiteY4-60" fmla="*/ 1055816 h 1055816"/>
              <a:gd name="connsiteX0-61" fmla="*/ 1670994 w 1670994"/>
              <a:gd name="connsiteY0-62" fmla="*/ 1062166 h 1062166"/>
              <a:gd name="connsiteX1-63" fmla="*/ 0 w 1670994"/>
              <a:gd name="connsiteY1-64" fmla="*/ 351481 h 1062166"/>
              <a:gd name="connsiteX2-65" fmla="*/ 289097 w 1670994"/>
              <a:gd name="connsiteY2-66" fmla="*/ 0 h 1062166"/>
              <a:gd name="connsiteX3-67" fmla="*/ 1393482 w 1670994"/>
              <a:gd name="connsiteY3-68" fmla="*/ 549189 h 1062166"/>
              <a:gd name="connsiteX4-69" fmla="*/ 1670994 w 1670994"/>
              <a:gd name="connsiteY4-70" fmla="*/ 1062166 h 1062166"/>
              <a:gd name="connsiteX0-71" fmla="*/ 1670994 w 1670994"/>
              <a:gd name="connsiteY0-72" fmla="*/ 1062166 h 1062166"/>
              <a:gd name="connsiteX1-73" fmla="*/ 0 w 1670994"/>
              <a:gd name="connsiteY1-74" fmla="*/ 351481 h 1062166"/>
              <a:gd name="connsiteX2-75" fmla="*/ 289097 w 1670994"/>
              <a:gd name="connsiteY2-76" fmla="*/ 0 h 1062166"/>
              <a:gd name="connsiteX3-77" fmla="*/ 1393482 w 1670994"/>
              <a:gd name="connsiteY3-78" fmla="*/ 549189 h 1062166"/>
              <a:gd name="connsiteX4-79" fmla="*/ 1670994 w 1670994"/>
              <a:gd name="connsiteY4-80" fmla="*/ 1062166 h 1062166"/>
              <a:gd name="connsiteX0-81" fmla="*/ 1670994 w 1670994"/>
              <a:gd name="connsiteY0-82" fmla="*/ 1062166 h 1062166"/>
              <a:gd name="connsiteX1-83" fmla="*/ 0 w 1670994"/>
              <a:gd name="connsiteY1-84" fmla="*/ 351481 h 1062166"/>
              <a:gd name="connsiteX2-85" fmla="*/ 289097 w 1670994"/>
              <a:gd name="connsiteY2-86" fmla="*/ 0 h 1062166"/>
              <a:gd name="connsiteX3-87" fmla="*/ 1399832 w 1670994"/>
              <a:gd name="connsiteY3-88" fmla="*/ 552364 h 1062166"/>
              <a:gd name="connsiteX4-89" fmla="*/ 1670994 w 1670994"/>
              <a:gd name="connsiteY4-90" fmla="*/ 1062166 h 10621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670994" h="1062166">
                <a:moveTo>
                  <a:pt x="1670994" y="1062166"/>
                </a:moveTo>
                <a:lnTo>
                  <a:pt x="0" y="351481"/>
                </a:lnTo>
                <a:cubicBezTo>
                  <a:pt x="143991" y="254429"/>
                  <a:pt x="227656" y="157377"/>
                  <a:pt x="289097" y="0"/>
                </a:cubicBezTo>
                <a:lnTo>
                  <a:pt x="1399832" y="552364"/>
                </a:lnTo>
                <a:cubicBezTo>
                  <a:pt x="1498686" y="721240"/>
                  <a:pt x="1489590" y="899640"/>
                  <a:pt x="1670994" y="106216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ïšḻïďê-任意多边形: 形状 2"/>
          <p:cNvSpPr/>
          <p:nvPr/>
        </p:nvSpPr>
        <p:spPr>
          <a:xfrm>
            <a:off x="2404046" y="1799557"/>
            <a:ext cx="2115536" cy="1823739"/>
          </a:xfrm>
          <a:custGeom>
            <a:avLst/>
            <a:gdLst>
              <a:gd name="connsiteX0" fmla="*/ 643411 w 1286823"/>
              <a:gd name="connsiteY0" fmla="*/ 0 h 1109330"/>
              <a:gd name="connsiteX1" fmla="*/ 1286823 w 1286823"/>
              <a:gd name="connsiteY1" fmla="*/ 1109330 h 1109330"/>
              <a:gd name="connsiteX2" fmla="*/ 0 w 1286823"/>
              <a:gd name="connsiteY2" fmla="*/ 1109330 h 1109330"/>
              <a:gd name="connsiteX3" fmla="*/ 643411 w 1286823"/>
              <a:gd name="connsiteY3" fmla="*/ 0 h 1109330"/>
              <a:gd name="connsiteX0-1" fmla="*/ 643411 w 1286823"/>
              <a:gd name="connsiteY0-2" fmla="*/ 0 h 1109330"/>
              <a:gd name="connsiteX1-3" fmla="*/ 1286823 w 1286823"/>
              <a:gd name="connsiteY1-4" fmla="*/ 1109330 h 1109330"/>
              <a:gd name="connsiteX2-5" fmla="*/ 0 w 1286823"/>
              <a:gd name="connsiteY2-6" fmla="*/ 1109330 h 1109330"/>
              <a:gd name="connsiteX3-7" fmla="*/ 643411 w 1286823"/>
              <a:gd name="connsiteY3-8" fmla="*/ 0 h 1109330"/>
              <a:gd name="connsiteX0-9" fmla="*/ 643411 w 1286823"/>
              <a:gd name="connsiteY0-10" fmla="*/ 0 h 1109330"/>
              <a:gd name="connsiteX1-11" fmla="*/ 1286823 w 1286823"/>
              <a:gd name="connsiteY1-12" fmla="*/ 1109330 h 1109330"/>
              <a:gd name="connsiteX2-13" fmla="*/ 0 w 1286823"/>
              <a:gd name="connsiteY2-14" fmla="*/ 1109330 h 1109330"/>
              <a:gd name="connsiteX3-15" fmla="*/ 643411 w 1286823"/>
              <a:gd name="connsiteY3-16" fmla="*/ 0 h 110933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286823" h="1109330">
                <a:moveTo>
                  <a:pt x="643411" y="0"/>
                </a:moveTo>
                <a:cubicBezTo>
                  <a:pt x="857882" y="369777"/>
                  <a:pt x="966026" y="813981"/>
                  <a:pt x="1286823" y="1109330"/>
                </a:cubicBezTo>
                <a:lnTo>
                  <a:pt x="0" y="1109330"/>
                </a:lnTo>
                <a:cubicBezTo>
                  <a:pt x="320796" y="867144"/>
                  <a:pt x="428941" y="369777"/>
                  <a:pt x="643411" y="0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ïšḻïďê-任意多边形: 形状 3"/>
          <p:cNvSpPr/>
          <p:nvPr/>
        </p:nvSpPr>
        <p:spPr>
          <a:xfrm>
            <a:off x="1738465" y="3939351"/>
            <a:ext cx="4123846" cy="2021294"/>
          </a:xfrm>
          <a:custGeom>
            <a:avLst/>
            <a:gdLst>
              <a:gd name="connsiteX0" fmla="*/ 2508422 w 2508422"/>
              <a:gd name="connsiteY0" fmla="*/ 1229498 h 1229498"/>
              <a:gd name="connsiteX1" fmla="*/ 0 w 2508422"/>
              <a:gd name="connsiteY1" fmla="*/ 512806 h 1229498"/>
              <a:gd name="connsiteX2" fmla="*/ 296562 w 2508422"/>
              <a:gd name="connsiteY2" fmla="*/ 0 h 1229498"/>
              <a:gd name="connsiteX3" fmla="*/ 2211860 w 2508422"/>
              <a:gd name="connsiteY3" fmla="*/ 710514 h 1229498"/>
              <a:gd name="connsiteX4" fmla="*/ 2508422 w 2508422"/>
              <a:gd name="connsiteY4" fmla="*/ 1229498 h 1229498"/>
              <a:gd name="connsiteX0-1" fmla="*/ 2508422 w 2508422"/>
              <a:gd name="connsiteY0-2" fmla="*/ 1229498 h 1229498"/>
              <a:gd name="connsiteX1-3" fmla="*/ 0 w 2508422"/>
              <a:gd name="connsiteY1-4" fmla="*/ 512806 h 1229498"/>
              <a:gd name="connsiteX2-5" fmla="*/ 296562 w 2508422"/>
              <a:gd name="connsiteY2-6" fmla="*/ 0 h 1229498"/>
              <a:gd name="connsiteX3-7" fmla="*/ 2211860 w 2508422"/>
              <a:gd name="connsiteY3-8" fmla="*/ 710514 h 1229498"/>
              <a:gd name="connsiteX4-9" fmla="*/ 2508422 w 2508422"/>
              <a:gd name="connsiteY4-10" fmla="*/ 1229498 h 1229498"/>
              <a:gd name="connsiteX0-11" fmla="*/ 2508422 w 2508422"/>
              <a:gd name="connsiteY0-12" fmla="*/ 1229498 h 1229498"/>
              <a:gd name="connsiteX1-13" fmla="*/ 0 w 2508422"/>
              <a:gd name="connsiteY1-14" fmla="*/ 512806 h 1229498"/>
              <a:gd name="connsiteX2-15" fmla="*/ 296562 w 2508422"/>
              <a:gd name="connsiteY2-16" fmla="*/ 0 h 1229498"/>
              <a:gd name="connsiteX3-17" fmla="*/ 2211860 w 2508422"/>
              <a:gd name="connsiteY3-18" fmla="*/ 710514 h 1229498"/>
              <a:gd name="connsiteX4-19" fmla="*/ 2508422 w 2508422"/>
              <a:gd name="connsiteY4-20" fmla="*/ 1229498 h 12294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508422" h="1229498">
                <a:moveTo>
                  <a:pt x="2508422" y="1229498"/>
                </a:moveTo>
                <a:lnTo>
                  <a:pt x="0" y="512806"/>
                </a:lnTo>
                <a:cubicBezTo>
                  <a:pt x="232204" y="392671"/>
                  <a:pt x="197708" y="170935"/>
                  <a:pt x="296562" y="0"/>
                </a:cubicBezTo>
                <a:lnTo>
                  <a:pt x="2211860" y="710514"/>
                </a:lnTo>
                <a:cubicBezTo>
                  <a:pt x="2310714" y="883509"/>
                  <a:pt x="2333368" y="1100953"/>
                  <a:pt x="2508422" y="12294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ïšḻïďê-任意多边形: 形状 4"/>
          <p:cNvSpPr/>
          <p:nvPr/>
        </p:nvSpPr>
        <p:spPr>
          <a:xfrm>
            <a:off x="1725620" y="3929195"/>
            <a:ext cx="3472387" cy="863801"/>
          </a:xfrm>
          <a:custGeom>
            <a:avLst/>
            <a:gdLst>
              <a:gd name="connsiteX0" fmla="*/ 304747 w 2112158"/>
              <a:gd name="connsiteY0" fmla="*/ 0 h 525426"/>
              <a:gd name="connsiteX1" fmla="*/ 1807411 w 2112158"/>
              <a:gd name="connsiteY1" fmla="*/ 0 h 525426"/>
              <a:gd name="connsiteX2" fmla="*/ 2112158 w 2112158"/>
              <a:gd name="connsiteY2" fmla="*/ 525426 h 525426"/>
              <a:gd name="connsiteX3" fmla="*/ 0 w 2112158"/>
              <a:gd name="connsiteY3" fmla="*/ 525426 h 525426"/>
              <a:gd name="connsiteX4" fmla="*/ 304747 w 2112158"/>
              <a:gd name="connsiteY4" fmla="*/ 0 h 525426"/>
              <a:gd name="connsiteX0-1" fmla="*/ 304747 w 2112158"/>
              <a:gd name="connsiteY0-2" fmla="*/ 0 h 525426"/>
              <a:gd name="connsiteX1-3" fmla="*/ 1807411 w 2112158"/>
              <a:gd name="connsiteY1-4" fmla="*/ 0 h 525426"/>
              <a:gd name="connsiteX2-5" fmla="*/ 2112158 w 2112158"/>
              <a:gd name="connsiteY2-6" fmla="*/ 525426 h 525426"/>
              <a:gd name="connsiteX3-7" fmla="*/ 0 w 2112158"/>
              <a:gd name="connsiteY3-8" fmla="*/ 525426 h 525426"/>
              <a:gd name="connsiteX4-9" fmla="*/ 304747 w 2112158"/>
              <a:gd name="connsiteY4-10" fmla="*/ 0 h 525426"/>
              <a:gd name="connsiteX0-11" fmla="*/ 304747 w 2112158"/>
              <a:gd name="connsiteY0-12" fmla="*/ 0 h 525426"/>
              <a:gd name="connsiteX1-13" fmla="*/ 1807411 w 2112158"/>
              <a:gd name="connsiteY1-14" fmla="*/ 0 h 525426"/>
              <a:gd name="connsiteX2-15" fmla="*/ 2112158 w 2112158"/>
              <a:gd name="connsiteY2-16" fmla="*/ 525426 h 525426"/>
              <a:gd name="connsiteX3-17" fmla="*/ 0 w 2112158"/>
              <a:gd name="connsiteY3-18" fmla="*/ 525426 h 525426"/>
              <a:gd name="connsiteX4-19" fmla="*/ 304747 w 2112158"/>
              <a:gd name="connsiteY4-20" fmla="*/ 0 h 525426"/>
              <a:gd name="connsiteX0-21" fmla="*/ 304747 w 2112158"/>
              <a:gd name="connsiteY0-22" fmla="*/ 0 h 525426"/>
              <a:gd name="connsiteX1-23" fmla="*/ 1807411 w 2112158"/>
              <a:gd name="connsiteY1-24" fmla="*/ 0 h 525426"/>
              <a:gd name="connsiteX2-25" fmla="*/ 2112158 w 2112158"/>
              <a:gd name="connsiteY2-26" fmla="*/ 525426 h 525426"/>
              <a:gd name="connsiteX3-27" fmla="*/ 0 w 2112158"/>
              <a:gd name="connsiteY3-28" fmla="*/ 525426 h 525426"/>
              <a:gd name="connsiteX4-29" fmla="*/ 304747 w 2112158"/>
              <a:gd name="connsiteY4-30" fmla="*/ 0 h 525426"/>
              <a:gd name="connsiteX0-31" fmla="*/ 304747 w 2112158"/>
              <a:gd name="connsiteY0-32" fmla="*/ 0 h 525426"/>
              <a:gd name="connsiteX1-33" fmla="*/ 1807411 w 2112158"/>
              <a:gd name="connsiteY1-34" fmla="*/ 0 h 525426"/>
              <a:gd name="connsiteX2-35" fmla="*/ 2112158 w 2112158"/>
              <a:gd name="connsiteY2-36" fmla="*/ 525426 h 525426"/>
              <a:gd name="connsiteX3-37" fmla="*/ 0 w 2112158"/>
              <a:gd name="connsiteY3-38" fmla="*/ 525426 h 525426"/>
              <a:gd name="connsiteX4-39" fmla="*/ 304747 w 2112158"/>
              <a:gd name="connsiteY4-40" fmla="*/ 0 h 5254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112158" h="525426">
                <a:moveTo>
                  <a:pt x="304747" y="0"/>
                </a:moveTo>
                <a:cubicBezTo>
                  <a:pt x="816268" y="85060"/>
                  <a:pt x="1306523" y="0"/>
                  <a:pt x="1807411" y="0"/>
                </a:cubicBezTo>
                <a:cubicBezTo>
                  <a:pt x="1908993" y="175142"/>
                  <a:pt x="1914883" y="392814"/>
                  <a:pt x="2112158" y="525426"/>
                </a:cubicBezTo>
                <a:lnTo>
                  <a:pt x="0" y="525426"/>
                </a:lnTo>
                <a:cubicBezTo>
                  <a:pt x="239805" y="382181"/>
                  <a:pt x="203165" y="175142"/>
                  <a:pt x="304747" y="0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ïšḻïďê-任意多边形: 形状 6"/>
          <p:cNvSpPr/>
          <p:nvPr/>
        </p:nvSpPr>
        <p:spPr>
          <a:xfrm>
            <a:off x="1042125" y="5049484"/>
            <a:ext cx="4839377" cy="921951"/>
          </a:xfrm>
          <a:custGeom>
            <a:avLst/>
            <a:gdLst>
              <a:gd name="connsiteX0" fmla="*/ 307831 w 2943661"/>
              <a:gd name="connsiteY0" fmla="*/ 0 h 530743"/>
              <a:gd name="connsiteX1" fmla="*/ 2635830 w 2943661"/>
              <a:gd name="connsiteY1" fmla="*/ 0 h 530743"/>
              <a:gd name="connsiteX2" fmla="*/ 2943661 w 2943661"/>
              <a:gd name="connsiteY2" fmla="*/ 530743 h 530743"/>
              <a:gd name="connsiteX3" fmla="*/ 0 w 2943661"/>
              <a:gd name="connsiteY3" fmla="*/ 530743 h 530743"/>
              <a:gd name="connsiteX4" fmla="*/ 307831 w 2943661"/>
              <a:gd name="connsiteY4" fmla="*/ 0 h 530743"/>
              <a:gd name="connsiteX0-1" fmla="*/ 307831 w 2943661"/>
              <a:gd name="connsiteY0-2" fmla="*/ 0 h 530743"/>
              <a:gd name="connsiteX1-3" fmla="*/ 2635830 w 2943661"/>
              <a:gd name="connsiteY1-4" fmla="*/ 0 h 530743"/>
              <a:gd name="connsiteX2-5" fmla="*/ 2943661 w 2943661"/>
              <a:gd name="connsiteY2-6" fmla="*/ 530743 h 530743"/>
              <a:gd name="connsiteX3-7" fmla="*/ 0 w 2943661"/>
              <a:gd name="connsiteY3-8" fmla="*/ 530743 h 530743"/>
              <a:gd name="connsiteX4-9" fmla="*/ 307831 w 2943661"/>
              <a:gd name="connsiteY4-10" fmla="*/ 0 h 530743"/>
              <a:gd name="connsiteX0-11" fmla="*/ 307831 w 2943661"/>
              <a:gd name="connsiteY0-12" fmla="*/ 0 h 530743"/>
              <a:gd name="connsiteX1-13" fmla="*/ 2635830 w 2943661"/>
              <a:gd name="connsiteY1-14" fmla="*/ 0 h 530743"/>
              <a:gd name="connsiteX2-15" fmla="*/ 2943661 w 2943661"/>
              <a:gd name="connsiteY2-16" fmla="*/ 530743 h 530743"/>
              <a:gd name="connsiteX3-17" fmla="*/ 0 w 2943661"/>
              <a:gd name="connsiteY3-18" fmla="*/ 530743 h 530743"/>
              <a:gd name="connsiteX4-19" fmla="*/ 307831 w 2943661"/>
              <a:gd name="connsiteY4-20" fmla="*/ 0 h 530743"/>
              <a:gd name="connsiteX0-21" fmla="*/ 307831 w 2943661"/>
              <a:gd name="connsiteY0-22" fmla="*/ 42530 h 573273"/>
              <a:gd name="connsiteX1-23" fmla="*/ 2635830 w 2943661"/>
              <a:gd name="connsiteY1-24" fmla="*/ 42530 h 573273"/>
              <a:gd name="connsiteX2-25" fmla="*/ 2943661 w 2943661"/>
              <a:gd name="connsiteY2-26" fmla="*/ 573273 h 573273"/>
              <a:gd name="connsiteX3-27" fmla="*/ 0 w 2943661"/>
              <a:gd name="connsiteY3-28" fmla="*/ 573273 h 573273"/>
              <a:gd name="connsiteX4-29" fmla="*/ 307831 w 2943661"/>
              <a:gd name="connsiteY4-30" fmla="*/ 42530 h 573273"/>
              <a:gd name="connsiteX0-31" fmla="*/ 307831 w 2943661"/>
              <a:gd name="connsiteY0-32" fmla="*/ 30054 h 560797"/>
              <a:gd name="connsiteX1-33" fmla="*/ 2635830 w 2943661"/>
              <a:gd name="connsiteY1-34" fmla="*/ 30054 h 560797"/>
              <a:gd name="connsiteX2-35" fmla="*/ 2943661 w 2943661"/>
              <a:gd name="connsiteY2-36" fmla="*/ 560797 h 560797"/>
              <a:gd name="connsiteX3-37" fmla="*/ 0 w 2943661"/>
              <a:gd name="connsiteY3-38" fmla="*/ 560797 h 560797"/>
              <a:gd name="connsiteX4-39" fmla="*/ 307831 w 2943661"/>
              <a:gd name="connsiteY4-40" fmla="*/ 30054 h 560797"/>
              <a:gd name="connsiteX0-41" fmla="*/ 307831 w 2943661"/>
              <a:gd name="connsiteY0-42" fmla="*/ 30054 h 560797"/>
              <a:gd name="connsiteX1-43" fmla="*/ 2635830 w 2943661"/>
              <a:gd name="connsiteY1-44" fmla="*/ 30054 h 560797"/>
              <a:gd name="connsiteX2-45" fmla="*/ 2943661 w 2943661"/>
              <a:gd name="connsiteY2-46" fmla="*/ 560797 h 560797"/>
              <a:gd name="connsiteX3-47" fmla="*/ 0 w 2943661"/>
              <a:gd name="connsiteY3-48" fmla="*/ 560797 h 560797"/>
              <a:gd name="connsiteX4-49" fmla="*/ 307831 w 2943661"/>
              <a:gd name="connsiteY4-50" fmla="*/ 30054 h 5607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943661" h="560797">
                <a:moveTo>
                  <a:pt x="307831" y="30054"/>
                </a:moveTo>
                <a:cubicBezTo>
                  <a:pt x="1073198" y="104482"/>
                  <a:pt x="1817300" y="-65639"/>
                  <a:pt x="2635830" y="30054"/>
                </a:cubicBezTo>
                <a:cubicBezTo>
                  <a:pt x="2738440" y="206968"/>
                  <a:pt x="2755991" y="405148"/>
                  <a:pt x="2943661" y="560797"/>
                </a:cubicBezTo>
                <a:cubicBezTo>
                  <a:pt x="1973073" y="475737"/>
                  <a:pt x="981220" y="560797"/>
                  <a:pt x="0" y="560797"/>
                </a:cubicBezTo>
                <a:cubicBezTo>
                  <a:pt x="102610" y="383883"/>
                  <a:pt x="269017" y="228233"/>
                  <a:pt x="307831" y="30054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ïšḻïďê-文本框 9"/>
          <p:cNvSpPr txBox="1"/>
          <p:nvPr/>
        </p:nvSpPr>
        <p:spPr>
          <a:xfrm>
            <a:off x="2963741" y="5282170"/>
            <a:ext cx="996142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所有粉丝</a:t>
            </a:r>
          </a:p>
        </p:txBody>
      </p:sp>
      <p:sp>
        <p:nvSpPr>
          <p:cNvPr id="11" name="ïšḻïďê-文本框 10"/>
          <p:cNvSpPr txBox="1"/>
          <p:nvPr/>
        </p:nvSpPr>
        <p:spPr>
          <a:xfrm>
            <a:off x="2963741" y="4108102"/>
            <a:ext cx="996142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群主</a:t>
            </a:r>
            <a:r>
              <a:rPr lang="en-US" altLang="zh-CN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群管</a:t>
            </a:r>
          </a:p>
        </p:txBody>
      </p:sp>
      <p:sp>
        <p:nvSpPr>
          <p:cNvPr id="12" name="ïšḻïďê-文本框 11"/>
          <p:cNvSpPr txBox="1"/>
          <p:nvPr/>
        </p:nvSpPr>
        <p:spPr>
          <a:xfrm>
            <a:off x="2963741" y="2838259"/>
            <a:ext cx="996145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运营</a:t>
            </a:r>
          </a:p>
        </p:txBody>
      </p:sp>
      <p:sp>
        <p:nvSpPr>
          <p:cNvPr id="13" name="矩形 2"/>
          <p:cNvSpPr/>
          <p:nvPr/>
        </p:nvSpPr>
        <p:spPr>
          <a:xfrm>
            <a:off x="912704" y="1298146"/>
            <a:ext cx="2900680" cy="42037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用户运营：金子塔模型</a:t>
            </a:r>
          </a:p>
        </p:txBody>
      </p:sp>
      <p:cxnSp>
        <p:nvCxnSpPr>
          <p:cNvPr id="14" name="直接连接符 13"/>
          <p:cNvCxnSpPr/>
          <p:nvPr/>
        </p:nvCxnSpPr>
        <p:spPr>
          <a:xfrm>
            <a:off x="3959883" y="2838259"/>
            <a:ext cx="2147089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4" idx="1"/>
          </p:cNvCxnSpPr>
          <p:nvPr/>
        </p:nvCxnSpPr>
        <p:spPr>
          <a:xfrm flipH="1">
            <a:off x="6106972" y="1980894"/>
            <a:ext cx="1002788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6109755" y="1989407"/>
            <a:ext cx="0" cy="3263557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" idx="1"/>
          </p:cNvCxnSpPr>
          <p:nvPr/>
        </p:nvCxnSpPr>
        <p:spPr>
          <a:xfrm>
            <a:off x="6106972" y="5268831"/>
            <a:ext cx="1002788" cy="1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endCxn id="3" idx="1"/>
          </p:cNvCxnSpPr>
          <p:nvPr/>
        </p:nvCxnSpPr>
        <p:spPr>
          <a:xfrm>
            <a:off x="3959883" y="2822230"/>
            <a:ext cx="3149877" cy="701809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21"/>
          <p:cNvSpPr/>
          <p:nvPr/>
        </p:nvSpPr>
        <p:spPr bwMode="auto">
          <a:xfrm>
            <a:off x="7117618" y="2565329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7117618" y="3957140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3" name="Freeform 21"/>
          <p:cNvSpPr/>
          <p:nvPr/>
        </p:nvSpPr>
        <p:spPr bwMode="auto">
          <a:xfrm>
            <a:off x="7117618" y="6068854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  <p:bldP spid="4" grpId="0" bldLvl="0" animBg="1"/>
      <p:bldP spid="5" grpId="0" bldLvl="0" animBg="1"/>
      <p:bldP spid="6" grpId="0" bldLvl="0" animBg="1"/>
      <p:bldP spid="7" grpId="0" bldLvl="0" animBg="1"/>
      <p:bldP spid="8" grpId="0" bldLvl="0" animBg="1"/>
      <p:bldP spid="9" grpId="0" bldLvl="0" animBg="1"/>
      <p:bldP spid="10" grpId="0"/>
      <p:bldP spid="11" grpId="0"/>
      <p:bldP spid="12" grpId="0"/>
      <p:bldP spid="13" grpId="0"/>
      <p:bldP spid="21" grpId="0" bldLvl="0" animBg="1"/>
      <p:bldP spid="22" grpId="0" bldLvl="0" animBg="1"/>
      <p:bldP spid="23" grpId="0" bldLvl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 descr="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1434667" y="1244165"/>
            <a:ext cx="26212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如何得到靠谱帮手</a:t>
            </a:r>
          </a:p>
        </p:txBody>
      </p:sp>
      <p:sp>
        <p:nvSpPr>
          <p:cNvPr id="3" name="矩形 8"/>
          <p:cNvSpPr/>
          <p:nvPr/>
        </p:nvSpPr>
        <p:spPr>
          <a:xfrm>
            <a:off x="5085012" y="2174467"/>
            <a:ext cx="6686486" cy="22485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在社区、产品上线之初，事先积累高质量粉丝。这样在上线的前后过程中，可以有比较好的人去帮你打理。而且，种子用户影响你社区、公众号的长远用户规划。当用户的氛围、圈子形成，要改变很困难。</a:t>
            </a: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8"/>
          <p:cNvSpPr/>
          <p:nvPr/>
        </p:nvSpPr>
        <p:spPr>
          <a:xfrm>
            <a:off x="4992150" y="4341088"/>
            <a:ext cx="3920157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知乎为什么做得好？</a:t>
            </a:r>
          </a:p>
        </p:txBody>
      </p:sp>
      <p:sp>
        <p:nvSpPr>
          <p:cNvPr id="5" name="矩形 8"/>
          <p:cNvSpPr/>
          <p:nvPr/>
        </p:nvSpPr>
        <p:spPr>
          <a:xfrm>
            <a:off x="5086268" y="4901703"/>
            <a:ext cx="6576976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一开始都是周鸿祎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李开复在看、在回答，在社区里起到比较好的带头作用，其它用户会不断去学习、效仿。</a:t>
            </a:r>
          </a:p>
        </p:txBody>
      </p:sp>
      <p:sp>
        <p:nvSpPr>
          <p:cNvPr id="6" name="矩形 5"/>
          <p:cNvSpPr/>
          <p:nvPr/>
        </p:nvSpPr>
        <p:spPr>
          <a:xfrm>
            <a:off x="4755760" y="1593073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、种子用户</a:t>
            </a:r>
          </a:p>
        </p:txBody>
      </p:sp>
      <p:sp>
        <p:nvSpPr>
          <p:cNvPr id="10" name="圆角矩形 9"/>
          <p:cNvSpPr/>
          <p:nvPr/>
        </p:nvSpPr>
        <p:spPr bwMode="auto">
          <a:xfrm>
            <a:off x="4848169" y="2191639"/>
            <a:ext cx="7007049" cy="1823752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圆角矩形 11"/>
          <p:cNvSpPr/>
          <p:nvPr/>
        </p:nvSpPr>
        <p:spPr bwMode="auto">
          <a:xfrm>
            <a:off x="4848169" y="4827391"/>
            <a:ext cx="7007049" cy="1082175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Freeform 21"/>
          <p:cNvSpPr/>
          <p:nvPr/>
        </p:nvSpPr>
        <p:spPr bwMode="auto">
          <a:xfrm>
            <a:off x="7199850" y="5909566"/>
            <a:ext cx="4655368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4" name="Freeform 21"/>
          <p:cNvSpPr/>
          <p:nvPr/>
        </p:nvSpPr>
        <p:spPr bwMode="auto">
          <a:xfrm>
            <a:off x="7199850" y="4005134"/>
            <a:ext cx="4655368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grpSp>
        <p:nvGrpSpPr>
          <p:cNvPr id="15" name="PA_组合 185"/>
          <p:cNvGrpSpPr/>
          <p:nvPr>
            <p:custDataLst>
              <p:tags r:id="rId1"/>
            </p:custDataLst>
          </p:nvPr>
        </p:nvGrpSpPr>
        <p:grpSpPr>
          <a:xfrm rot="21316081" flipH="1">
            <a:off x="1754212" y="2281273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16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17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18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20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3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9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1" name="PA_自由: 形状 201"/>
          <p:cNvSpPr/>
          <p:nvPr>
            <p:custDataLst>
              <p:tags r:id="rId2"/>
            </p:custDataLst>
          </p:nvPr>
        </p:nvSpPr>
        <p:spPr>
          <a:xfrm rot="21316081">
            <a:off x="820711" y="5161796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13" grpId="0" bldLvl="0" animBg="1"/>
      <p:bldP spid="14" grpId="0" bldLvl="0" animBg="1"/>
      <p:bldP spid="31" grpId="0" bldLvl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4" name="椭圆 21"/>
          <p:cNvSpPr/>
          <p:nvPr/>
        </p:nvSpPr>
        <p:spPr>
          <a:xfrm>
            <a:off x="10942389" y="3546484"/>
            <a:ext cx="403484" cy="415915"/>
          </a:xfrm>
          <a:custGeom>
            <a:avLst/>
            <a:gdLst>
              <a:gd name="connsiteX0" fmla="*/ 157951 w 327026"/>
              <a:gd name="connsiteY0" fmla="*/ 134938 h 337100"/>
              <a:gd name="connsiteX1" fmla="*/ 327026 w 327026"/>
              <a:gd name="connsiteY1" fmla="*/ 239958 h 337100"/>
              <a:gd name="connsiteX2" fmla="*/ 259660 w 327026"/>
              <a:gd name="connsiteY2" fmla="*/ 254398 h 337100"/>
              <a:gd name="connsiteX3" fmla="*/ 295325 w 327026"/>
              <a:gd name="connsiteY3" fmla="*/ 305595 h 337100"/>
              <a:gd name="connsiteX4" fmla="*/ 292683 w 327026"/>
              <a:gd name="connsiteY4" fmla="*/ 334475 h 337100"/>
              <a:gd name="connsiteX5" fmla="*/ 263623 w 327026"/>
              <a:gd name="connsiteY5" fmla="*/ 326599 h 337100"/>
              <a:gd name="connsiteX6" fmla="*/ 227959 w 327026"/>
              <a:gd name="connsiteY6" fmla="*/ 275402 h 337100"/>
              <a:gd name="connsiteX7" fmla="*/ 192294 w 327026"/>
              <a:gd name="connsiteY7" fmla="*/ 333162 h 337100"/>
              <a:gd name="connsiteX8" fmla="*/ 153988 w 327026"/>
              <a:gd name="connsiteY8" fmla="*/ 137564 h 337100"/>
              <a:gd name="connsiteX9" fmla="*/ 157951 w 327026"/>
              <a:gd name="connsiteY9" fmla="*/ 134938 h 337100"/>
              <a:gd name="connsiteX10" fmla="*/ 287448 w 327026"/>
              <a:gd name="connsiteY10" fmla="*/ 96838 h 337100"/>
              <a:gd name="connsiteX11" fmla="*/ 270368 w 327026"/>
              <a:gd name="connsiteY11" fmla="*/ 108528 h 337100"/>
              <a:gd name="connsiteX12" fmla="*/ 280879 w 327026"/>
              <a:gd name="connsiteY12" fmla="*/ 150092 h 337100"/>
              <a:gd name="connsiteX13" fmla="*/ 301899 w 327026"/>
              <a:gd name="connsiteY13" fmla="*/ 182563 h 337100"/>
              <a:gd name="connsiteX14" fmla="*/ 303213 w 327026"/>
              <a:gd name="connsiteY14" fmla="*/ 161781 h 337100"/>
              <a:gd name="connsiteX15" fmla="*/ 287448 w 327026"/>
              <a:gd name="connsiteY15" fmla="*/ 96838 h 337100"/>
              <a:gd name="connsiteX16" fmla="*/ 160474 w 327026"/>
              <a:gd name="connsiteY16" fmla="*/ 0 h 337100"/>
              <a:gd name="connsiteX17" fmla="*/ 322263 w 327026"/>
              <a:gd name="connsiteY17" fmla="*/ 161925 h 337100"/>
              <a:gd name="connsiteX18" fmla="*/ 314371 w 327026"/>
              <a:gd name="connsiteY18" fmla="*/ 211951 h 337100"/>
              <a:gd name="connsiteX19" fmla="*/ 242026 w 327026"/>
              <a:gd name="connsiteY19" fmla="*/ 165875 h 337100"/>
              <a:gd name="connsiteX20" fmla="*/ 259126 w 327026"/>
              <a:gd name="connsiteY20" fmla="*/ 139545 h 337100"/>
              <a:gd name="connsiteX21" fmla="*/ 244657 w 327026"/>
              <a:gd name="connsiteY21" fmla="*/ 94785 h 337100"/>
              <a:gd name="connsiteX22" fmla="*/ 203881 w 327026"/>
              <a:gd name="connsiteY22" fmla="*/ 63190 h 337100"/>
              <a:gd name="connsiteX23" fmla="*/ 186781 w 327026"/>
              <a:gd name="connsiteY23" fmla="*/ 22380 h 337100"/>
              <a:gd name="connsiteX24" fmla="*/ 160474 w 327026"/>
              <a:gd name="connsiteY24" fmla="*/ 19747 h 337100"/>
              <a:gd name="connsiteX25" fmla="*/ 74975 w 327026"/>
              <a:gd name="connsiteY25" fmla="*/ 48709 h 337100"/>
              <a:gd name="connsiteX26" fmla="*/ 86814 w 327026"/>
              <a:gd name="connsiteY26" fmla="*/ 86886 h 337100"/>
              <a:gd name="connsiteX27" fmla="*/ 53930 w 327026"/>
              <a:gd name="connsiteY27" fmla="*/ 111899 h 337100"/>
              <a:gd name="connsiteX28" fmla="*/ 53930 w 327026"/>
              <a:gd name="connsiteY28" fmla="*/ 140862 h 337100"/>
              <a:gd name="connsiteX29" fmla="*/ 59191 w 327026"/>
              <a:gd name="connsiteY29" fmla="*/ 157976 h 337100"/>
              <a:gd name="connsiteX30" fmla="*/ 21046 w 327026"/>
              <a:gd name="connsiteY30" fmla="*/ 181672 h 337100"/>
              <a:gd name="connsiteX31" fmla="*/ 35515 w 327026"/>
              <a:gd name="connsiteY31" fmla="*/ 227748 h 337100"/>
              <a:gd name="connsiteX32" fmla="*/ 59191 w 327026"/>
              <a:gd name="connsiteY32" fmla="*/ 190887 h 337100"/>
              <a:gd name="connsiteX33" fmla="*/ 89444 w 327026"/>
              <a:gd name="connsiteY33" fmla="*/ 198786 h 337100"/>
              <a:gd name="connsiteX34" fmla="*/ 122328 w 327026"/>
              <a:gd name="connsiteY34" fmla="*/ 215900 h 337100"/>
              <a:gd name="connsiteX35" fmla="*/ 96021 w 327026"/>
              <a:gd name="connsiteY35" fmla="*/ 248812 h 337100"/>
              <a:gd name="connsiteX36" fmla="*/ 86814 w 327026"/>
              <a:gd name="connsiteY36" fmla="*/ 283040 h 337100"/>
              <a:gd name="connsiteX37" fmla="*/ 160474 w 327026"/>
              <a:gd name="connsiteY37" fmla="*/ 304103 h 337100"/>
              <a:gd name="connsiteX38" fmla="*/ 167051 w 327026"/>
              <a:gd name="connsiteY38" fmla="*/ 302787 h 337100"/>
              <a:gd name="connsiteX39" fmla="*/ 170997 w 327026"/>
              <a:gd name="connsiteY39" fmla="*/ 322534 h 337100"/>
              <a:gd name="connsiteX40" fmla="*/ 160474 w 327026"/>
              <a:gd name="connsiteY40" fmla="*/ 323850 h 337100"/>
              <a:gd name="connsiteX41" fmla="*/ 0 w 327026"/>
              <a:gd name="connsiteY41" fmla="*/ 161925 h 337100"/>
              <a:gd name="connsiteX42" fmla="*/ 160474 w 327026"/>
              <a:gd name="connsiteY42" fmla="*/ 0 h 3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7026" h="337100">
                <a:moveTo>
                  <a:pt x="157951" y="134938"/>
                </a:moveTo>
                <a:cubicBezTo>
                  <a:pt x="157951" y="134938"/>
                  <a:pt x="157951" y="134938"/>
                  <a:pt x="327026" y="239958"/>
                </a:cubicBezTo>
                <a:cubicBezTo>
                  <a:pt x="327026" y="239958"/>
                  <a:pt x="327026" y="239958"/>
                  <a:pt x="259660" y="254398"/>
                </a:cubicBezTo>
                <a:lnTo>
                  <a:pt x="295325" y="305595"/>
                </a:lnTo>
                <a:cubicBezTo>
                  <a:pt x="301929" y="316097"/>
                  <a:pt x="300608" y="327911"/>
                  <a:pt x="292683" y="334475"/>
                </a:cubicBezTo>
                <a:cubicBezTo>
                  <a:pt x="283436" y="339726"/>
                  <a:pt x="271548" y="337101"/>
                  <a:pt x="263623" y="326599"/>
                </a:cubicBezTo>
                <a:cubicBezTo>
                  <a:pt x="263623" y="326599"/>
                  <a:pt x="263623" y="326599"/>
                  <a:pt x="227959" y="275402"/>
                </a:cubicBezTo>
                <a:cubicBezTo>
                  <a:pt x="227959" y="275402"/>
                  <a:pt x="227959" y="275402"/>
                  <a:pt x="192294" y="333162"/>
                </a:cubicBezTo>
                <a:cubicBezTo>
                  <a:pt x="192294" y="333162"/>
                  <a:pt x="192294" y="333162"/>
                  <a:pt x="153988" y="137564"/>
                </a:cubicBezTo>
                <a:cubicBezTo>
                  <a:pt x="153988" y="137564"/>
                  <a:pt x="153988" y="137564"/>
                  <a:pt x="157951" y="134938"/>
                </a:cubicBezTo>
                <a:close/>
                <a:moveTo>
                  <a:pt x="287448" y="96838"/>
                </a:moveTo>
                <a:cubicBezTo>
                  <a:pt x="280879" y="99436"/>
                  <a:pt x="272996" y="103332"/>
                  <a:pt x="270368" y="108528"/>
                </a:cubicBezTo>
                <a:cubicBezTo>
                  <a:pt x="265113" y="117620"/>
                  <a:pt x="271682" y="143597"/>
                  <a:pt x="280879" y="150092"/>
                </a:cubicBezTo>
                <a:cubicBezTo>
                  <a:pt x="292703" y="159184"/>
                  <a:pt x="299272" y="170873"/>
                  <a:pt x="301899" y="182563"/>
                </a:cubicBezTo>
                <a:cubicBezTo>
                  <a:pt x="303213" y="176069"/>
                  <a:pt x="303213" y="168276"/>
                  <a:pt x="303213" y="161781"/>
                </a:cubicBezTo>
                <a:cubicBezTo>
                  <a:pt x="303213" y="138402"/>
                  <a:pt x="297958" y="116321"/>
                  <a:pt x="287448" y="96838"/>
                </a:cubicBezTo>
                <a:close/>
                <a:moveTo>
                  <a:pt x="160474" y="0"/>
                </a:moveTo>
                <a:cubicBezTo>
                  <a:pt x="249918" y="0"/>
                  <a:pt x="322263" y="72405"/>
                  <a:pt x="322263" y="161925"/>
                </a:cubicBezTo>
                <a:cubicBezTo>
                  <a:pt x="322263" y="179039"/>
                  <a:pt x="319632" y="196153"/>
                  <a:pt x="314371" y="211951"/>
                </a:cubicBezTo>
                <a:cubicBezTo>
                  <a:pt x="314371" y="211951"/>
                  <a:pt x="314371" y="211951"/>
                  <a:pt x="242026" y="165875"/>
                </a:cubicBezTo>
                <a:cubicBezTo>
                  <a:pt x="247288" y="157976"/>
                  <a:pt x="257811" y="147444"/>
                  <a:pt x="259126" y="139545"/>
                </a:cubicBezTo>
                <a:cubicBezTo>
                  <a:pt x="260441" y="127697"/>
                  <a:pt x="251234" y="97418"/>
                  <a:pt x="244657" y="94785"/>
                </a:cubicBezTo>
                <a:cubicBezTo>
                  <a:pt x="238080" y="90836"/>
                  <a:pt x="218350" y="71089"/>
                  <a:pt x="203881" y="63190"/>
                </a:cubicBezTo>
                <a:cubicBezTo>
                  <a:pt x="193358" y="57924"/>
                  <a:pt x="188096" y="36861"/>
                  <a:pt x="186781" y="22380"/>
                </a:cubicBezTo>
                <a:cubicBezTo>
                  <a:pt x="177574" y="21063"/>
                  <a:pt x="169681" y="19747"/>
                  <a:pt x="160474" y="19747"/>
                </a:cubicBezTo>
                <a:cubicBezTo>
                  <a:pt x="128905" y="19747"/>
                  <a:pt x="98652" y="30279"/>
                  <a:pt x="74975" y="48709"/>
                </a:cubicBezTo>
                <a:cubicBezTo>
                  <a:pt x="81552" y="59241"/>
                  <a:pt x="93390" y="78988"/>
                  <a:pt x="86814" y="86886"/>
                </a:cubicBezTo>
                <a:cubicBezTo>
                  <a:pt x="78921" y="100051"/>
                  <a:pt x="53930" y="100051"/>
                  <a:pt x="53930" y="111899"/>
                </a:cubicBezTo>
                <a:cubicBezTo>
                  <a:pt x="53930" y="123747"/>
                  <a:pt x="52614" y="135596"/>
                  <a:pt x="53930" y="140862"/>
                </a:cubicBezTo>
                <a:cubicBezTo>
                  <a:pt x="55245" y="146128"/>
                  <a:pt x="69714" y="150077"/>
                  <a:pt x="59191" y="157976"/>
                </a:cubicBezTo>
                <a:cubicBezTo>
                  <a:pt x="52614" y="164558"/>
                  <a:pt x="32884" y="175090"/>
                  <a:pt x="21046" y="181672"/>
                </a:cubicBezTo>
                <a:cubicBezTo>
                  <a:pt x="22361" y="197470"/>
                  <a:pt x="27622" y="213267"/>
                  <a:pt x="35515" y="227748"/>
                </a:cubicBezTo>
                <a:cubicBezTo>
                  <a:pt x="38145" y="219850"/>
                  <a:pt x="49984" y="192204"/>
                  <a:pt x="59191" y="190887"/>
                </a:cubicBezTo>
                <a:cubicBezTo>
                  <a:pt x="69714" y="188254"/>
                  <a:pt x="78921" y="185621"/>
                  <a:pt x="89444" y="198786"/>
                </a:cubicBezTo>
                <a:cubicBezTo>
                  <a:pt x="99967" y="211951"/>
                  <a:pt x="114436" y="215900"/>
                  <a:pt x="122328" y="215900"/>
                </a:cubicBezTo>
                <a:cubicBezTo>
                  <a:pt x="130220" y="215900"/>
                  <a:pt x="121013" y="243546"/>
                  <a:pt x="96021" y="248812"/>
                </a:cubicBezTo>
                <a:cubicBezTo>
                  <a:pt x="72345" y="252761"/>
                  <a:pt x="106544" y="283040"/>
                  <a:pt x="86814" y="283040"/>
                </a:cubicBezTo>
                <a:cubicBezTo>
                  <a:pt x="109175" y="296204"/>
                  <a:pt x="134167" y="304103"/>
                  <a:pt x="160474" y="304103"/>
                </a:cubicBezTo>
                <a:cubicBezTo>
                  <a:pt x="163105" y="304103"/>
                  <a:pt x="165735" y="302787"/>
                  <a:pt x="167051" y="302787"/>
                </a:cubicBezTo>
                <a:cubicBezTo>
                  <a:pt x="167051" y="302787"/>
                  <a:pt x="167051" y="302787"/>
                  <a:pt x="170997" y="322534"/>
                </a:cubicBezTo>
                <a:cubicBezTo>
                  <a:pt x="168366" y="322534"/>
                  <a:pt x="164420" y="323850"/>
                  <a:pt x="160474" y="323850"/>
                </a:cubicBezTo>
                <a:cubicBezTo>
                  <a:pt x="72345" y="323850"/>
                  <a:pt x="0" y="251445"/>
                  <a:pt x="0" y="161925"/>
                </a:cubicBezTo>
                <a:cubicBezTo>
                  <a:pt x="0" y="72405"/>
                  <a:pt x="72345" y="0"/>
                  <a:pt x="1604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889" tIns="60944" rIns="121889" bIns="60944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865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5" name="椭圆 22"/>
          <p:cNvSpPr/>
          <p:nvPr/>
        </p:nvSpPr>
        <p:spPr>
          <a:xfrm>
            <a:off x="1920567" y="3285231"/>
            <a:ext cx="1247831" cy="1328659"/>
          </a:xfrm>
          <a:custGeom>
            <a:avLst/>
            <a:gdLst>
              <a:gd name="connsiteX0" fmla="*/ 270013 w 315913"/>
              <a:gd name="connsiteY0" fmla="*/ 244475 h 338138"/>
              <a:gd name="connsiteX1" fmla="*/ 315913 w 315913"/>
              <a:gd name="connsiteY1" fmla="*/ 290647 h 338138"/>
              <a:gd name="connsiteX2" fmla="*/ 315913 w 315913"/>
              <a:gd name="connsiteY2" fmla="*/ 331542 h 338138"/>
              <a:gd name="connsiteX3" fmla="*/ 313290 w 315913"/>
              <a:gd name="connsiteY3" fmla="*/ 335500 h 338138"/>
              <a:gd name="connsiteX4" fmla="*/ 309356 w 315913"/>
              <a:gd name="connsiteY4" fmla="*/ 338138 h 338138"/>
              <a:gd name="connsiteX5" fmla="*/ 231982 w 315913"/>
              <a:gd name="connsiteY5" fmla="*/ 338138 h 338138"/>
              <a:gd name="connsiteX6" fmla="*/ 225425 w 315913"/>
              <a:gd name="connsiteY6" fmla="*/ 331542 h 338138"/>
              <a:gd name="connsiteX7" fmla="*/ 225425 w 315913"/>
              <a:gd name="connsiteY7" fmla="*/ 290647 h 338138"/>
              <a:gd name="connsiteX8" fmla="*/ 270013 w 315913"/>
              <a:gd name="connsiteY8" fmla="*/ 244475 h 338138"/>
              <a:gd name="connsiteX9" fmla="*/ 157956 w 315913"/>
              <a:gd name="connsiteY9" fmla="*/ 244475 h 338138"/>
              <a:gd name="connsiteX10" fmla="*/ 203200 w 315913"/>
              <a:gd name="connsiteY10" fmla="*/ 290647 h 338138"/>
              <a:gd name="connsiteX11" fmla="*/ 203200 w 315913"/>
              <a:gd name="connsiteY11" fmla="*/ 331542 h 338138"/>
              <a:gd name="connsiteX12" fmla="*/ 201869 w 315913"/>
              <a:gd name="connsiteY12" fmla="*/ 335500 h 338138"/>
              <a:gd name="connsiteX13" fmla="*/ 196546 w 315913"/>
              <a:gd name="connsiteY13" fmla="*/ 338138 h 338138"/>
              <a:gd name="connsiteX14" fmla="*/ 119365 w 315913"/>
              <a:gd name="connsiteY14" fmla="*/ 338138 h 338138"/>
              <a:gd name="connsiteX15" fmla="*/ 112712 w 315913"/>
              <a:gd name="connsiteY15" fmla="*/ 331542 h 338138"/>
              <a:gd name="connsiteX16" fmla="*/ 112712 w 315913"/>
              <a:gd name="connsiteY16" fmla="*/ 290647 h 338138"/>
              <a:gd name="connsiteX17" fmla="*/ 157956 w 315913"/>
              <a:gd name="connsiteY17" fmla="*/ 244475 h 338138"/>
              <a:gd name="connsiteX18" fmla="*/ 45900 w 315913"/>
              <a:gd name="connsiteY18" fmla="*/ 244475 h 338138"/>
              <a:gd name="connsiteX19" fmla="*/ 90488 w 315913"/>
              <a:gd name="connsiteY19" fmla="*/ 290647 h 338138"/>
              <a:gd name="connsiteX20" fmla="*/ 90488 w 315913"/>
              <a:gd name="connsiteY20" fmla="*/ 331542 h 338138"/>
              <a:gd name="connsiteX21" fmla="*/ 89176 w 315913"/>
              <a:gd name="connsiteY21" fmla="*/ 335500 h 338138"/>
              <a:gd name="connsiteX22" fmla="*/ 83931 w 315913"/>
              <a:gd name="connsiteY22" fmla="*/ 338138 h 338138"/>
              <a:gd name="connsiteX23" fmla="*/ 6557 w 315913"/>
              <a:gd name="connsiteY23" fmla="*/ 338138 h 338138"/>
              <a:gd name="connsiteX24" fmla="*/ 0 w 315913"/>
              <a:gd name="connsiteY24" fmla="*/ 331542 h 338138"/>
              <a:gd name="connsiteX25" fmla="*/ 0 w 315913"/>
              <a:gd name="connsiteY25" fmla="*/ 290647 h 338138"/>
              <a:gd name="connsiteX26" fmla="*/ 45900 w 315913"/>
              <a:gd name="connsiteY26" fmla="*/ 244475 h 338138"/>
              <a:gd name="connsiteX27" fmla="*/ 271463 w 315913"/>
              <a:gd name="connsiteY27" fmla="*/ 180975 h 338138"/>
              <a:gd name="connsiteX28" fmla="*/ 301625 w 315913"/>
              <a:gd name="connsiteY28" fmla="*/ 211138 h 338138"/>
              <a:gd name="connsiteX29" fmla="*/ 271463 w 315913"/>
              <a:gd name="connsiteY29" fmla="*/ 241300 h 338138"/>
              <a:gd name="connsiteX30" fmla="*/ 241300 w 315913"/>
              <a:gd name="connsiteY30" fmla="*/ 211138 h 338138"/>
              <a:gd name="connsiteX31" fmla="*/ 271463 w 315913"/>
              <a:gd name="connsiteY31" fmla="*/ 180975 h 338138"/>
              <a:gd name="connsiteX32" fmla="*/ 159420 w 315913"/>
              <a:gd name="connsiteY32" fmla="*/ 180975 h 338138"/>
              <a:gd name="connsiteX33" fmla="*/ 188912 w 315913"/>
              <a:gd name="connsiteY33" fmla="*/ 211138 h 338138"/>
              <a:gd name="connsiteX34" fmla="*/ 159420 w 315913"/>
              <a:gd name="connsiteY34" fmla="*/ 241300 h 338138"/>
              <a:gd name="connsiteX35" fmla="*/ 128587 w 315913"/>
              <a:gd name="connsiteY35" fmla="*/ 211138 h 338138"/>
              <a:gd name="connsiteX36" fmla="*/ 159420 w 315913"/>
              <a:gd name="connsiteY36" fmla="*/ 180975 h 338138"/>
              <a:gd name="connsiteX37" fmla="*/ 46038 w 315913"/>
              <a:gd name="connsiteY37" fmla="*/ 180975 h 338138"/>
              <a:gd name="connsiteX38" fmla="*/ 76201 w 315913"/>
              <a:gd name="connsiteY38" fmla="*/ 211138 h 338138"/>
              <a:gd name="connsiteX39" fmla="*/ 46038 w 315913"/>
              <a:gd name="connsiteY39" fmla="*/ 241301 h 338138"/>
              <a:gd name="connsiteX40" fmla="*/ 15875 w 315913"/>
              <a:gd name="connsiteY40" fmla="*/ 211138 h 338138"/>
              <a:gd name="connsiteX41" fmla="*/ 46038 w 315913"/>
              <a:gd name="connsiteY41" fmla="*/ 180975 h 338138"/>
              <a:gd name="connsiteX42" fmla="*/ 270005 w 315913"/>
              <a:gd name="connsiteY42" fmla="*/ 77788 h 338138"/>
              <a:gd name="connsiteX43" fmla="*/ 238125 w 315913"/>
              <a:gd name="connsiteY43" fmla="*/ 109792 h 338138"/>
              <a:gd name="connsiteX44" fmla="*/ 238125 w 315913"/>
              <a:gd name="connsiteY44" fmla="*/ 144463 h 338138"/>
              <a:gd name="connsiteX45" fmla="*/ 303213 w 315913"/>
              <a:gd name="connsiteY45" fmla="*/ 144463 h 338138"/>
              <a:gd name="connsiteX46" fmla="*/ 303213 w 315913"/>
              <a:gd name="connsiteY46" fmla="*/ 109792 h 338138"/>
              <a:gd name="connsiteX47" fmla="*/ 270005 w 315913"/>
              <a:gd name="connsiteY47" fmla="*/ 77788 h 338138"/>
              <a:gd name="connsiteX48" fmla="*/ 270013 w 315913"/>
              <a:gd name="connsiteY48" fmla="*/ 65088 h 338138"/>
              <a:gd name="connsiteX49" fmla="*/ 315913 w 315913"/>
              <a:gd name="connsiteY49" fmla="*/ 109941 h 338138"/>
              <a:gd name="connsiteX50" fmla="*/ 315913 w 315913"/>
              <a:gd name="connsiteY50" fmla="*/ 150836 h 338138"/>
              <a:gd name="connsiteX51" fmla="*/ 313290 w 315913"/>
              <a:gd name="connsiteY51" fmla="*/ 156113 h 338138"/>
              <a:gd name="connsiteX52" fmla="*/ 309356 w 315913"/>
              <a:gd name="connsiteY52" fmla="*/ 158751 h 338138"/>
              <a:gd name="connsiteX53" fmla="*/ 231982 w 315913"/>
              <a:gd name="connsiteY53" fmla="*/ 158751 h 338138"/>
              <a:gd name="connsiteX54" fmla="*/ 225425 w 315913"/>
              <a:gd name="connsiteY54" fmla="*/ 150836 h 338138"/>
              <a:gd name="connsiteX55" fmla="*/ 225425 w 315913"/>
              <a:gd name="connsiteY55" fmla="*/ 109941 h 338138"/>
              <a:gd name="connsiteX56" fmla="*/ 270013 w 315913"/>
              <a:gd name="connsiteY56" fmla="*/ 65088 h 338138"/>
              <a:gd name="connsiteX57" fmla="*/ 157956 w 315913"/>
              <a:gd name="connsiteY57" fmla="*/ 65088 h 338138"/>
              <a:gd name="connsiteX58" fmla="*/ 203200 w 315913"/>
              <a:gd name="connsiteY58" fmla="*/ 109941 h 338138"/>
              <a:gd name="connsiteX59" fmla="*/ 203200 w 315913"/>
              <a:gd name="connsiteY59" fmla="*/ 150836 h 338138"/>
              <a:gd name="connsiteX60" fmla="*/ 201869 w 315913"/>
              <a:gd name="connsiteY60" fmla="*/ 156113 h 338138"/>
              <a:gd name="connsiteX61" fmla="*/ 196546 w 315913"/>
              <a:gd name="connsiteY61" fmla="*/ 158751 h 338138"/>
              <a:gd name="connsiteX62" fmla="*/ 119365 w 315913"/>
              <a:gd name="connsiteY62" fmla="*/ 158751 h 338138"/>
              <a:gd name="connsiteX63" fmla="*/ 112712 w 315913"/>
              <a:gd name="connsiteY63" fmla="*/ 150836 h 338138"/>
              <a:gd name="connsiteX64" fmla="*/ 112712 w 315913"/>
              <a:gd name="connsiteY64" fmla="*/ 109941 h 338138"/>
              <a:gd name="connsiteX65" fmla="*/ 157956 w 315913"/>
              <a:gd name="connsiteY65" fmla="*/ 65088 h 338138"/>
              <a:gd name="connsiteX66" fmla="*/ 45900 w 315913"/>
              <a:gd name="connsiteY66" fmla="*/ 65088 h 338138"/>
              <a:gd name="connsiteX67" fmla="*/ 90488 w 315913"/>
              <a:gd name="connsiteY67" fmla="*/ 109941 h 338138"/>
              <a:gd name="connsiteX68" fmla="*/ 90488 w 315913"/>
              <a:gd name="connsiteY68" fmla="*/ 150836 h 338138"/>
              <a:gd name="connsiteX69" fmla="*/ 89176 w 315913"/>
              <a:gd name="connsiteY69" fmla="*/ 156113 h 338138"/>
              <a:gd name="connsiteX70" fmla="*/ 83931 w 315913"/>
              <a:gd name="connsiteY70" fmla="*/ 158751 h 338138"/>
              <a:gd name="connsiteX71" fmla="*/ 6557 w 315913"/>
              <a:gd name="connsiteY71" fmla="*/ 158751 h 338138"/>
              <a:gd name="connsiteX72" fmla="*/ 0 w 315913"/>
              <a:gd name="connsiteY72" fmla="*/ 150836 h 338138"/>
              <a:gd name="connsiteX73" fmla="*/ 0 w 315913"/>
              <a:gd name="connsiteY73" fmla="*/ 109941 h 338138"/>
              <a:gd name="connsiteX74" fmla="*/ 45900 w 315913"/>
              <a:gd name="connsiteY74" fmla="*/ 65088 h 338138"/>
              <a:gd name="connsiteX75" fmla="*/ 270669 w 315913"/>
              <a:gd name="connsiteY75" fmla="*/ 14288 h 338138"/>
              <a:gd name="connsiteX76" fmla="*/ 254000 w 315913"/>
              <a:gd name="connsiteY76" fmla="*/ 30957 h 338138"/>
              <a:gd name="connsiteX77" fmla="*/ 270669 w 315913"/>
              <a:gd name="connsiteY77" fmla="*/ 47626 h 338138"/>
              <a:gd name="connsiteX78" fmla="*/ 287338 w 315913"/>
              <a:gd name="connsiteY78" fmla="*/ 30957 h 338138"/>
              <a:gd name="connsiteX79" fmla="*/ 270669 w 315913"/>
              <a:gd name="connsiteY79" fmla="*/ 14288 h 338138"/>
              <a:gd name="connsiteX80" fmla="*/ 271463 w 315913"/>
              <a:gd name="connsiteY80" fmla="*/ 0 h 338138"/>
              <a:gd name="connsiteX81" fmla="*/ 301625 w 315913"/>
              <a:gd name="connsiteY81" fmla="*/ 30957 h 338138"/>
              <a:gd name="connsiteX82" fmla="*/ 271463 w 315913"/>
              <a:gd name="connsiteY82" fmla="*/ 61913 h 338138"/>
              <a:gd name="connsiteX83" fmla="*/ 241300 w 315913"/>
              <a:gd name="connsiteY83" fmla="*/ 30957 h 338138"/>
              <a:gd name="connsiteX84" fmla="*/ 271463 w 315913"/>
              <a:gd name="connsiteY84" fmla="*/ 0 h 338138"/>
              <a:gd name="connsiteX85" fmla="*/ 159420 w 315913"/>
              <a:gd name="connsiteY85" fmla="*/ 0 h 338138"/>
              <a:gd name="connsiteX86" fmla="*/ 188912 w 315913"/>
              <a:gd name="connsiteY86" fmla="*/ 30957 h 338138"/>
              <a:gd name="connsiteX87" fmla="*/ 159420 w 315913"/>
              <a:gd name="connsiteY87" fmla="*/ 61913 h 338138"/>
              <a:gd name="connsiteX88" fmla="*/ 128587 w 315913"/>
              <a:gd name="connsiteY88" fmla="*/ 30957 h 338138"/>
              <a:gd name="connsiteX89" fmla="*/ 159420 w 315913"/>
              <a:gd name="connsiteY89" fmla="*/ 0 h 338138"/>
              <a:gd name="connsiteX90" fmla="*/ 46037 w 315913"/>
              <a:gd name="connsiteY90" fmla="*/ 0 h 338138"/>
              <a:gd name="connsiteX91" fmla="*/ 76200 w 315913"/>
              <a:gd name="connsiteY91" fmla="*/ 30957 h 338138"/>
              <a:gd name="connsiteX92" fmla="*/ 46037 w 315913"/>
              <a:gd name="connsiteY92" fmla="*/ 61913 h 338138"/>
              <a:gd name="connsiteX93" fmla="*/ 15875 w 315913"/>
              <a:gd name="connsiteY93" fmla="*/ 30957 h 338138"/>
              <a:gd name="connsiteX94" fmla="*/ 46037 w 315913"/>
              <a:gd name="connsiteY9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15913" h="338138">
                <a:moveTo>
                  <a:pt x="270013" y="244475"/>
                </a:moveTo>
                <a:cubicBezTo>
                  <a:pt x="294930" y="244475"/>
                  <a:pt x="315913" y="265582"/>
                  <a:pt x="315913" y="290647"/>
                </a:cubicBezTo>
                <a:cubicBezTo>
                  <a:pt x="315913" y="290647"/>
                  <a:pt x="315913" y="290647"/>
                  <a:pt x="315913" y="331542"/>
                </a:cubicBezTo>
                <a:cubicBezTo>
                  <a:pt x="315913" y="332861"/>
                  <a:pt x="314602" y="335500"/>
                  <a:pt x="313290" y="335500"/>
                </a:cubicBezTo>
                <a:cubicBezTo>
                  <a:pt x="313290" y="336819"/>
                  <a:pt x="310667" y="338138"/>
                  <a:pt x="309356" y="338138"/>
                </a:cubicBezTo>
                <a:cubicBezTo>
                  <a:pt x="309356" y="338138"/>
                  <a:pt x="309356" y="338138"/>
                  <a:pt x="231982" y="338138"/>
                </a:cubicBezTo>
                <a:cubicBezTo>
                  <a:pt x="228048" y="338138"/>
                  <a:pt x="225425" y="335500"/>
                  <a:pt x="225425" y="331542"/>
                </a:cubicBezTo>
                <a:cubicBezTo>
                  <a:pt x="225425" y="331542"/>
                  <a:pt x="225425" y="331542"/>
                  <a:pt x="225425" y="290647"/>
                </a:cubicBezTo>
                <a:cubicBezTo>
                  <a:pt x="225425" y="265582"/>
                  <a:pt x="246408" y="244475"/>
                  <a:pt x="270013" y="244475"/>
                </a:cubicBezTo>
                <a:close/>
                <a:moveTo>
                  <a:pt x="157956" y="244475"/>
                </a:moveTo>
                <a:cubicBezTo>
                  <a:pt x="183239" y="244475"/>
                  <a:pt x="203200" y="265582"/>
                  <a:pt x="203200" y="290647"/>
                </a:cubicBezTo>
                <a:cubicBezTo>
                  <a:pt x="203200" y="290647"/>
                  <a:pt x="203200" y="290647"/>
                  <a:pt x="203200" y="331542"/>
                </a:cubicBezTo>
                <a:cubicBezTo>
                  <a:pt x="203200" y="332861"/>
                  <a:pt x="203200" y="335500"/>
                  <a:pt x="201869" y="335500"/>
                </a:cubicBezTo>
                <a:cubicBezTo>
                  <a:pt x="200538" y="336819"/>
                  <a:pt x="199208" y="338138"/>
                  <a:pt x="196546" y="338138"/>
                </a:cubicBezTo>
                <a:cubicBezTo>
                  <a:pt x="196546" y="338138"/>
                  <a:pt x="196546" y="338138"/>
                  <a:pt x="119365" y="338138"/>
                </a:cubicBezTo>
                <a:cubicBezTo>
                  <a:pt x="115373" y="338138"/>
                  <a:pt x="112712" y="335500"/>
                  <a:pt x="112712" y="331542"/>
                </a:cubicBezTo>
                <a:cubicBezTo>
                  <a:pt x="112712" y="331542"/>
                  <a:pt x="112712" y="331542"/>
                  <a:pt x="112712" y="290647"/>
                </a:cubicBezTo>
                <a:cubicBezTo>
                  <a:pt x="112712" y="265582"/>
                  <a:pt x="132672" y="244475"/>
                  <a:pt x="157956" y="244475"/>
                </a:cubicBezTo>
                <a:close/>
                <a:moveTo>
                  <a:pt x="45900" y="244475"/>
                </a:moveTo>
                <a:cubicBezTo>
                  <a:pt x="69505" y="244475"/>
                  <a:pt x="90488" y="265582"/>
                  <a:pt x="90488" y="290647"/>
                </a:cubicBezTo>
                <a:cubicBezTo>
                  <a:pt x="90488" y="290647"/>
                  <a:pt x="90488" y="290647"/>
                  <a:pt x="90488" y="331542"/>
                </a:cubicBezTo>
                <a:cubicBezTo>
                  <a:pt x="90488" y="332861"/>
                  <a:pt x="90488" y="335500"/>
                  <a:pt x="89176" y="335500"/>
                </a:cubicBezTo>
                <a:cubicBezTo>
                  <a:pt x="87865" y="336819"/>
                  <a:pt x="85242" y="338138"/>
                  <a:pt x="83931" y="338138"/>
                </a:cubicBezTo>
                <a:cubicBezTo>
                  <a:pt x="83931" y="338138"/>
                  <a:pt x="83931" y="338138"/>
                  <a:pt x="6557" y="338138"/>
                </a:cubicBezTo>
                <a:cubicBezTo>
                  <a:pt x="3934" y="338138"/>
                  <a:pt x="0" y="335500"/>
                  <a:pt x="0" y="331542"/>
                </a:cubicBezTo>
                <a:cubicBezTo>
                  <a:pt x="0" y="331542"/>
                  <a:pt x="0" y="331542"/>
                  <a:pt x="0" y="290647"/>
                </a:cubicBezTo>
                <a:cubicBezTo>
                  <a:pt x="0" y="265582"/>
                  <a:pt x="20983" y="244475"/>
                  <a:pt x="45900" y="244475"/>
                </a:cubicBezTo>
                <a:close/>
                <a:moveTo>
                  <a:pt x="271463" y="180975"/>
                </a:moveTo>
                <a:cubicBezTo>
                  <a:pt x="287200" y="180975"/>
                  <a:pt x="301625" y="194089"/>
                  <a:pt x="301625" y="211138"/>
                </a:cubicBezTo>
                <a:cubicBezTo>
                  <a:pt x="301625" y="228186"/>
                  <a:pt x="287200" y="241300"/>
                  <a:pt x="271463" y="241300"/>
                </a:cubicBezTo>
                <a:cubicBezTo>
                  <a:pt x="254414" y="241300"/>
                  <a:pt x="241300" y="228186"/>
                  <a:pt x="241300" y="211138"/>
                </a:cubicBezTo>
                <a:cubicBezTo>
                  <a:pt x="241300" y="194089"/>
                  <a:pt x="254414" y="180975"/>
                  <a:pt x="271463" y="180975"/>
                </a:cubicBezTo>
                <a:close/>
                <a:moveTo>
                  <a:pt x="159420" y="180975"/>
                </a:moveTo>
                <a:cubicBezTo>
                  <a:pt x="175506" y="180975"/>
                  <a:pt x="188912" y="194089"/>
                  <a:pt x="188912" y="211138"/>
                </a:cubicBezTo>
                <a:cubicBezTo>
                  <a:pt x="188912" y="228186"/>
                  <a:pt x="175506" y="241300"/>
                  <a:pt x="159420" y="241300"/>
                </a:cubicBezTo>
                <a:cubicBezTo>
                  <a:pt x="141992" y="241300"/>
                  <a:pt x="128587" y="228186"/>
                  <a:pt x="128587" y="211138"/>
                </a:cubicBezTo>
                <a:cubicBezTo>
                  <a:pt x="128587" y="194089"/>
                  <a:pt x="141992" y="180975"/>
                  <a:pt x="159420" y="180975"/>
                </a:cubicBezTo>
                <a:close/>
                <a:moveTo>
                  <a:pt x="46038" y="180975"/>
                </a:moveTo>
                <a:cubicBezTo>
                  <a:pt x="62697" y="180975"/>
                  <a:pt x="76201" y="194479"/>
                  <a:pt x="76201" y="211138"/>
                </a:cubicBezTo>
                <a:cubicBezTo>
                  <a:pt x="76201" y="227797"/>
                  <a:pt x="62697" y="241301"/>
                  <a:pt x="46038" y="241301"/>
                </a:cubicBezTo>
                <a:cubicBezTo>
                  <a:pt x="29379" y="241301"/>
                  <a:pt x="15875" y="227797"/>
                  <a:pt x="15875" y="211138"/>
                </a:cubicBezTo>
                <a:cubicBezTo>
                  <a:pt x="15875" y="194479"/>
                  <a:pt x="29379" y="180975"/>
                  <a:pt x="46038" y="180975"/>
                </a:cubicBezTo>
                <a:close/>
                <a:moveTo>
                  <a:pt x="270005" y="77788"/>
                </a:moveTo>
                <a:cubicBezTo>
                  <a:pt x="252736" y="77788"/>
                  <a:pt x="238125" y="92457"/>
                  <a:pt x="238125" y="109792"/>
                </a:cubicBezTo>
                <a:cubicBezTo>
                  <a:pt x="238125" y="109792"/>
                  <a:pt x="238125" y="109792"/>
                  <a:pt x="238125" y="144463"/>
                </a:cubicBezTo>
                <a:cubicBezTo>
                  <a:pt x="238125" y="144463"/>
                  <a:pt x="238125" y="144463"/>
                  <a:pt x="303213" y="144463"/>
                </a:cubicBezTo>
                <a:lnTo>
                  <a:pt x="303213" y="109792"/>
                </a:lnTo>
                <a:cubicBezTo>
                  <a:pt x="303213" y="92457"/>
                  <a:pt x="288602" y="77788"/>
                  <a:pt x="270005" y="77788"/>
                </a:cubicBezTo>
                <a:close/>
                <a:moveTo>
                  <a:pt x="270013" y="65088"/>
                </a:moveTo>
                <a:cubicBezTo>
                  <a:pt x="294930" y="65088"/>
                  <a:pt x="315913" y="84876"/>
                  <a:pt x="315913" y="109941"/>
                </a:cubicBezTo>
                <a:cubicBezTo>
                  <a:pt x="315913" y="109941"/>
                  <a:pt x="315913" y="109941"/>
                  <a:pt x="315913" y="150836"/>
                </a:cubicBezTo>
                <a:cubicBezTo>
                  <a:pt x="315913" y="153474"/>
                  <a:pt x="314602" y="154794"/>
                  <a:pt x="313290" y="156113"/>
                </a:cubicBezTo>
                <a:cubicBezTo>
                  <a:pt x="313290" y="157432"/>
                  <a:pt x="310667" y="158751"/>
                  <a:pt x="309356" y="158751"/>
                </a:cubicBezTo>
                <a:cubicBezTo>
                  <a:pt x="309356" y="158751"/>
                  <a:pt x="309356" y="158751"/>
                  <a:pt x="231982" y="158751"/>
                </a:cubicBezTo>
                <a:cubicBezTo>
                  <a:pt x="228048" y="158751"/>
                  <a:pt x="225425" y="154794"/>
                  <a:pt x="225425" y="150836"/>
                </a:cubicBezTo>
                <a:cubicBezTo>
                  <a:pt x="225425" y="150836"/>
                  <a:pt x="225425" y="150836"/>
                  <a:pt x="225425" y="109941"/>
                </a:cubicBezTo>
                <a:cubicBezTo>
                  <a:pt x="225425" y="84876"/>
                  <a:pt x="246408" y="65088"/>
                  <a:pt x="270013" y="65088"/>
                </a:cubicBezTo>
                <a:close/>
                <a:moveTo>
                  <a:pt x="157956" y="65088"/>
                </a:moveTo>
                <a:cubicBezTo>
                  <a:pt x="183239" y="65088"/>
                  <a:pt x="203200" y="84876"/>
                  <a:pt x="203200" y="109941"/>
                </a:cubicBezTo>
                <a:cubicBezTo>
                  <a:pt x="203200" y="109941"/>
                  <a:pt x="203200" y="109941"/>
                  <a:pt x="203200" y="150836"/>
                </a:cubicBezTo>
                <a:cubicBezTo>
                  <a:pt x="203200" y="153474"/>
                  <a:pt x="203200" y="154794"/>
                  <a:pt x="201869" y="156113"/>
                </a:cubicBezTo>
                <a:cubicBezTo>
                  <a:pt x="200538" y="157432"/>
                  <a:pt x="199208" y="158751"/>
                  <a:pt x="196546" y="158751"/>
                </a:cubicBezTo>
                <a:cubicBezTo>
                  <a:pt x="196546" y="158751"/>
                  <a:pt x="196546" y="158751"/>
                  <a:pt x="119365" y="158751"/>
                </a:cubicBezTo>
                <a:cubicBezTo>
                  <a:pt x="115373" y="158751"/>
                  <a:pt x="112712" y="154794"/>
                  <a:pt x="112712" y="150836"/>
                </a:cubicBezTo>
                <a:cubicBezTo>
                  <a:pt x="112712" y="150836"/>
                  <a:pt x="112712" y="150836"/>
                  <a:pt x="112712" y="109941"/>
                </a:cubicBezTo>
                <a:cubicBezTo>
                  <a:pt x="112712" y="84876"/>
                  <a:pt x="132672" y="65088"/>
                  <a:pt x="157956" y="65088"/>
                </a:cubicBezTo>
                <a:close/>
                <a:moveTo>
                  <a:pt x="45900" y="65088"/>
                </a:moveTo>
                <a:cubicBezTo>
                  <a:pt x="69505" y="65088"/>
                  <a:pt x="90488" y="84876"/>
                  <a:pt x="90488" y="109941"/>
                </a:cubicBezTo>
                <a:cubicBezTo>
                  <a:pt x="90488" y="109941"/>
                  <a:pt x="90488" y="109941"/>
                  <a:pt x="90488" y="150836"/>
                </a:cubicBezTo>
                <a:cubicBezTo>
                  <a:pt x="90488" y="153474"/>
                  <a:pt x="90488" y="154794"/>
                  <a:pt x="89176" y="156113"/>
                </a:cubicBezTo>
                <a:cubicBezTo>
                  <a:pt x="87865" y="157432"/>
                  <a:pt x="85242" y="158751"/>
                  <a:pt x="83931" y="158751"/>
                </a:cubicBezTo>
                <a:cubicBezTo>
                  <a:pt x="83931" y="158751"/>
                  <a:pt x="83931" y="158751"/>
                  <a:pt x="6557" y="158751"/>
                </a:cubicBezTo>
                <a:cubicBezTo>
                  <a:pt x="3934" y="158751"/>
                  <a:pt x="0" y="154794"/>
                  <a:pt x="0" y="150836"/>
                </a:cubicBezTo>
                <a:cubicBezTo>
                  <a:pt x="0" y="150836"/>
                  <a:pt x="0" y="150836"/>
                  <a:pt x="0" y="109941"/>
                </a:cubicBezTo>
                <a:cubicBezTo>
                  <a:pt x="0" y="84876"/>
                  <a:pt x="20983" y="65088"/>
                  <a:pt x="45900" y="65088"/>
                </a:cubicBezTo>
                <a:close/>
                <a:moveTo>
                  <a:pt x="270669" y="14288"/>
                </a:moveTo>
                <a:cubicBezTo>
                  <a:pt x="261463" y="14288"/>
                  <a:pt x="254000" y="21751"/>
                  <a:pt x="254000" y="30957"/>
                </a:cubicBezTo>
                <a:cubicBezTo>
                  <a:pt x="254000" y="40163"/>
                  <a:pt x="261463" y="47626"/>
                  <a:pt x="270669" y="47626"/>
                </a:cubicBezTo>
                <a:cubicBezTo>
                  <a:pt x="279875" y="47626"/>
                  <a:pt x="287338" y="40163"/>
                  <a:pt x="287338" y="30957"/>
                </a:cubicBezTo>
                <a:cubicBezTo>
                  <a:pt x="287338" y="21751"/>
                  <a:pt x="279875" y="14288"/>
                  <a:pt x="270669" y="14288"/>
                </a:cubicBezTo>
                <a:close/>
                <a:moveTo>
                  <a:pt x="271463" y="0"/>
                </a:moveTo>
                <a:cubicBezTo>
                  <a:pt x="287200" y="0"/>
                  <a:pt x="301625" y="13459"/>
                  <a:pt x="301625" y="30957"/>
                </a:cubicBezTo>
                <a:cubicBezTo>
                  <a:pt x="301625" y="48454"/>
                  <a:pt x="287200" y="61913"/>
                  <a:pt x="271463" y="61913"/>
                </a:cubicBezTo>
                <a:cubicBezTo>
                  <a:pt x="254414" y="61913"/>
                  <a:pt x="241300" y="48454"/>
                  <a:pt x="241300" y="30957"/>
                </a:cubicBezTo>
                <a:cubicBezTo>
                  <a:pt x="241300" y="13459"/>
                  <a:pt x="254414" y="0"/>
                  <a:pt x="271463" y="0"/>
                </a:cubicBezTo>
                <a:close/>
                <a:moveTo>
                  <a:pt x="159420" y="0"/>
                </a:moveTo>
                <a:cubicBezTo>
                  <a:pt x="175506" y="0"/>
                  <a:pt x="188912" y="13459"/>
                  <a:pt x="188912" y="30957"/>
                </a:cubicBezTo>
                <a:cubicBezTo>
                  <a:pt x="188912" y="48454"/>
                  <a:pt x="175506" y="61913"/>
                  <a:pt x="159420" y="61913"/>
                </a:cubicBezTo>
                <a:cubicBezTo>
                  <a:pt x="141992" y="61913"/>
                  <a:pt x="128587" y="48454"/>
                  <a:pt x="128587" y="30957"/>
                </a:cubicBezTo>
                <a:cubicBezTo>
                  <a:pt x="128587" y="13459"/>
                  <a:pt x="141992" y="0"/>
                  <a:pt x="159420" y="0"/>
                </a:cubicBezTo>
                <a:close/>
                <a:moveTo>
                  <a:pt x="46037" y="0"/>
                </a:moveTo>
                <a:cubicBezTo>
                  <a:pt x="63086" y="0"/>
                  <a:pt x="76200" y="13459"/>
                  <a:pt x="76200" y="30957"/>
                </a:cubicBezTo>
                <a:cubicBezTo>
                  <a:pt x="76200" y="48454"/>
                  <a:pt x="63086" y="61913"/>
                  <a:pt x="46037" y="61913"/>
                </a:cubicBezTo>
                <a:cubicBezTo>
                  <a:pt x="28989" y="61913"/>
                  <a:pt x="15875" y="48454"/>
                  <a:pt x="15875" y="30957"/>
                </a:cubicBezTo>
                <a:cubicBezTo>
                  <a:pt x="15875" y="13459"/>
                  <a:pt x="28989" y="0"/>
                  <a:pt x="46037" y="0"/>
                </a:cubicBezTo>
                <a:close/>
              </a:path>
            </a:pathLst>
          </a:custGeom>
          <a:solidFill>
            <a:schemeClr val="accent3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889" tIns="60944" rIns="121889" bIns="60944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865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954300" y="1509473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、社群管理</a:t>
            </a:r>
          </a:p>
        </p:txBody>
      </p:sp>
      <p:sp>
        <p:nvSpPr>
          <p:cNvPr id="17" name="矩形 8"/>
          <p:cNvSpPr/>
          <p:nvPr/>
        </p:nvSpPr>
        <p:spPr>
          <a:xfrm>
            <a:off x="1152671" y="2277368"/>
            <a:ext cx="3953469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marL="213995" indent="-213995" eaLnBrk="0" hangingPunct="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latin typeface="+mj-ea"/>
                <a:ea typeface="+mj-ea"/>
              </a:rPr>
              <a:t>做新媒体社群，一定要想办法促进活跃度。</a:t>
            </a:r>
          </a:p>
        </p:txBody>
      </p:sp>
      <p:sp>
        <p:nvSpPr>
          <p:cNvPr id="18" name="矩形 8"/>
          <p:cNvSpPr>
            <a:spLocks noChangeArrowheads="1"/>
          </p:cNvSpPr>
          <p:nvPr/>
        </p:nvSpPr>
        <p:spPr bwMode="auto">
          <a:xfrm>
            <a:off x="432769" y="5156977"/>
            <a:ext cx="4895335" cy="112585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很多群被广告、色情内容占据，群主一定要发挥作用，让群里面保持正面形象，要限制，要定期清理。</a:t>
            </a:r>
          </a:p>
        </p:txBody>
      </p:sp>
      <p:sp>
        <p:nvSpPr>
          <p:cNvPr id="19" name="矩形 8"/>
          <p:cNvSpPr>
            <a:spLocks noChangeArrowheads="1"/>
          </p:cNvSpPr>
          <p:nvPr/>
        </p:nvSpPr>
        <p:spPr bwMode="auto">
          <a:xfrm>
            <a:off x="6767909" y="3136140"/>
            <a:ext cx="4703361" cy="112585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我觉得社群只是管理工具，但一定要把群管理到位，群是工具不是平台，尤其社区社群只是基础工具。</a:t>
            </a:r>
          </a:p>
        </p:txBody>
      </p:sp>
      <p:sp>
        <p:nvSpPr>
          <p:cNvPr id="20" name="矩形 8"/>
          <p:cNvSpPr>
            <a:spLocks noChangeArrowheads="1"/>
          </p:cNvSpPr>
          <p:nvPr/>
        </p:nvSpPr>
        <p:spPr bwMode="auto">
          <a:xfrm>
            <a:off x="6959883" y="4677043"/>
            <a:ext cx="4031453" cy="7810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规则奖惩要做清晰文字，起码让用户有奔头、有激励、颁任务。</a:t>
            </a:r>
          </a:p>
        </p:txBody>
      </p:sp>
      <p:cxnSp>
        <p:nvCxnSpPr>
          <p:cNvPr id="23" name="直接连接符 7"/>
          <p:cNvCxnSpPr/>
          <p:nvPr/>
        </p:nvCxnSpPr>
        <p:spPr>
          <a:xfrm>
            <a:off x="5952020" y="1461479"/>
            <a:ext cx="0" cy="5135303"/>
          </a:xfrm>
          <a:prstGeom prst="line">
            <a:avLst/>
          </a:prstGeom>
          <a:ln w="9525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8"/>
          <p:cNvGrpSpPr/>
          <p:nvPr/>
        </p:nvGrpSpPr>
        <p:grpSpPr>
          <a:xfrm>
            <a:off x="5866863" y="1679868"/>
            <a:ext cx="679202" cy="165559"/>
            <a:chOff x="5964215" y="1531583"/>
            <a:chExt cx="1070244" cy="223633"/>
          </a:xfrm>
          <a:solidFill>
            <a:schemeClr val="accent4"/>
          </a:solidFill>
        </p:grpSpPr>
        <p:sp>
          <p:nvSpPr>
            <p:cNvPr id="25" name="椭圆 8"/>
            <p:cNvSpPr/>
            <p:nvPr/>
          </p:nvSpPr>
          <p:spPr>
            <a:xfrm>
              <a:off x="5964215" y="1531583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26" name="直接连接符 12"/>
            <p:cNvCxnSpPr>
              <a:stCxn id="25" idx="6"/>
            </p:cNvCxnSpPr>
            <p:nvPr/>
          </p:nvCxnSpPr>
          <p:spPr>
            <a:xfrm flipV="1">
              <a:off x="6187848" y="1643399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12"/>
          <p:cNvGrpSpPr/>
          <p:nvPr/>
        </p:nvGrpSpPr>
        <p:grpSpPr>
          <a:xfrm>
            <a:off x="5867968" y="5553030"/>
            <a:ext cx="680401" cy="165559"/>
            <a:chOff x="5964215" y="4790393"/>
            <a:chExt cx="1072134" cy="223633"/>
          </a:xfrm>
          <a:solidFill>
            <a:schemeClr val="accent4"/>
          </a:solidFill>
        </p:grpSpPr>
        <p:sp>
          <p:nvSpPr>
            <p:cNvPr id="28" name="椭圆 10"/>
            <p:cNvSpPr/>
            <p:nvPr/>
          </p:nvSpPr>
          <p:spPr>
            <a:xfrm>
              <a:off x="5964215" y="4790393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29" name="直接连接符 14"/>
            <p:cNvCxnSpPr/>
            <p:nvPr/>
          </p:nvCxnSpPr>
          <p:spPr>
            <a:xfrm flipV="1">
              <a:off x="6189738" y="4902208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10"/>
          <p:cNvGrpSpPr/>
          <p:nvPr/>
        </p:nvGrpSpPr>
        <p:grpSpPr>
          <a:xfrm>
            <a:off x="5867968" y="3861153"/>
            <a:ext cx="680401" cy="165559"/>
            <a:chOff x="5964215" y="3033279"/>
            <a:chExt cx="1072134" cy="223633"/>
          </a:xfrm>
          <a:solidFill>
            <a:schemeClr val="accent4"/>
          </a:solidFill>
        </p:grpSpPr>
        <p:sp>
          <p:nvSpPr>
            <p:cNvPr id="31" name="椭圆 9"/>
            <p:cNvSpPr/>
            <p:nvPr/>
          </p:nvSpPr>
          <p:spPr>
            <a:xfrm>
              <a:off x="5964215" y="3033279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32" name="直接连接符 16"/>
            <p:cNvCxnSpPr/>
            <p:nvPr/>
          </p:nvCxnSpPr>
          <p:spPr>
            <a:xfrm flipV="1">
              <a:off x="6189738" y="3145093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14"/>
          <p:cNvGrpSpPr/>
          <p:nvPr/>
        </p:nvGrpSpPr>
        <p:grpSpPr>
          <a:xfrm>
            <a:off x="5280111" y="2181381"/>
            <a:ext cx="2711733" cy="496677"/>
            <a:chOff x="5349226" y="2010956"/>
            <a:chExt cx="4272984" cy="670899"/>
          </a:xfrm>
        </p:grpSpPr>
        <p:sp>
          <p:nvSpPr>
            <p:cNvPr id="37" name="燕尾形 18"/>
            <p:cNvSpPr/>
            <p:nvPr/>
          </p:nvSpPr>
          <p:spPr>
            <a:xfrm rot="10800000">
              <a:off x="5349226" y="2010956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528622" y="2067655"/>
              <a:ext cx="1036616" cy="5892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活跃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9" name="Group 15"/>
          <p:cNvGrpSpPr/>
          <p:nvPr/>
        </p:nvGrpSpPr>
        <p:grpSpPr>
          <a:xfrm>
            <a:off x="3912195" y="3189243"/>
            <a:ext cx="2711733" cy="496677"/>
            <a:chOff x="2569789" y="3646467"/>
            <a:chExt cx="4272984" cy="670899"/>
          </a:xfrm>
        </p:grpSpPr>
        <p:sp>
          <p:nvSpPr>
            <p:cNvPr id="40" name="燕尾形 20"/>
            <p:cNvSpPr/>
            <p:nvPr/>
          </p:nvSpPr>
          <p:spPr>
            <a:xfrm>
              <a:off x="2569789" y="3646467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48636" y="3646471"/>
              <a:ext cx="1036616" cy="5892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奖惩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2" name="Group 17"/>
          <p:cNvGrpSpPr/>
          <p:nvPr/>
        </p:nvGrpSpPr>
        <p:grpSpPr>
          <a:xfrm>
            <a:off x="5088137" y="5828875"/>
            <a:ext cx="2711733" cy="496676"/>
            <a:chOff x="5349226" y="5365450"/>
            <a:chExt cx="4272984" cy="670899"/>
          </a:xfrm>
        </p:grpSpPr>
        <p:sp>
          <p:nvSpPr>
            <p:cNvPr id="43" name="燕尾形 23"/>
            <p:cNvSpPr/>
            <p:nvPr/>
          </p:nvSpPr>
          <p:spPr>
            <a:xfrm rot="10800000">
              <a:off x="5349226" y="5365450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914475" y="5365464"/>
              <a:ext cx="1036616" cy="5892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任务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53" name="Group 15"/>
          <p:cNvGrpSpPr/>
          <p:nvPr/>
        </p:nvGrpSpPr>
        <p:grpSpPr>
          <a:xfrm>
            <a:off x="3864202" y="4389074"/>
            <a:ext cx="2711733" cy="496676"/>
            <a:chOff x="2569789" y="3646467"/>
            <a:chExt cx="4272984" cy="670899"/>
          </a:xfrm>
        </p:grpSpPr>
        <p:sp>
          <p:nvSpPr>
            <p:cNvPr id="54" name="燕尾形 20"/>
            <p:cNvSpPr/>
            <p:nvPr/>
          </p:nvSpPr>
          <p:spPr>
            <a:xfrm>
              <a:off x="2569789" y="3646467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323807" y="3646478"/>
              <a:ext cx="1460213" cy="5892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规则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  <p:bldP spid="15" grpId="0" bldLvl="0" animBg="1"/>
      <p:bldP spid="16" grpId="0"/>
      <p:bldP spid="17" grpId="0"/>
      <p:bldP spid="18" grpId="0"/>
      <p:bldP spid="19" grpId="0"/>
      <p:bldP spid="2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56" name="任意多边形 155"/>
          <p:cNvSpPr/>
          <p:nvPr/>
        </p:nvSpPr>
        <p:spPr bwMode="auto">
          <a:xfrm>
            <a:off x="3696326" y="2661316"/>
            <a:ext cx="3965280" cy="2010214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17" tIns="45708" rIns="91417" bIns="45708" numCol="1" anchor="t" anchorCtr="0" compatLnSpc="1">
            <a:noAutofit/>
          </a:bodyPr>
          <a:lstStyle/>
          <a:p>
            <a:endParaRPr lang="zh-CN" altLang="en-US" sz="2400"/>
          </a:p>
        </p:txBody>
      </p:sp>
      <p:sp>
        <p:nvSpPr>
          <p:cNvPr id="17" name="矩形 8"/>
          <p:cNvSpPr/>
          <p:nvPr/>
        </p:nvSpPr>
        <p:spPr>
          <a:xfrm>
            <a:off x="8015739" y="3093258"/>
            <a:ext cx="3647505" cy="11087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例：做一个活动，适当跟用户讨论，借用户的嘴说出来。</a:t>
            </a: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让用户帮你想想办法，让用户有参与感。</a:t>
            </a:r>
          </a:p>
        </p:txBody>
      </p:sp>
      <p:cxnSp>
        <p:nvCxnSpPr>
          <p:cNvPr id="18" name="Straight Connector 29"/>
          <p:cNvCxnSpPr/>
          <p:nvPr/>
        </p:nvCxnSpPr>
        <p:spPr>
          <a:xfrm>
            <a:off x="7583798" y="3573192"/>
            <a:ext cx="431941" cy="0"/>
          </a:xfrm>
          <a:prstGeom prst="line">
            <a:avLst/>
          </a:prstGeom>
          <a:ln w="381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Arc 30"/>
          <p:cNvSpPr/>
          <p:nvPr/>
        </p:nvSpPr>
        <p:spPr>
          <a:xfrm>
            <a:off x="2640469" y="1941414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Group 44"/>
          <p:cNvGrpSpPr/>
          <p:nvPr/>
        </p:nvGrpSpPr>
        <p:grpSpPr>
          <a:xfrm>
            <a:off x="864710" y="1605460"/>
            <a:ext cx="2571904" cy="1119567"/>
            <a:chOff x="494433" y="1214427"/>
            <a:chExt cx="1791552" cy="779773"/>
          </a:xfrm>
        </p:grpSpPr>
        <p:sp>
          <p:nvSpPr>
            <p:cNvPr id="21" name="Rectangle 40"/>
            <p:cNvSpPr/>
            <p:nvPr/>
          </p:nvSpPr>
          <p:spPr>
            <a:xfrm>
              <a:off x="494433" y="1500180"/>
              <a:ext cx="1791552" cy="49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尝试跟各平台打通、和别人跨界合作，不要自己玩自己的</a:t>
              </a:r>
            </a:p>
          </p:txBody>
        </p:sp>
        <p:sp>
          <p:nvSpPr>
            <p:cNvPr id="22" name="Rectangle 41"/>
            <p:cNvSpPr/>
            <p:nvPr/>
          </p:nvSpPr>
          <p:spPr>
            <a:xfrm>
              <a:off x="1000100" y="1214427"/>
              <a:ext cx="1283010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各平台打通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23" name="Arc 31"/>
          <p:cNvSpPr/>
          <p:nvPr/>
        </p:nvSpPr>
        <p:spPr>
          <a:xfrm flipH="1">
            <a:off x="6671922" y="2037401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" name="Group 45"/>
          <p:cNvGrpSpPr/>
          <p:nvPr/>
        </p:nvGrpSpPr>
        <p:grpSpPr>
          <a:xfrm>
            <a:off x="7583798" y="1557466"/>
            <a:ext cx="2358752" cy="1045716"/>
            <a:chOff x="6500826" y="1214428"/>
            <a:chExt cx="1643074" cy="728336"/>
          </a:xfrm>
        </p:grpSpPr>
        <p:sp>
          <p:nvSpPr>
            <p:cNvPr id="25" name="Rectangle 34"/>
            <p:cNvSpPr/>
            <p:nvPr/>
          </p:nvSpPr>
          <p:spPr>
            <a:xfrm>
              <a:off x="6500826" y="1448744"/>
              <a:ext cx="1643074" cy="49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在运营过程中，一定要把荣誉感交给用户</a:t>
              </a:r>
            </a:p>
          </p:txBody>
        </p:sp>
        <p:sp>
          <p:nvSpPr>
            <p:cNvPr id="26" name="Rectangle 35"/>
            <p:cNvSpPr/>
            <p:nvPr/>
          </p:nvSpPr>
          <p:spPr>
            <a:xfrm>
              <a:off x="6500826" y="1214428"/>
              <a:ext cx="1285884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用户荣誉感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27" name="Arc 33"/>
          <p:cNvSpPr/>
          <p:nvPr/>
        </p:nvSpPr>
        <p:spPr>
          <a:xfrm flipV="1">
            <a:off x="2688463" y="3045264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Group 43"/>
          <p:cNvGrpSpPr/>
          <p:nvPr/>
        </p:nvGrpSpPr>
        <p:grpSpPr>
          <a:xfrm>
            <a:off x="576749" y="4293095"/>
            <a:ext cx="3359942" cy="1737420"/>
            <a:chOff x="849764" y="3643321"/>
            <a:chExt cx="2362040" cy="1210105"/>
          </a:xfrm>
        </p:grpSpPr>
        <p:sp>
          <p:nvSpPr>
            <p:cNvPr id="29" name="Rectangle 38"/>
            <p:cNvSpPr/>
            <p:nvPr/>
          </p:nvSpPr>
          <p:spPr>
            <a:xfrm>
              <a:off x="849764" y="3929072"/>
              <a:ext cx="2328021" cy="9243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积累塔尖用户，不一定是</a:t>
              </a:r>
              <a:r>
                <a:rPr lang="en-US" altLang="zh-CN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KOL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，做社群管理，某种程度上其实群主也是塔尖。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积累不错的塔尖用户，这些用户可以帮你分担很多细致工作，帮你管理其它用户</a:t>
              </a:r>
              <a:endParaRPr lang="ms-MY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 Light" panose="020B0306030504020204" pitchFamily="34" charset="0"/>
              </a:endParaRPr>
            </a:p>
          </p:txBody>
        </p:sp>
        <p:sp>
          <p:nvSpPr>
            <p:cNvPr id="30" name="Rectangle 39"/>
            <p:cNvSpPr/>
            <p:nvPr/>
          </p:nvSpPr>
          <p:spPr>
            <a:xfrm>
              <a:off x="1928794" y="3643321"/>
              <a:ext cx="1283010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塔尖客户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31" name="Arc 32"/>
          <p:cNvSpPr/>
          <p:nvPr/>
        </p:nvSpPr>
        <p:spPr>
          <a:xfrm flipH="1" flipV="1">
            <a:off x="6239980" y="3573192"/>
            <a:ext cx="1735384" cy="1735610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2" name="Group 46"/>
          <p:cNvGrpSpPr/>
          <p:nvPr/>
        </p:nvGrpSpPr>
        <p:grpSpPr>
          <a:xfrm>
            <a:off x="7199850" y="4725036"/>
            <a:ext cx="3386598" cy="1428810"/>
            <a:chOff x="5572132" y="3643321"/>
            <a:chExt cx="2359057" cy="995159"/>
          </a:xfrm>
        </p:grpSpPr>
        <p:sp>
          <p:nvSpPr>
            <p:cNvPr id="33" name="Rectangle 36"/>
            <p:cNvSpPr/>
            <p:nvPr/>
          </p:nvSpPr>
          <p:spPr>
            <a:xfrm>
              <a:off x="5572132" y="3929072"/>
              <a:ext cx="2359057" cy="7094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一定要相信用户能做比较好的东西。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放权是一种能力，就像公司里，放权给自己的下属，让团队去做一些比较有意义的事情</a:t>
              </a:r>
              <a:endParaRPr lang="ms-MY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 Light" panose="020B0306030504020204" pitchFamily="34" charset="0"/>
              </a:endParaRPr>
            </a:p>
          </p:txBody>
        </p:sp>
        <p:sp>
          <p:nvSpPr>
            <p:cNvPr id="34" name="Rectangle 37"/>
            <p:cNvSpPr/>
            <p:nvPr/>
          </p:nvSpPr>
          <p:spPr>
            <a:xfrm>
              <a:off x="5572132" y="3643321"/>
              <a:ext cx="1285884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放权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35" name="Freeform 21"/>
          <p:cNvSpPr/>
          <p:nvPr/>
        </p:nvSpPr>
        <p:spPr bwMode="auto">
          <a:xfrm>
            <a:off x="1056684" y="2757303"/>
            <a:ext cx="2495661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6" name="Freeform 21"/>
          <p:cNvSpPr/>
          <p:nvPr/>
        </p:nvSpPr>
        <p:spPr bwMode="auto">
          <a:xfrm>
            <a:off x="768723" y="6020860"/>
            <a:ext cx="297559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7" name="Freeform 21"/>
          <p:cNvSpPr/>
          <p:nvPr/>
        </p:nvSpPr>
        <p:spPr bwMode="auto">
          <a:xfrm>
            <a:off x="7343831" y="6116847"/>
            <a:ext cx="311957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8111726" y="4149114"/>
            <a:ext cx="345553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9" name="Freeform 21"/>
          <p:cNvSpPr/>
          <p:nvPr/>
        </p:nvSpPr>
        <p:spPr bwMode="auto">
          <a:xfrm>
            <a:off x="7631791" y="2565329"/>
            <a:ext cx="2303687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bldLvl="0" animBg="1"/>
      <p:bldP spid="17" grpId="0"/>
      <p:bldP spid="19" grpId="0" bldLvl="0" animBg="1"/>
      <p:bldP spid="23" grpId="0" bldLvl="0" animBg="1"/>
      <p:bldP spid="27" grpId="0" bldLvl="0" animBg="1"/>
      <p:bldP spid="31" grpId="0" bldLvl="0" animBg="1"/>
      <p:bldP spid="35" grpId="0" bldLvl="0" animBg="1"/>
      <p:bldP spid="36" grpId="0" bldLvl="0" animBg="1"/>
      <p:bldP spid="37" grpId="0" bldLvl="0" animBg="1"/>
      <p:bldP spid="38" grpId="0" bldLvl="0" animBg="1"/>
      <p:bldP spid="39" grpId="0" bldLvl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2"/>
          <p:cNvGrpSpPr/>
          <p:nvPr/>
        </p:nvGrpSpPr>
        <p:grpSpPr>
          <a:xfrm>
            <a:off x="1712317" y="971364"/>
            <a:ext cx="3241873" cy="4915696"/>
            <a:chOff x="7448550" y="2122488"/>
            <a:chExt cx="901700" cy="1366838"/>
          </a:xfrm>
          <a:solidFill>
            <a:schemeClr val="accent2"/>
          </a:solidFill>
        </p:grpSpPr>
        <p:sp>
          <p:nvSpPr>
            <p:cNvPr id="2" name="Freeform 92"/>
            <p:cNvSpPr/>
            <p:nvPr/>
          </p:nvSpPr>
          <p:spPr bwMode="auto">
            <a:xfrm>
              <a:off x="7461250" y="3382963"/>
              <a:ext cx="317500" cy="106363"/>
            </a:xfrm>
            <a:custGeom>
              <a:avLst/>
              <a:gdLst>
                <a:gd name="T0" fmla="*/ 99 w 200"/>
                <a:gd name="T1" fmla="*/ 0 h 67"/>
                <a:gd name="T2" fmla="*/ 127 w 200"/>
                <a:gd name="T3" fmla="*/ 2 h 67"/>
                <a:gd name="T4" fmla="*/ 150 w 200"/>
                <a:gd name="T5" fmla="*/ 5 h 67"/>
                <a:gd name="T6" fmla="*/ 170 w 200"/>
                <a:gd name="T7" fmla="*/ 11 h 67"/>
                <a:gd name="T8" fmla="*/ 186 w 200"/>
                <a:gd name="T9" fmla="*/ 17 h 67"/>
                <a:gd name="T10" fmla="*/ 196 w 200"/>
                <a:gd name="T11" fmla="*/ 25 h 67"/>
                <a:gd name="T12" fmla="*/ 200 w 200"/>
                <a:gd name="T13" fmla="*/ 34 h 67"/>
                <a:gd name="T14" fmla="*/ 196 w 200"/>
                <a:gd name="T15" fmla="*/ 42 h 67"/>
                <a:gd name="T16" fmla="*/ 186 w 200"/>
                <a:gd name="T17" fmla="*/ 50 h 67"/>
                <a:gd name="T18" fmla="*/ 170 w 200"/>
                <a:gd name="T19" fmla="*/ 56 h 67"/>
                <a:gd name="T20" fmla="*/ 150 w 200"/>
                <a:gd name="T21" fmla="*/ 62 h 67"/>
                <a:gd name="T22" fmla="*/ 127 w 200"/>
                <a:gd name="T23" fmla="*/ 66 h 67"/>
                <a:gd name="T24" fmla="*/ 99 w 200"/>
                <a:gd name="T25" fmla="*/ 67 h 67"/>
                <a:gd name="T26" fmla="*/ 73 w 200"/>
                <a:gd name="T27" fmla="*/ 66 h 67"/>
                <a:gd name="T28" fmla="*/ 50 w 200"/>
                <a:gd name="T29" fmla="*/ 62 h 67"/>
                <a:gd name="T30" fmla="*/ 30 w 200"/>
                <a:gd name="T31" fmla="*/ 56 h 67"/>
                <a:gd name="T32" fmla="*/ 14 w 200"/>
                <a:gd name="T33" fmla="*/ 50 h 67"/>
                <a:gd name="T34" fmla="*/ 4 w 200"/>
                <a:gd name="T35" fmla="*/ 42 h 67"/>
                <a:gd name="T36" fmla="*/ 0 w 200"/>
                <a:gd name="T37" fmla="*/ 34 h 67"/>
                <a:gd name="T38" fmla="*/ 4 w 200"/>
                <a:gd name="T39" fmla="*/ 25 h 67"/>
                <a:gd name="T40" fmla="*/ 14 w 200"/>
                <a:gd name="T41" fmla="*/ 17 h 67"/>
                <a:gd name="T42" fmla="*/ 30 w 200"/>
                <a:gd name="T43" fmla="*/ 11 h 67"/>
                <a:gd name="T44" fmla="*/ 50 w 200"/>
                <a:gd name="T45" fmla="*/ 5 h 67"/>
                <a:gd name="T46" fmla="*/ 73 w 200"/>
                <a:gd name="T47" fmla="*/ 2 h 67"/>
                <a:gd name="T48" fmla="*/ 99 w 200"/>
                <a:gd name="T4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" h="67">
                  <a:moveTo>
                    <a:pt x="99" y="0"/>
                  </a:moveTo>
                  <a:lnTo>
                    <a:pt x="127" y="2"/>
                  </a:lnTo>
                  <a:lnTo>
                    <a:pt x="150" y="5"/>
                  </a:lnTo>
                  <a:lnTo>
                    <a:pt x="170" y="11"/>
                  </a:lnTo>
                  <a:lnTo>
                    <a:pt x="186" y="17"/>
                  </a:lnTo>
                  <a:lnTo>
                    <a:pt x="196" y="25"/>
                  </a:lnTo>
                  <a:lnTo>
                    <a:pt x="200" y="34"/>
                  </a:lnTo>
                  <a:lnTo>
                    <a:pt x="196" y="42"/>
                  </a:lnTo>
                  <a:lnTo>
                    <a:pt x="186" y="50"/>
                  </a:lnTo>
                  <a:lnTo>
                    <a:pt x="170" y="56"/>
                  </a:lnTo>
                  <a:lnTo>
                    <a:pt x="150" y="62"/>
                  </a:lnTo>
                  <a:lnTo>
                    <a:pt x="127" y="66"/>
                  </a:lnTo>
                  <a:lnTo>
                    <a:pt x="99" y="67"/>
                  </a:lnTo>
                  <a:lnTo>
                    <a:pt x="73" y="66"/>
                  </a:lnTo>
                  <a:lnTo>
                    <a:pt x="50" y="62"/>
                  </a:lnTo>
                  <a:lnTo>
                    <a:pt x="30" y="56"/>
                  </a:lnTo>
                  <a:lnTo>
                    <a:pt x="14" y="50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4" y="25"/>
                  </a:lnTo>
                  <a:lnTo>
                    <a:pt x="14" y="17"/>
                  </a:lnTo>
                  <a:lnTo>
                    <a:pt x="30" y="11"/>
                  </a:lnTo>
                  <a:lnTo>
                    <a:pt x="50" y="5"/>
                  </a:lnTo>
                  <a:lnTo>
                    <a:pt x="73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101"/>
            <p:cNvSpPr>
              <a:spLocks noEditPoints="1"/>
            </p:cNvSpPr>
            <p:nvPr/>
          </p:nvSpPr>
          <p:spPr bwMode="auto">
            <a:xfrm>
              <a:off x="7564438" y="2595563"/>
              <a:ext cx="26988" cy="26988"/>
            </a:xfrm>
            <a:custGeom>
              <a:avLst/>
              <a:gdLst>
                <a:gd name="T0" fmla="*/ 9 w 17"/>
                <a:gd name="T1" fmla="*/ 9 h 17"/>
                <a:gd name="T2" fmla="*/ 9 w 17"/>
                <a:gd name="T3" fmla="*/ 9 h 17"/>
                <a:gd name="T4" fmla="*/ 11 w 17"/>
                <a:gd name="T5" fmla="*/ 9 h 17"/>
                <a:gd name="T6" fmla="*/ 9 w 17"/>
                <a:gd name="T7" fmla="*/ 9 h 17"/>
                <a:gd name="T8" fmla="*/ 9 w 17"/>
                <a:gd name="T9" fmla="*/ 0 h 17"/>
                <a:gd name="T10" fmla="*/ 12 w 17"/>
                <a:gd name="T11" fmla="*/ 1 h 17"/>
                <a:gd name="T12" fmla="*/ 15 w 17"/>
                <a:gd name="T13" fmla="*/ 3 h 17"/>
                <a:gd name="T14" fmla="*/ 17 w 17"/>
                <a:gd name="T15" fmla="*/ 5 h 17"/>
                <a:gd name="T16" fmla="*/ 17 w 17"/>
                <a:gd name="T17" fmla="*/ 9 h 17"/>
                <a:gd name="T18" fmla="*/ 17 w 17"/>
                <a:gd name="T19" fmla="*/ 12 h 17"/>
                <a:gd name="T20" fmla="*/ 15 w 17"/>
                <a:gd name="T21" fmla="*/ 14 h 17"/>
                <a:gd name="T22" fmla="*/ 12 w 17"/>
                <a:gd name="T23" fmla="*/ 17 h 17"/>
                <a:gd name="T24" fmla="*/ 9 w 17"/>
                <a:gd name="T25" fmla="*/ 17 h 17"/>
                <a:gd name="T26" fmla="*/ 5 w 17"/>
                <a:gd name="T27" fmla="*/ 17 h 17"/>
                <a:gd name="T28" fmla="*/ 3 w 17"/>
                <a:gd name="T29" fmla="*/ 14 h 17"/>
                <a:gd name="T30" fmla="*/ 2 w 17"/>
                <a:gd name="T31" fmla="*/ 12 h 17"/>
                <a:gd name="T32" fmla="*/ 0 w 17"/>
                <a:gd name="T33" fmla="*/ 9 h 17"/>
                <a:gd name="T34" fmla="*/ 2 w 17"/>
                <a:gd name="T35" fmla="*/ 5 h 17"/>
                <a:gd name="T36" fmla="*/ 3 w 17"/>
                <a:gd name="T37" fmla="*/ 3 h 17"/>
                <a:gd name="T38" fmla="*/ 5 w 17"/>
                <a:gd name="T39" fmla="*/ 1 h 17"/>
                <a:gd name="T40" fmla="*/ 9 w 17"/>
                <a:gd name="T4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9" y="9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9" y="9"/>
                  </a:lnTo>
                  <a:close/>
                  <a:moveTo>
                    <a:pt x="9" y="0"/>
                  </a:moveTo>
                  <a:lnTo>
                    <a:pt x="12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102"/>
            <p:cNvSpPr/>
            <p:nvPr/>
          </p:nvSpPr>
          <p:spPr bwMode="auto">
            <a:xfrm>
              <a:off x="7662863" y="2587625"/>
              <a:ext cx="28575" cy="26988"/>
            </a:xfrm>
            <a:custGeom>
              <a:avLst/>
              <a:gdLst>
                <a:gd name="T0" fmla="*/ 9 w 18"/>
                <a:gd name="T1" fmla="*/ 0 h 17"/>
                <a:gd name="T2" fmla="*/ 12 w 18"/>
                <a:gd name="T3" fmla="*/ 0 h 17"/>
                <a:gd name="T4" fmla="*/ 16 w 18"/>
                <a:gd name="T5" fmla="*/ 1 h 17"/>
                <a:gd name="T6" fmla="*/ 17 w 18"/>
                <a:gd name="T7" fmla="*/ 5 h 17"/>
                <a:gd name="T8" fmla="*/ 18 w 18"/>
                <a:gd name="T9" fmla="*/ 8 h 17"/>
                <a:gd name="T10" fmla="*/ 17 w 18"/>
                <a:gd name="T11" fmla="*/ 12 h 17"/>
                <a:gd name="T12" fmla="*/ 16 w 18"/>
                <a:gd name="T13" fmla="*/ 14 h 17"/>
                <a:gd name="T14" fmla="*/ 12 w 18"/>
                <a:gd name="T15" fmla="*/ 16 h 17"/>
                <a:gd name="T16" fmla="*/ 9 w 18"/>
                <a:gd name="T17" fmla="*/ 17 h 17"/>
                <a:gd name="T18" fmla="*/ 5 w 18"/>
                <a:gd name="T19" fmla="*/ 16 h 17"/>
                <a:gd name="T20" fmla="*/ 2 w 18"/>
                <a:gd name="T21" fmla="*/ 14 h 17"/>
                <a:gd name="T22" fmla="*/ 1 w 18"/>
                <a:gd name="T23" fmla="*/ 12 h 17"/>
                <a:gd name="T24" fmla="*/ 0 w 18"/>
                <a:gd name="T25" fmla="*/ 8 h 17"/>
                <a:gd name="T26" fmla="*/ 1 w 18"/>
                <a:gd name="T27" fmla="*/ 5 h 17"/>
                <a:gd name="T28" fmla="*/ 2 w 18"/>
                <a:gd name="T29" fmla="*/ 1 h 17"/>
                <a:gd name="T30" fmla="*/ 5 w 18"/>
                <a:gd name="T31" fmla="*/ 0 h 17"/>
                <a:gd name="T32" fmla="*/ 9 w 18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40"/>
            <p:cNvSpPr>
              <a:spLocks noEditPoints="1"/>
            </p:cNvSpPr>
            <p:nvPr/>
          </p:nvSpPr>
          <p:spPr bwMode="auto">
            <a:xfrm>
              <a:off x="7497763" y="2778125"/>
              <a:ext cx="246063" cy="323850"/>
            </a:xfrm>
            <a:custGeom>
              <a:avLst/>
              <a:gdLst>
                <a:gd name="T0" fmla="*/ 76 w 155"/>
                <a:gd name="T1" fmla="*/ 12 h 204"/>
                <a:gd name="T2" fmla="*/ 45 w 155"/>
                <a:gd name="T3" fmla="*/ 24 h 204"/>
                <a:gd name="T4" fmla="*/ 27 w 155"/>
                <a:gd name="T5" fmla="*/ 37 h 204"/>
                <a:gd name="T6" fmla="*/ 23 w 155"/>
                <a:gd name="T7" fmla="*/ 42 h 204"/>
                <a:gd name="T8" fmla="*/ 19 w 155"/>
                <a:gd name="T9" fmla="*/ 51 h 204"/>
                <a:gd name="T10" fmla="*/ 11 w 155"/>
                <a:gd name="T11" fmla="*/ 91 h 204"/>
                <a:gd name="T12" fmla="*/ 24 w 155"/>
                <a:gd name="T13" fmla="*/ 134 h 204"/>
                <a:gd name="T14" fmla="*/ 25 w 155"/>
                <a:gd name="T15" fmla="*/ 136 h 204"/>
                <a:gd name="T16" fmla="*/ 25 w 155"/>
                <a:gd name="T17" fmla="*/ 139 h 204"/>
                <a:gd name="T18" fmla="*/ 28 w 155"/>
                <a:gd name="T19" fmla="*/ 146 h 204"/>
                <a:gd name="T20" fmla="*/ 36 w 155"/>
                <a:gd name="T21" fmla="*/ 167 h 204"/>
                <a:gd name="T22" fmla="*/ 51 w 155"/>
                <a:gd name="T23" fmla="*/ 186 h 204"/>
                <a:gd name="T24" fmla="*/ 71 w 155"/>
                <a:gd name="T25" fmla="*/ 195 h 204"/>
                <a:gd name="T26" fmla="*/ 92 w 155"/>
                <a:gd name="T27" fmla="*/ 189 h 204"/>
                <a:gd name="T28" fmla="*/ 104 w 155"/>
                <a:gd name="T29" fmla="*/ 181 h 204"/>
                <a:gd name="T30" fmla="*/ 108 w 155"/>
                <a:gd name="T31" fmla="*/ 177 h 204"/>
                <a:gd name="T32" fmla="*/ 114 w 155"/>
                <a:gd name="T33" fmla="*/ 169 h 204"/>
                <a:gd name="T34" fmla="*/ 125 w 155"/>
                <a:gd name="T35" fmla="*/ 153 h 204"/>
                <a:gd name="T36" fmla="*/ 142 w 155"/>
                <a:gd name="T37" fmla="*/ 110 h 204"/>
                <a:gd name="T38" fmla="*/ 144 w 155"/>
                <a:gd name="T39" fmla="*/ 70 h 204"/>
                <a:gd name="T40" fmla="*/ 142 w 155"/>
                <a:gd name="T41" fmla="*/ 54 h 204"/>
                <a:gd name="T42" fmla="*/ 140 w 155"/>
                <a:gd name="T43" fmla="*/ 50 h 204"/>
                <a:gd name="T44" fmla="*/ 137 w 155"/>
                <a:gd name="T45" fmla="*/ 43 h 204"/>
                <a:gd name="T46" fmla="*/ 130 w 155"/>
                <a:gd name="T47" fmla="*/ 32 h 204"/>
                <a:gd name="T48" fmla="*/ 114 w 155"/>
                <a:gd name="T49" fmla="*/ 17 h 204"/>
                <a:gd name="T50" fmla="*/ 89 w 155"/>
                <a:gd name="T51" fmla="*/ 11 h 204"/>
                <a:gd name="T52" fmla="*/ 105 w 155"/>
                <a:gd name="T53" fmla="*/ 3 h 204"/>
                <a:gd name="T54" fmla="*/ 130 w 155"/>
                <a:gd name="T55" fmla="*/ 17 h 204"/>
                <a:gd name="T56" fmla="*/ 146 w 155"/>
                <a:gd name="T57" fmla="*/ 38 h 204"/>
                <a:gd name="T58" fmla="*/ 151 w 155"/>
                <a:gd name="T59" fmla="*/ 51 h 204"/>
                <a:gd name="T60" fmla="*/ 151 w 155"/>
                <a:gd name="T61" fmla="*/ 53 h 204"/>
                <a:gd name="T62" fmla="*/ 155 w 155"/>
                <a:gd name="T63" fmla="*/ 84 h 204"/>
                <a:gd name="T64" fmla="*/ 146 w 155"/>
                <a:gd name="T65" fmla="*/ 131 h 204"/>
                <a:gd name="T66" fmla="*/ 127 w 155"/>
                <a:gd name="T67" fmla="*/ 167 h 204"/>
                <a:gd name="T68" fmla="*/ 113 w 155"/>
                <a:gd name="T69" fmla="*/ 186 h 204"/>
                <a:gd name="T70" fmla="*/ 96 w 155"/>
                <a:gd name="T71" fmla="*/ 198 h 204"/>
                <a:gd name="T72" fmla="*/ 71 w 155"/>
                <a:gd name="T73" fmla="*/ 204 h 204"/>
                <a:gd name="T74" fmla="*/ 45 w 155"/>
                <a:gd name="T75" fmla="*/ 194 h 204"/>
                <a:gd name="T76" fmla="*/ 27 w 155"/>
                <a:gd name="T77" fmla="*/ 170 h 204"/>
                <a:gd name="T78" fmla="*/ 17 w 155"/>
                <a:gd name="T79" fmla="*/ 146 h 204"/>
                <a:gd name="T80" fmla="*/ 7 w 155"/>
                <a:gd name="T81" fmla="*/ 123 h 204"/>
                <a:gd name="T82" fmla="*/ 0 w 155"/>
                <a:gd name="T83" fmla="*/ 91 h 204"/>
                <a:gd name="T84" fmla="*/ 6 w 155"/>
                <a:gd name="T85" fmla="*/ 60 h 204"/>
                <a:gd name="T86" fmla="*/ 15 w 155"/>
                <a:gd name="T87" fmla="*/ 38 h 204"/>
                <a:gd name="T88" fmla="*/ 19 w 155"/>
                <a:gd name="T89" fmla="*/ 30 h 204"/>
                <a:gd name="T90" fmla="*/ 20 w 155"/>
                <a:gd name="T91" fmla="*/ 29 h 204"/>
                <a:gd name="T92" fmla="*/ 58 w 155"/>
                <a:gd name="T93" fmla="*/ 7 h 204"/>
                <a:gd name="T94" fmla="*/ 89 w 155"/>
                <a:gd name="T9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04">
                  <a:moveTo>
                    <a:pt x="89" y="11"/>
                  </a:moveTo>
                  <a:lnTo>
                    <a:pt x="76" y="12"/>
                  </a:lnTo>
                  <a:lnTo>
                    <a:pt x="62" y="16"/>
                  </a:lnTo>
                  <a:lnTo>
                    <a:pt x="45" y="24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5" y="40"/>
                  </a:lnTo>
                  <a:lnTo>
                    <a:pt x="23" y="42"/>
                  </a:lnTo>
                  <a:lnTo>
                    <a:pt x="21" y="47"/>
                  </a:lnTo>
                  <a:lnTo>
                    <a:pt x="19" y="51"/>
                  </a:lnTo>
                  <a:lnTo>
                    <a:pt x="13" y="70"/>
                  </a:lnTo>
                  <a:lnTo>
                    <a:pt x="11" y="91"/>
                  </a:lnTo>
                  <a:lnTo>
                    <a:pt x="13" y="113"/>
                  </a:lnTo>
                  <a:lnTo>
                    <a:pt x="24" y="134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9"/>
                  </a:lnTo>
                  <a:lnTo>
                    <a:pt x="27" y="142"/>
                  </a:lnTo>
                  <a:lnTo>
                    <a:pt x="28" y="146"/>
                  </a:lnTo>
                  <a:lnTo>
                    <a:pt x="30" y="155"/>
                  </a:lnTo>
                  <a:lnTo>
                    <a:pt x="36" y="167"/>
                  </a:lnTo>
                  <a:lnTo>
                    <a:pt x="42" y="177"/>
                  </a:lnTo>
                  <a:lnTo>
                    <a:pt x="51" y="186"/>
                  </a:lnTo>
                  <a:lnTo>
                    <a:pt x="61" y="193"/>
                  </a:lnTo>
                  <a:lnTo>
                    <a:pt x="71" y="195"/>
                  </a:lnTo>
                  <a:lnTo>
                    <a:pt x="80" y="194"/>
                  </a:lnTo>
                  <a:lnTo>
                    <a:pt x="92" y="189"/>
                  </a:lnTo>
                  <a:lnTo>
                    <a:pt x="104" y="181"/>
                  </a:lnTo>
                  <a:lnTo>
                    <a:pt x="104" y="181"/>
                  </a:lnTo>
                  <a:lnTo>
                    <a:pt x="105" y="180"/>
                  </a:lnTo>
                  <a:lnTo>
                    <a:pt x="108" y="177"/>
                  </a:lnTo>
                  <a:lnTo>
                    <a:pt x="110" y="174"/>
                  </a:lnTo>
                  <a:lnTo>
                    <a:pt x="114" y="169"/>
                  </a:lnTo>
                  <a:lnTo>
                    <a:pt x="120" y="161"/>
                  </a:lnTo>
                  <a:lnTo>
                    <a:pt x="125" y="153"/>
                  </a:lnTo>
                  <a:lnTo>
                    <a:pt x="134" y="134"/>
                  </a:lnTo>
                  <a:lnTo>
                    <a:pt x="142" y="110"/>
                  </a:lnTo>
                  <a:lnTo>
                    <a:pt x="146" y="84"/>
                  </a:lnTo>
                  <a:lnTo>
                    <a:pt x="144" y="70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2" y="53"/>
                  </a:lnTo>
                  <a:lnTo>
                    <a:pt x="140" y="50"/>
                  </a:lnTo>
                  <a:lnTo>
                    <a:pt x="139" y="47"/>
                  </a:lnTo>
                  <a:lnTo>
                    <a:pt x="137" y="43"/>
                  </a:lnTo>
                  <a:lnTo>
                    <a:pt x="134" y="38"/>
                  </a:lnTo>
                  <a:lnTo>
                    <a:pt x="130" y="32"/>
                  </a:lnTo>
                  <a:lnTo>
                    <a:pt x="123" y="24"/>
                  </a:lnTo>
                  <a:lnTo>
                    <a:pt x="114" y="17"/>
                  </a:lnTo>
                  <a:lnTo>
                    <a:pt x="102" y="12"/>
                  </a:lnTo>
                  <a:lnTo>
                    <a:pt x="89" y="11"/>
                  </a:lnTo>
                  <a:close/>
                  <a:moveTo>
                    <a:pt x="89" y="0"/>
                  </a:moveTo>
                  <a:lnTo>
                    <a:pt x="105" y="3"/>
                  </a:lnTo>
                  <a:lnTo>
                    <a:pt x="120" y="8"/>
                  </a:lnTo>
                  <a:lnTo>
                    <a:pt x="130" y="17"/>
                  </a:lnTo>
                  <a:lnTo>
                    <a:pt x="138" y="26"/>
                  </a:lnTo>
                  <a:lnTo>
                    <a:pt x="146" y="38"/>
                  </a:lnTo>
                  <a:lnTo>
                    <a:pt x="150" y="47"/>
                  </a:lnTo>
                  <a:lnTo>
                    <a:pt x="151" y="51"/>
                  </a:lnTo>
                  <a:lnTo>
                    <a:pt x="147" y="53"/>
                  </a:lnTo>
                  <a:lnTo>
                    <a:pt x="151" y="53"/>
                  </a:lnTo>
                  <a:lnTo>
                    <a:pt x="155" y="68"/>
                  </a:lnTo>
                  <a:lnTo>
                    <a:pt x="155" y="84"/>
                  </a:lnTo>
                  <a:lnTo>
                    <a:pt x="152" y="109"/>
                  </a:lnTo>
                  <a:lnTo>
                    <a:pt x="146" y="131"/>
                  </a:lnTo>
                  <a:lnTo>
                    <a:pt x="138" y="151"/>
                  </a:lnTo>
                  <a:lnTo>
                    <a:pt x="127" y="167"/>
                  </a:lnTo>
                  <a:lnTo>
                    <a:pt x="120" y="178"/>
                  </a:lnTo>
                  <a:lnTo>
                    <a:pt x="113" y="186"/>
                  </a:lnTo>
                  <a:lnTo>
                    <a:pt x="110" y="189"/>
                  </a:lnTo>
                  <a:lnTo>
                    <a:pt x="96" y="198"/>
                  </a:lnTo>
                  <a:lnTo>
                    <a:pt x="84" y="203"/>
                  </a:lnTo>
                  <a:lnTo>
                    <a:pt x="71" y="204"/>
                  </a:lnTo>
                  <a:lnTo>
                    <a:pt x="57" y="202"/>
                  </a:lnTo>
                  <a:lnTo>
                    <a:pt x="45" y="194"/>
                  </a:lnTo>
                  <a:lnTo>
                    <a:pt x="34" y="184"/>
                  </a:lnTo>
                  <a:lnTo>
                    <a:pt x="27" y="170"/>
                  </a:lnTo>
                  <a:lnTo>
                    <a:pt x="21" y="157"/>
                  </a:lnTo>
                  <a:lnTo>
                    <a:pt x="17" y="146"/>
                  </a:lnTo>
                  <a:lnTo>
                    <a:pt x="15" y="139"/>
                  </a:lnTo>
                  <a:lnTo>
                    <a:pt x="7" y="123"/>
                  </a:lnTo>
                  <a:lnTo>
                    <a:pt x="3" y="106"/>
                  </a:lnTo>
                  <a:lnTo>
                    <a:pt x="0" y="91"/>
                  </a:lnTo>
                  <a:lnTo>
                    <a:pt x="3" y="75"/>
                  </a:lnTo>
                  <a:lnTo>
                    <a:pt x="6" y="60"/>
                  </a:lnTo>
                  <a:lnTo>
                    <a:pt x="9" y="47"/>
                  </a:lnTo>
                  <a:lnTo>
                    <a:pt x="15" y="38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40" y="16"/>
                  </a:lnTo>
                  <a:lnTo>
                    <a:pt x="58" y="7"/>
                  </a:lnTo>
                  <a:lnTo>
                    <a:pt x="75" y="2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41"/>
            <p:cNvSpPr/>
            <p:nvPr/>
          </p:nvSpPr>
          <p:spPr bwMode="auto">
            <a:xfrm>
              <a:off x="7572375" y="2798763"/>
              <a:ext cx="115888" cy="46038"/>
            </a:xfrm>
            <a:custGeom>
              <a:avLst/>
              <a:gdLst>
                <a:gd name="T0" fmla="*/ 10 w 73"/>
                <a:gd name="T1" fmla="*/ 0 h 29"/>
                <a:gd name="T2" fmla="*/ 10 w 73"/>
                <a:gd name="T3" fmla="*/ 0 h 29"/>
                <a:gd name="T4" fmla="*/ 11 w 73"/>
                <a:gd name="T5" fmla="*/ 3 h 29"/>
                <a:gd name="T6" fmla="*/ 12 w 73"/>
                <a:gd name="T7" fmla="*/ 7 h 29"/>
                <a:gd name="T8" fmla="*/ 16 w 73"/>
                <a:gd name="T9" fmla="*/ 10 h 29"/>
                <a:gd name="T10" fmla="*/ 19 w 73"/>
                <a:gd name="T11" fmla="*/ 13 h 29"/>
                <a:gd name="T12" fmla="*/ 24 w 73"/>
                <a:gd name="T13" fmla="*/ 16 h 29"/>
                <a:gd name="T14" fmla="*/ 29 w 73"/>
                <a:gd name="T15" fmla="*/ 19 h 29"/>
                <a:gd name="T16" fmla="*/ 35 w 73"/>
                <a:gd name="T17" fmla="*/ 20 h 29"/>
                <a:gd name="T18" fmla="*/ 42 w 73"/>
                <a:gd name="T19" fmla="*/ 17 h 29"/>
                <a:gd name="T20" fmla="*/ 53 w 73"/>
                <a:gd name="T21" fmla="*/ 12 h 29"/>
                <a:gd name="T22" fmla="*/ 66 w 73"/>
                <a:gd name="T23" fmla="*/ 0 h 29"/>
                <a:gd name="T24" fmla="*/ 73 w 73"/>
                <a:gd name="T25" fmla="*/ 7 h 29"/>
                <a:gd name="T26" fmla="*/ 59 w 73"/>
                <a:gd name="T27" fmla="*/ 20 h 29"/>
                <a:gd name="T28" fmla="*/ 46 w 73"/>
                <a:gd name="T29" fmla="*/ 27 h 29"/>
                <a:gd name="T30" fmla="*/ 35 w 73"/>
                <a:gd name="T31" fmla="*/ 29 h 29"/>
                <a:gd name="T32" fmla="*/ 24 w 73"/>
                <a:gd name="T33" fmla="*/ 28 h 29"/>
                <a:gd name="T34" fmla="*/ 15 w 73"/>
                <a:gd name="T35" fmla="*/ 23 h 29"/>
                <a:gd name="T36" fmla="*/ 8 w 73"/>
                <a:gd name="T37" fmla="*/ 16 h 29"/>
                <a:gd name="T38" fmla="*/ 6 w 73"/>
                <a:gd name="T39" fmla="*/ 13 h 29"/>
                <a:gd name="T40" fmla="*/ 3 w 73"/>
                <a:gd name="T41" fmla="*/ 10 h 29"/>
                <a:gd name="T42" fmla="*/ 2 w 73"/>
                <a:gd name="T43" fmla="*/ 7 h 29"/>
                <a:gd name="T44" fmla="*/ 0 w 73"/>
                <a:gd name="T45" fmla="*/ 6 h 29"/>
                <a:gd name="T46" fmla="*/ 0 w 73"/>
                <a:gd name="T47" fmla="*/ 4 h 29"/>
                <a:gd name="T48" fmla="*/ 0 w 73"/>
                <a:gd name="T49" fmla="*/ 4 h 29"/>
                <a:gd name="T50" fmla="*/ 10 w 7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29">
                  <a:moveTo>
                    <a:pt x="10" y="0"/>
                  </a:moveTo>
                  <a:lnTo>
                    <a:pt x="10" y="0"/>
                  </a:lnTo>
                  <a:lnTo>
                    <a:pt x="11" y="3"/>
                  </a:lnTo>
                  <a:lnTo>
                    <a:pt x="12" y="7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24" y="16"/>
                  </a:lnTo>
                  <a:lnTo>
                    <a:pt x="29" y="19"/>
                  </a:lnTo>
                  <a:lnTo>
                    <a:pt x="35" y="20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6" y="0"/>
                  </a:lnTo>
                  <a:lnTo>
                    <a:pt x="73" y="7"/>
                  </a:lnTo>
                  <a:lnTo>
                    <a:pt x="59" y="20"/>
                  </a:lnTo>
                  <a:lnTo>
                    <a:pt x="46" y="27"/>
                  </a:lnTo>
                  <a:lnTo>
                    <a:pt x="35" y="29"/>
                  </a:lnTo>
                  <a:lnTo>
                    <a:pt x="24" y="28"/>
                  </a:lnTo>
                  <a:lnTo>
                    <a:pt x="15" y="23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42"/>
            <p:cNvSpPr>
              <a:spLocks noEditPoints="1"/>
            </p:cNvSpPr>
            <p:nvPr/>
          </p:nvSpPr>
          <p:spPr bwMode="auto">
            <a:xfrm>
              <a:off x="7702550" y="2849563"/>
              <a:ext cx="93663" cy="220663"/>
            </a:xfrm>
            <a:custGeom>
              <a:avLst/>
              <a:gdLst>
                <a:gd name="T0" fmla="*/ 11 w 59"/>
                <a:gd name="T1" fmla="*/ 4 h 139"/>
                <a:gd name="T2" fmla="*/ 11 w 59"/>
                <a:gd name="T3" fmla="*/ 4 h 139"/>
                <a:gd name="T4" fmla="*/ 11 w 59"/>
                <a:gd name="T5" fmla="*/ 4 h 139"/>
                <a:gd name="T6" fmla="*/ 11 w 59"/>
                <a:gd name="T7" fmla="*/ 4 h 139"/>
                <a:gd name="T8" fmla="*/ 21 w 59"/>
                <a:gd name="T9" fmla="*/ 0 h 139"/>
                <a:gd name="T10" fmla="*/ 52 w 59"/>
                <a:gd name="T11" fmla="*/ 55 h 139"/>
                <a:gd name="T12" fmla="*/ 53 w 59"/>
                <a:gd name="T13" fmla="*/ 56 h 139"/>
                <a:gd name="T14" fmla="*/ 55 w 59"/>
                <a:gd name="T15" fmla="*/ 59 h 139"/>
                <a:gd name="T16" fmla="*/ 56 w 59"/>
                <a:gd name="T17" fmla="*/ 63 h 139"/>
                <a:gd name="T18" fmla="*/ 59 w 59"/>
                <a:gd name="T19" fmla="*/ 67 h 139"/>
                <a:gd name="T20" fmla="*/ 59 w 59"/>
                <a:gd name="T21" fmla="*/ 72 h 139"/>
                <a:gd name="T22" fmla="*/ 57 w 59"/>
                <a:gd name="T23" fmla="*/ 80 h 139"/>
                <a:gd name="T24" fmla="*/ 52 w 59"/>
                <a:gd name="T25" fmla="*/ 87 h 139"/>
                <a:gd name="T26" fmla="*/ 44 w 59"/>
                <a:gd name="T27" fmla="*/ 94 h 139"/>
                <a:gd name="T28" fmla="*/ 10 w 59"/>
                <a:gd name="T29" fmla="*/ 118 h 139"/>
                <a:gd name="T30" fmla="*/ 11 w 59"/>
                <a:gd name="T31" fmla="*/ 137 h 139"/>
                <a:gd name="T32" fmla="*/ 1 w 59"/>
                <a:gd name="T33" fmla="*/ 139 h 139"/>
                <a:gd name="T34" fmla="*/ 0 w 59"/>
                <a:gd name="T35" fmla="*/ 114 h 139"/>
                <a:gd name="T36" fmla="*/ 39 w 59"/>
                <a:gd name="T37" fmla="*/ 86 h 139"/>
                <a:gd name="T38" fmla="*/ 43 w 59"/>
                <a:gd name="T39" fmla="*/ 82 h 139"/>
                <a:gd name="T40" fmla="*/ 46 w 59"/>
                <a:gd name="T41" fmla="*/ 80 h 139"/>
                <a:gd name="T42" fmla="*/ 48 w 59"/>
                <a:gd name="T43" fmla="*/ 77 h 139"/>
                <a:gd name="T44" fmla="*/ 48 w 59"/>
                <a:gd name="T45" fmla="*/ 74 h 139"/>
                <a:gd name="T46" fmla="*/ 48 w 59"/>
                <a:gd name="T47" fmla="*/ 72 h 139"/>
                <a:gd name="T48" fmla="*/ 48 w 59"/>
                <a:gd name="T49" fmla="*/ 68 h 139"/>
                <a:gd name="T50" fmla="*/ 47 w 59"/>
                <a:gd name="T51" fmla="*/ 64 h 139"/>
                <a:gd name="T52" fmla="*/ 44 w 59"/>
                <a:gd name="T53" fmla="*/ 61 h 139"/>
                <a:gd name="T54" fmla="*/ 44 w 59"/>
                <a:gd name="T55" fmla="*/ 61 h 139"/>
                <a:gd name="T56" fmla="*/ 44 w 59"/>
                <a:gd name="T57" fmla="*/ 61 h 139"/>
                <a:gd name="T58" fmla="*/ 44 w 59"/>
                <a:gd name="T59" fmla="*/ 60 h 139"/>
                <a:gd name="T60" fmla="*/ 11 w 59"/>
                <a:gd name="T61" fmla="*/ 4 h 139"/>
                <a:gd name="T62" fmla="*/ 21 w 59"/>
                <a:gd name="T6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39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  <a:moveTo>
                    <a:pt x="21" y="0"/>
                  </a:moveTo>
                  <a:lnTo>
                    <a:pt x="52" y="55"/>
                  </a:lnTo>
                  <a:lnTo>
                    <a:pt x="53" y="56"/>
                  </a:lnTo>
                  <a:lnTo>
                    <a:pt x="55" y="59"/>
                  </a:lnTo>
                  <a:lnTo>
                    <a:pt x="56" y="63"/>
                  </a:lnTo>
                  <a:lnTo>
                    <a:pt x="59" y="67"/>
                  </a:lnTo>
                  <a:lnTo>
                    <a:pt x="59" y="72"/>
                  </a:lnTo>
                  <a:lnTo>
                    <a:pt x="57" y="80"/>
                  </a:lnTo>
                  <a:lnTo>
                    <a:pt x="52" y="87"/>
                  </a:lnTo>
                  <a:lnTo>
                    <a:pt x="44" y="94"/>
                  </a:lnTo>
                  <a:lnTo>
                    <a:pt x="10" y="118"/>
                  </a:lnTo>
                  <a:lnTo>
                    <a:pt x="11" y="137"/>
                  </a:lnTo>
                  <a:lnTo>
                    <a:pt x="1" y="139"/>
                  </a:lnTo>
                  <a:lnTo>
                    <a:pt x="0" y="114"/>
                  </a:lnTo>
                  <a:lnTo>
                    <a:pt x="39" y="86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7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47" y="64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0"/>
                  </a:lnTo>
                  <a:lnTo>
                    <a:pt x="11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43"/>
            <p:cNvSpPr/>
            <p:nvPr/>
          </p:nvSpPr>
          <p:spPr bwMode="auto">
            <a:xfrm>
              <a:off x="7448550" y="2876550"/>
              <a:ext cx="82550" cy="177800"/>
            </a:xfrm>
            <a:custGeom>
              <a:avLst/>
              <a:gdLst>
                <a:gd name="T0" fmla="*/ 33 w 52"/>
                <a:gd name="T1" fmla="*/ 0 h 112"/>
                <a:gd name="T2" fmla="*/ 33 w 52"/>
                <a:gd name="T3" fmla="*/ 0 h 112"/>
                <a:gd name="T4" fmla="*/ 40 w 52"/>
                <a:gd name="T5" fmla="*/ 5 h 112"/>
                <a:gd name="T6" fmla="*/ 12 w 52"/>
                <a:gd name="T7" fmla="*/ 48 h 112"/>
                <a:gd name="T8" fmla="*/ 12 w 52"/>
                <a:gd name="T9" fmla="*/ 48 h 112"/>
                <a:gd name="T10" fmla="*/ 12 w 52"/>
                <a:gd name="T11" fmla="*/ 48 h 112"/>
                <a:gd name="T12" fmla="*/ 12 w 52"/>
                <a:gd name="T13" fmla="*/ 50 h 112"/>
                <a:gd name="T14" fmla="*/ 10 w 52"/>
                <a:gd name="T15" fmla="*/ 52 h 112"/>
                <a:gd name="T16" fmla="*/ 10 w 52"/>
                <a:gd name="T17" fmla="*/ 55 h 112"/>
                <a:gd name="T18" fmla="*/ 10 w 52"/>
                <a:gd name="T19" fmla="*/ 57 h 112"/>
                <a:gd name="T20" fmla="*/ 12 w 52"/>
                <a:gd name="T21" fmla="*/ 59 h 112"/>
                <a:gd name="T22" fmla="*/ 13 w 52"/>
                <a:gd name="T23" fmla="*/ 61 h 112"/>
                <a:gd name="T24" fmla="*/ 16 w 52"/>
                <a:gd name="T25" fmla="*/ 65 h 112"/>
                <a:gd name="T26" fmla="*/ 47 w 52"/>
                <a:gd name="T27" fmla="*/ 87 h 112"/>
                <a:gd name="T28" fmla="*/ 50 w 52"/>
                <a:gd name="T29" fmla="*/ 90 h 112"/>
                <a:gd name="T30" fmla="*/ 51 w 52"/>
                <a:gd name="T31" fmla="*/ 91 h 112"/>
                <a:gd name="T32" fmla="*/ 52 w 52"/>
                <a:gd name="T33" fmla="*/ 94 h 112"/>
                <a:gd name="T34" fmla="*/ 52 w 52"/>
                <a:gd name="T35" fmla="*/ 98 h 112"/>
                <a:gd name="T36" fmla="*/ 52 w 52"/>
                <a:gd name="T37" fmla="*/ 101 h 112"/>
                <a:gd name="T38" fmla="*/ 51 w 52"/>
                <a:gd name="T39" fmla="*/ 105 h 112"/>
                <a:gd name="T40" fmla="*/ 50 w 52"/>
                <a:gd name="T41" fmla="*/ 108 h 112"/>
                <a:gd name="T42" fmla="*/ 47 w 52"/>
                <a:gd name="T43" fmla="*/ 112 h 112"/>
                <a:gd name="T44" fmla="*/ 39 w 52"/>
                <a:gd name="T45" fmla="*/ 107 h 112"/>
                <a:gd name="T46" fmla="*/ 40 w 52"/>
                <a:gd name="T47" fmla="*/ 103 h 112"/>
                <a:gd name="T48" fmla="*/ 42 w 52"/>
                <a:gd name="T49" fmla="*/ 101 h 112"/>
                <a:gd name="T50" fmla="*/ 43 w 52"/>
                <a:gd name="T51" fmla="*/ 98 h 112"/>
                <a:gd name="T52" fmla="*/ 43 w 52"/>
                <a:gd name="T53" fmla="*/ 98 h 112"/>
                <a:gd name="T54" fmla="*/ 43 w 52"/>
                <a:gd name="T55" fmla="*/ 97 h 112"/>
                <a:gd name="T56" fmla="*/ 43 w 52"/>
                <a:gd name="T57" fmla="*/ 97 h 112"/>
                <a:gd name="T58" fmla="*/ 10 w 52"/>
                <a:gd name="T59" fmla="*/ 73 h 112"/>
                <a:gd name="T60" fmla="*/ 5 w 52"/>
                <a:gd name="T61" fmla="*/ 68 h 112"/>
                <a:gd name="T62" fmla="*/ 3 w 52"/>
                <a:gd name="T63" fmla="*/ 64 h 112"/>
                <a:gd name="T64" fmla="*/ 1 w 52"/>
                <a:gd name="T65" fmla="*/ 59 h 112"/>
                <a:gd name="T66" fmla="*/ 0 w 52"/>
                <a:gd name="T67" fmla="*/ 55 h 112"/>
                <a:gd name="T68" fmla="*/ 1 w 52"/>
                <a:gd name="T69" fmla="*/ 51 h 112"/>
                <a:gd name="T70" fmla="*/ 1 w 52"/>
                <a:gd name="T71" fmla="*/ 47 h 112"/>
                <a:gd name="T72" fmla="*/ 3 w 52"/>
                <a:gd name="T73" fmla="*/ 44 h 112"/>
                <a:gd name="T74" fmla="*/ 4 w 52"/>
                <a:gd name="T75" fmla="*/ 43 h 112"/>
                <a:gd name="T76" fmla="*/ 4 w 52"/>
                <a:gd name="T77" fmla="*/ 42 h 112"/>
                <a:gd name="T78" fmla="*/ 33 w 52"/>
                <a:gd name="T7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12">
                  <a:moveTo>
                    <a:pt x="33" y="0"/>
                  </a:moveTo>
                  <a:lnTo>
                    <a:pt x="33" y="0"/>
                  </a:lnTo>
                  <a:lnTo>
                    <a:pt x="40" y="5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3" y="61"/>
                  </a:lnTo>
                  <a:lnTo>
                    <a:pt x="16" y="65"/>
                  </a:lnTo>
                  <a:lnTo>
                    <a:pt x="47" y="87"/>
                  </a:lnTo>
                  <a:lnTo>
                    <a:pt x="50" y="90"/>
                  </a:lnTo>
                  <a:lnTo>
                    <a:pt x="51" y="91"/>
                  </a:lnTo>
                  <a:lnTo>
                    <a:pt x="52" y="94"/>
                  </a:lnTo>
                  <a:lnTo>
                    <a:pt x="52" y="98"/>
                  </a:lnTo>
                  <a:lnTo>
                    <a:pt x="52" y="101"/>
                  </a:lnTo>
                  <a:lnTo>
                    <a:pt x="51" y="105"/>
                  </a:lnTo>
                  <a:lnTo>
                    <a:pt x="50" y="108"/>
                  </a:lnTo>
                  <a:lnTo>
                    <a:pt x="47" y="112"/>
                  </a:lnTo>
                  <a:lnTo>
                    <a:pt x="39" y="107"/>
                  </a:lnTo>
                  <a:lnTo>
                    <a:pt x="40" y="103"/>
                  </a:lnTo>
                  <a:lnTo>
                    <a:pt x="42" y="101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10" y="73"/>
                  </a:lnTo>
                  <a:lnTo>
                    <a:pt x="5" y="68"/>
                  </a:lnTo>
                  <a:lnTo>
                    <a:pt x="3" y="64"/>
                  </a:lnTo>
                  <a:lnTo>
                    <a:pt x="1" y="59"/>
                  </a:lnTo>
                  <a:lnTo>
                    <a:pt x="0" y="55"/>
                  </a:lnTo>
                  <a:lnTo>
                    <a:pt x="1" y="51"/>
                  </a:lnTo>
                  <a:lnTo>
                    <a:pt x="1" y="47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4"/>
            <p:cNvSpPr/>
            <p:nvPr/>
          </p:nvSpPr>
          <p:spPr bwMode="auto">
            <a:xfrm>
              <a:off x="7629525" y="3087688"/>
              <a:ext cx="49213" cy="360363"/>
            </a:xfrm>
            <a:custGeom>
              <a:avLst/>
              <a:gdLst>
                <a:gd name="T0" fmla="*/ 6 w 31"/>
                <a:gd name="T1" fmla="*/ 0 h 227"/>
                <a:gd name="T2" fmla="*/ 6 w 31"/>
                <a:gd name="T3" fmla="*/ 0 h 227"/>
                <a:gd name="T4" fmla="*/ 16 w 31"/>
                <a:gd name="T5" fmla="*/ 0 h 227"/>
                <a:gd name="T6" fmla="*/ 16 w 31"/>
                <a:gd name="T7" fmla="*/ 6 h 227"/>
                <a:gd name="T8" fmla="*/ 16 w 31"/>
                <a:gd name="T9" fmla="*/ 16 h 227"/>
                <a:gd name="T10" fmla="*/ 14 w 31"/>
                <a:gd name="T11" fmla="*/ 33 h 227"/>
                <a:gd name="T12" fmla="*/ 13 w 31"/>
                <a:gd name="T13" fmla="*/ 54 h 227"/>
                <a:gd name="T14" fmla="*/ 12 w 31"/>
                <a:gd name="T15" fmla="*/ 78 h 227"/>
                <a:gd name="T16" fmla="*/ 10 w 31"/>
                <a:gd name="T17" fmla="*/ 104 h 227"/>
                <a:gd name="T18" fmla="*/ 10 w 31"/>
                <a:gd name="T19" fmla="*/ 129 h 227"/>
                <a:gd name="T20" fmla="*/ 9 w 31"/>
                <a:gd name="T21" fmla="*/ 152 h 227"/>
                <a:gd name="T22" fmla="*/ 10 w 31"/>
                <a:gd name="T23" fmla="*/ 172 h 227"/>
                <a:gd name="T24" fmla="*/ 10 w 31"/>
                <a:gd name="T25" fmla="*/ 189 h 227"/>
                <a:gd name="T26" fmla="*/ 12 w 31"/>
                <a:gd name="T27" fmla="*/ 194 h 227"/>
                <a:gd name="T28" fmla="*/ 12 w 31"/>
                <a:gd name="T29" fmla="*/ 194 h 227"/>
                <a:gd name="T30" fmla="*/ 13 w 31"/>
                <a:gd name="T31" fmla="*/ 214 h 227"/>
                <a:gd name="T32" fmla="*/ 13 w 31"/>
                <a:gd name="T33" fmla="*/ 215 h 227"/>
                <a:gd name="T34" fmla="*/ 13 w 31"/>
                <a:gd name="T35" fmla="*/ 216 h 227"/>
                <a:gd name="T36" fmla="*/ 13 w 31"/>
                <a:gd name="T37" fmla="*/ 216 h 227"/>
                <a:gd name="T38" fmla="*/ 13 w 31"/>
                <a:gd name="T39" fmla="*/ 216 h 227"/>
                <a:gd name="T40" fmla="*/ 14 w 31"/>
                <a:gd name="T41" fmla="*/ 218 h 227"/>
                <a:gd name="T42" fmla="*/ 16 w 31"/>
                <a:gd name="T43" fmla="*/ 218 h 227"/>
                <a:gd name="T44" fmla="*/ 17 w 31"/>
                <a:gd name="T45" fmla="*/ 218 h 227"/>
                <a:gd name="T46" fmla="*/ 17 w 31"/>
                <a:gd name="T47" fmla="*/ 218 h 227"/>
                <a:gd name="T48" fmla="*/ 31 w 31"/>
                <a:gd name="T49" fmla="*/ 216 h 227"/>
                <a:gd name="T50" fmla="*/ 31 w 31"/>
                <a:gd name="T51" fmla="*/ 227 h 227"/>
                <a:gd name="T52" fmla="*/ 18 w 31"/>
                <a:gd name="T53" fmla="*/ 227 h 227"/>
                <a:gd name="T54" fmla="*/ 16 w 31"/>
                <a:gd name="T55" fmla="*/ 227 h 227"/>
                <a:gd name="T56" fmla="*/ 14 w 31"/>
                <a:gd name="T57" fmla="*/ 227 h 227"/>
                <a:gd name="T58" fmla="*/ 10 w 31"/>
                <a:gd name="T59" fmla="*/ 227 h 227"/>
                <a:gd name="T60" fmla="*/ 8 w 31"/>
                <a:gd name="T61" fmla="*/ 225 h 227"/>
                <a:gd name="T62" fmla="*/ 5 w 31"/>
                <a:gd name="T63" fmla="*/ 223 h 227"/>
                <a:gd name="T64" fmla="*/ 4 w 31"/>
                <a:gd name="T65" fmla="*/ 219 h 227"/>
                <a:gd name="T66" fmla="*/ 4 w 31"/>
                <a:gd name="T67" fmla="*/ 216 h 227"/>
                <a:gd name="T68" fmla="*/ 4 w 31"/>
                <a:gd name="T69" fmla="*/ 214 h 227"/>
                <a:gd name="T70" fmla="*/ 1 w 31"/>
                <a:gd name="T71" fmla="*/ 195 h 227"/>
                <a:gd name="T72" fmla="*/ 1 w 31"/>
                <a:gd name="T73" fmla="*/ 189 h 227"/>
                <a:gd name="T74" fmla="*/ 0 w 31"/>
                <a:gd name="T75" fmla="*/ 173 h 227"/>
                <a:gd name="T76" fmla="*/ 0 w 31"/>
                <a:gd name="T77" fmla="*/ 152 h 227"/>
                <a:gd name="T78" fmla="*/ 0 w 31"/>
                <a:gd name="T79" fmla="*/ 129 h 227"/>
                <a:gd name="T80" fmla="*/ 1 w 31"/>
                <a:gd name="T81" fmla="*/ 102 h 227"/>
                <a:gd name="T82" fmla="*/ 1 w 31"/>
                <a:gd name="T83" fmla="*/ 78 h 227"/>
                <a:gd name="T84" fmla="*/ 2 w 31"/>
                <a:gd name="T85" fmla="*/ 54 h 227"/>
                <a:gd name="T86" fmla="*/ 4 w 31"/>
                <a:gd name="T87" fmla="*/ 32 h 227"/>
                <a:gd name="T88" fmla="*/ 5 w 31"/>
                <a:gd name="T89" fmla="*/ 15 h 227"/>
                <a:gd name="T90" fmla="*/ 6 w 31"/>
                <a:gd name="T91" fmla="*/ 4 h 227"/>
                <a:gd name="T92" fmla="*/ 6 w 31"/>
                <a:gd name="T9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27">
                  <a:moveTo>
                    <a:pt x="6" y="0"/>
                  </a:moveTo>
                  <a:lnTo>
                    <a:pt x="6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6" y="16"/>
                  </a:lnTo>
                  <a:lnTo>
                    <a:pt x="14" y="33"/>
                  </a:lnTo>
                  <a:lnTo>
                    <a:pt x="13" y="54"/>
                  </a:lnTo>
                  <a:lnTo>
                    <a:pt x="12" y="78"/>
                  </a:lnTo>
                  <a:lnTo>
                    <a:pt x="10" y="104"/>
                  </a:lnTo>
                  <a:lnTo>
                    <a:pt x="10" y="129"/>
                  </a:lnTo>
                  <a:lnTo>
                    <a:pt x="9" y="152"/>
                  </a:lnTo>
                  <a:lnTo>
                    <a:pt x="10" y="172"/>
                  </a:lnTo>
                  <a:lnTo>
                    <a:pt x="10" y="189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4" y="218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31" y="216"/>
                  </a:lnTo>
                  <a:lnTo>
                    <a:pt x="31" y="227"/>
                  </a:lnTo>
                  <a:lnTo>
                    <a:pt x="18" y="227"/>
                  </a:lnTo>
                  <a:lnTo>
                    <a:pt x="16" y="227"/>
                  </a:lnTo>
                  <a:lnTo>
                    <a:pt x="14" y="227"/>
                  </a:lnTo>
                  <a:lnTo>
                    <a:pt x="10" y="227"/>
                  </a:lnTo>
                  <a:lnTo>
                    <a:pt x="8" y="225"/>
                  </a:lnTo>
                  <a:lnTo>
                    <a:pt x="5" y="223"/>
                  </a:lnTo>
                  <a:lnTo>
                    <a:pt x="4" y="219"/>
                  </a:lnTo>
                  <a:lnTo>
                    <a:pt x="4" y="216"/>
                  </a:lnTo>
                  <a:lnTo>
                    <a:pt x="4" y="214"/>
                  </a:lnTo>
                  <a:lnTo>
                    <a:pt x="1" y="195"/>
                  </a:lnTo>
                  <a:lnTo>
                    <a:pt x="1" y="189"/>
                  </a:lnTo>
                  <a:lnTo>
                    <a:pt x="0" y="173"/>
                  </a:lnTo>
                  <a:lnTo>
                    <a:pt x="0" y="152"/>
                  </a:lnTo>
                  <a:lnTo>
                    <a:pt x="0" y="129"/>
                  </a:lnTo>
                  <a:lnTo>
                    <a:pt x="1" y="102"/>
                  </a:lnTo>
                  <a:lnTo>
                    <a:pt x="1" y="78"/>
                  </a:lnTo>
                  <a:lnTo>
                    <a:pt x="2" y="54"/>
                  </a:lnTo>
                  <a:lnTo>
                    <a:pt x="4" y="32"/>
                  </a:lnTo>
                  <a:lnTo>
                    <a:pt x="5" y="15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45"/>
            <p:cNvSpPr/>
            <p:nvPr/>
          </p:nvSpPr>
          <p:spPr bwMode="auto">
            <a:xfrm>
              <a:off x="7556500" y="3092450"/>
              <a:ext cx="44450" cy="363538"/>
            </a:xfrm>
            <a:custGeom>
              <a:avLst/>
              <a:gdLst>
                <a:gd name="T0" fmla="*/ 16 w 28"/>
                <a:gd name="T1" fmla="*/ 0 h 229"/>
                <a:gd name="T2" fmla="*/ 16 w 28"/>
                <a:gd name="T3" fmla="*/ 0 h 229"/>
                <a:gd name="T4" fmla="*/ 26 w 28"/>
                <a:gd name="T5" fmla="*/ 0 h 229"/>
                <a:gd name="T6" fmla="*/ 26 w 28"/>
                <a:gd name="T7" fmla="*/ 4 h 229"/>
                <a:gd name="T8" fmla="*/ 26 w 28"/>
                <a:gd name="T9" fmla="*/ 14 h 229"/>
                <a:gd name="T10" fmla="*/ 25 w 28"/>
                <a:gd name="T11" fmla="*/ 31 h 229"/>
                <a:gd name="T12" fmla="*/ 25 w 28"/>
                <a:gd name="T13" fmla="*/ 52 h 229"/>
                <a:gd name="T14" fmla="*/ 25 w 28"/>
                <a:gd name="T15" fmla="*/ 77 h 229"/>
                <a:gd name="T16" fmla="*/ 25 w 28"/>
                <a:gd name="T17" fmla="*/ 102 h 229"/>
                <a:gd name="T18" fmla="*/ 25 w 28"/>
                <a:gd name="T19" fmla="*/ 127 h 229"/>
                <a:gd name="T20" fmla="*/ 25 w 28"/>
                <a:gd name="T21" fmla="*/ 152 h 229"/>
                <a:gd name="T22" fmla="*/ 25 w 28"/>
                <a:gd name="T23" fmla="*/ 173 h 229"/>
                <a:gd name="T24" fmla="*/ 25 w 28"/>
                <a:gd name="T25" fmla="*/ 190 h 229"/>
                <a:gd name="T26" fmla="*/ 25 w 28"/>
                <a:gd name="T27" fmla="*/ 191 h 229"/>
                <a:gd name="T28" fmla="*/ 25 w 28"/>
                <a:gd name="T29" fmla="*/ 195 h 229"/>
                <a:gd name="T30" fmla="*/ 25 w 28"/>
                <a:gd name="T31" fmla="*/ 199 h 229"/>
                <a:gd name="T32" fmla="*/ 25 w 28"/>
                <a:gd name="T33" fmla="*/ 203 h 229"/>
                <a:gd name="T34" fmla="*/ 26 w 28"/>
                <a:gd name="T35" fmla="*/ 221 h 229"/>
                <a:gd name="T36" fmla="*/ 26 w 28"/>
                <a:gd name="T37" fmla="*/ 221 h 229"/>
                <a:gd name="T38" fmla="*/ 28 w 28"/>
                <a:gd name="T39" fmla="*/ 224 h 229"/>
                <a:gd name="T40" fmla="*/ 26 w 28"/>
                <a:gd name="T41" fmla="*/ 225 h 229"/>
                <a:gd name="T42" fmla="*/ 25 w 28"/>
                <a:gd name="T43" fmla="*/ 226 h 229"/>
                <a:gd name="T44" fmla="*/ 24 w 28"/>
                <a:gd name="T45" fmla="*/ 228 h 229"/>
                <a:gd name="T46" fmla="*/ 24 w 28"/>
                <a:gd name="T47" fmla="*/ 228 h 229"/>
                <a:gd name="T48" fmla="*/ 22 w 28"/>
                <a:gd name="T49" fmla="*/ 229 h 229"/>
                <a:gd name="T50" fmla="*/ 20 w 28"/>
                <a:gd name="T51" fmla="*/ 229 h 229"/>
                <a:gd name="T52" fmla="*/ 17 w 28"/>
                <a:gd name="T53" fmla="*/ 229 h 229"/>
                <a:gd name="T54" fmla="*/ 13 w 28"/>
                <a:gd name="T55" fmla="*/ 228 h 229"/>
                <a:gd name="T56" fmla="*/ 0 w 28"/>
                <a:gd name="T57" fmla="*/ 228 h 229"/>
                <a:gd name="T58" fmla="*/ 0 w 28"/>
                <a:gd name="T59" fmla="*/ 217 h 229"/>
                <a:gd name="T60" fmla="*/ 14 w 28"/>
                <a:gd name="T61" fmla="*/ 219 h 229"/>
                <a:gd name="T62" fmla="*/ 14 w 28"/>
                <a:gd name="T63" fmla="*/ 219 h 229"/>
                <a:gd name="T64" fmla="*/ 16 w 28"/>
                <a:gd name="T65" fmla="*/ 219 h 229"/>
                <a:gd name="T66" fmla="*/ 16 w 28"/>
                <a:gd name="T67" fmla="*/ 203 h 229"/>
                <a:gd name="T68" fmla="*/ 16 w 28"/>
                <a:gd name="T69" fmla="*/ 202 h 229"/>
                <a:gd name="T70" fmla="*/ 16 w 28"/>
                <a:gd name="T71" fmla="*/ 200 h 229"/>
                <a:gd name="T72" fmla="*/ 16 w 28"/>
                <a:gd name="T73" fmla="*/ 198 h 229"/>
                <a:gd name="T74" fmla="*/ 16 w 28"/>
                <a:gd name="T75" fmla="*/ 194 h 229"/>
                <a:gd name="T76" fmla="*/ 16 w 28"/>
                <a:gd name="T77" fmla="*/ 191 h 229"/>
                <a:gd name="T78" fmla="*/ 16 w 28"/>
                <a:gd name="T79" fmla="*/ 190 h 229"/>
                <a:gd name="T80" fmla="*/ 14 w 28"/>
                <a:gd name="T81" fmla="*/ 173 h 229"/>
                <a:gd name="T82" fmla="*/ 14 w 28"/>
                <a:gd name="T83" fmla="*/ 152 h 229"/>
                <a:gd name="T84" fmla="*/ 14 w 28"/>
                <a:gd name="T85" fmla="*/ 127 h 229"/>
                <a:gd name="T86" fmla="*/ 14 w 28"/>
                <a:gd name="T87" fmla="*/ 102 h 229"/>
                <a:gd name="T88" fmla="*/ 14 w 28"/>
                <a:gd name="T89" fmla="*/ 76 h 229"/>
                <a:gd name="T90" fmla="*/ 16 w 28"/>
                <a:gd name="T91" fmla="*/ 52 h 229"/>
                <a:gd name="T92" fmla="*/ 16 w 28"/>
                <a:gd name="T93" fmla="*/ 31 h 229"/>
                <a:gd name="T94" fmla="*/ 16 w 28"/>
                <a:gd name="T95" fmla="*/ 14 h 229"/>
                <a:gd name="T96" fmla="*/ 16 w 28"/>
                <a:gd name="T97" fmla="*/ 4 h 229"/>
                <a:gd name="T98" fmla="*/ 16 w 28"/>
                <a:gd name="T9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229">
                  <a:moveTo>
                    <a:pt x="16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6" y="14"/>
                  </a:lnTo>
                  <a:lnTo>
                    <a:pt x="25" y="31"/>
                  </a:lnTo>
                  <a:lnTo>
                    <a:pt x="25" y="52"/>
                  </a:lnTo>
                  <a:lnTo>
                    <a:pt x="25" y="77"/>
                  </a:lnTo>
                  <a:lnTo>
                    <a:pt x="25" y="102"/>
                  </a:lnTo>
                  <a:lnTo>
                    <a:pt x="25" y="127"/>
                  </a:lnTo>
                  <a:lnTo>
                    <a:pt x="25" y="152"/>
                  </a:lnTo>
                  <a:lnTo>
                    <a:pt x="25" y="173"/>
                  </a:lnTo>
                  <a:lnTo>
                    <a:pt x="25" y="190"/>
                  </a:lnTo>
                  <a:lnTo>
                    <a:pt x="25" y="191"/>
                  </a:lnTo>
                  <a:lnTo>
                    <a:pt x="25" y="195"/>
                  </a:lnTo>
                  <a:lnTo>
                    <a:pt x="25" y="199"/>
                  </a:lnTo>
                  <a:lnTo>
                    <a:pt x="25" y="203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8" y="224"/>
                  </a:lnTo>
                  <a:lnTo>
                    <a:pt x="26" y="225"/>
                  </a:lnTo>
                  <a:lnTo>
                    <a:pt x="25" y="226"/>
                  </a:lnTo>
                  <a:lnTo>
                    <a:pt x="24" y="228"/>
                  </a:lnTo>
                  <a:lnTo>
                    <a:pt x="24" y="228"/>
                  </a:lnTo>
                  <a:lnTo>
                    <a:pt x="22" y="229"/>
                  </a:lnTo>
                  <a:lnTo>
                    <a:pt x="20" y="229"/>
                  </a:lnTo>
                  <a:lnTo>
                    <a:pt x="17" y="229"/>
                  </a:lnTo>
                  <a:lnTo>
                    <a:pt x="13" y="228"/>
                  </a:lnTo>
                  <a:lnTo>
                    <a:pt x="0" y="228"/>
                  </a:lnTo>
                  <a:lnTo>
                    <a:pt x="0" y="217"/>
                  </a:lnTo>
                  <a:lnTo>
                    <a:pt x="14" y="219"/>
                  </a:lnTo>
                  <a:lnTo>
                    <a:pt x="14" y="219"/>
                  </a:lnTo>
                  <a:lnTo>
                    <a:pt x="16" y="219"/>
                  </a:lnTo>
                  <a:lnTo>
                    <a:pt x="16" y="203"/>
                  </a:lnTo>
                  <a:lnTo>
                    <a:pt x="16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194"/>
                  </a:lnTo>
                  <a:lnTo>
                    <a:pt x="16" y="191"/>
                  </a:lnTo>
                  <a:lnTo>
                    <a:pt x="16" y="190"/>
                  </a:lnTo>
                  <a:lnTo>
                    <a:pt x="14" y="173"/>
                  </a:lnTo>
                  <a:lnTo>
                    <a:pt x="14" y="152"/>
                  </a:lnTo>
                  <a:lnTo>
                    <a:pt x="14" y="127"/>
                  </a:lnTo>
                  <a:lnTo>
                    <a:pt x="14" y="102"/>
                  </a:lnTo>
                  <a:lnTo>
                    <a:pt x="14" y="76"/>
                  </a:lnTo>
                  <a:lnTo>
                    <a:pt x="16" y="52"/>
                  </a:lnTo>
                  <a:lnTo>
                    <a:pt x="16" y="31"/>
                  </a:lnTo>
                  <a:lnTo>
                    <a:pt x="16" y="14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46"/>
            <p:cNvSpPr>
              <a:spLocks noEditPoints="1"/>
            </p:cNvSpPr>
            <p:nvPr/>
          </p:nvSpPr>
          <p:spPr bwMode="auto">
            <a:xfrm>
              <a:off x="7491413" y="2516188"/>
              <a:ext cx="288925" cy="269875"/>
            </a:xfrm>
            <a:custGeom>
              <a:avLst/>
              <a:gdLst>
                <a:gd name="T0" fmla="*/ 71 w 182"/>
                <a:gd name="T1" fmla="*/ 11 h 170"/>
                <a:gd name="T2" fmla="*/ 53 w 182"/>
                <a:gd name="T3" fmla="*/ 19 h 170"/>
                <a:gd name="T4" fmla="*/ 49 w 182"/>
                <a:gd name="T5" fmla="*/ 21 h 170"/>
                <a:gd name="T6" fmla="*/ 29 w 182"/>
                <a:gd name="T7" fmla="*/ 40 h 170"/>
                <a:gd name="T8" fmla="*/ 12 w 182"/>
                <a:gd name="T9" fmla="*/ 74 h 170"/>
                <a:gd name="T10" fmla="*/ 12 w 182"/>
                <a:gd name="T11" fmla="*/ 105 h 170"/>
                <a:gd name="T12" fmla="*/ 21 w 182"/>
                <a:gd name="T13" fmla="*/ 126 h 170"/>
                <a:gd name="T14" fmla="*/ 24 w 182"/>
                <a:gd name="T15" fmla="*/ 129 h 170"/>
                <a:gd name="T16" fmla="*/ 24 w 182"/>
                <a:gd name="T17" fmla="*/ 130 h 170"/>
                <a:gd name="T18" fmla="*/ 53 w 182"/>
                <a:gd name="T19" fmla="*/ 153 h 170"/>
                <a:gd name="T20" fmla="*/ 86 w 182"/>
                <a:gd name="T21" fmla="*/ 160 h 170"/>
                <a:gd name="T22" fmla="*/ 116 w 182"/>
                <a:gd name="T23" fmla="*/ 156 h 170"/>
                <a:gd name="T24" fmla="*/ 129 w 182"/>
                <a:gd name="T25" fmla="*/ 152 h 170"/>
                <a:gd name="T26" fmla="*/ 130 w 182"/>
                <a:gd name="T27" fmla="*/ 152 h 170"/>
                <a:gd name="T28" fmla="*/ 130 w 182"/>
                <a:gd name="T29" fmla="*/ 151 h 170"/>
                <a:gd name="T30" fmla="*/ 134 w 182"/>
                <a:gd name="T31" fmla="*/ 148 h 170"/>
                <a:gd name="T32" fmla="*/ 144 w 182"/>
                <a:gd name="T33" fmla="*/ 139 h 170"/>
                <a:gd name="T34" fmla="*/ 151 w 182"/>
                <a:gd name="T35" fmla="*/ 134 h 170"/>
                <a:gd name="T36" fmla="*/ 156 w 182"/>
                <a:gd name="T37" fmla="*/ 129 h 170"/>
                <a:gd name="T38" fmla="*/ 158 w 182"/>
                <a:gd name="T39" fmla="*/ 127 h 170"/>
                <a:gd name="T40" fmla="*/ 159 w 182"/>
                <a:gd name="T41" fmla="*/ 126 h 170"/>
                <a:gd name="T42" fmla="*/ 161 w 182"/>
                <a:gd name="T43" fmla="*/ 123 h 170"/>
                <a:gd name="T44" fmla="*/ 164 w 182"/>
                <a:gd name="T45" fmla="*/ 118 h 170"/>
                <a:gd name="T46" fmla="*/ 168 w 182"/>
                <a:gd name="T47" fmla="*/ 102 h 170"/>
                <a:gd name="T48" fmla="*/ 171 w 182"/>
                <a:gd name="T49" fmla="*/ 92 h 170"/>
                <a:gd name="T50" fmla="*/ 172 w 182"/>
                <a:gd name="T51" fmla="*/ 84 h 170"/>
                <a:gd name="T52" fmla="*/ 168 w 182"/>
                <a:gd name="T53" fmla="*/ 63 h 170"/>
                <a:gd name="T54" fmla="*/ 152 w 182"/>
                <a:gd name="T55" fmla="*/ 37 h 170"/>
                <a:gd name="T56" fmla="*/ 134 w 182"/>
                <a:gd name="T57" fmla="*/ 23 h 170"/>
                <a:gd name="T58" fmla="*/ 121 w 182"/>
                <a:gd name="T59" fmla="*/ 17 h 170"/>
                <a:gd name="T60" fmla="*/ 120 w 182"/>
                <a:gd name="T61" fmla="*/ 16 h 170"/>
                <a:gd name="T62" fmla="*/ 118 w 182"/>
                <a:gd name="T63" fmla="*/ 16 h 170"/>
                <a:gd name="T64" fmla="*/ 86 w 182"/>
                <a:gd name="T65" fmla="*/ 9 h 170"/>
                <a:gd name="T66" fmla="*/ 86 w 182"/>
                <a:gd name="T67" fmla="*/ 0 h 170"/>
                <a:gd name="T68" fmla="*/ 122 w 182"/>
                <a:gd name="T69" fmla="*/ 7 h 170"/>
                <a:gd name="T70" fmla="*/ 137 w 182"/>
                <a:gd name="T71" fmla="*/ 13 h 170"/>
                <a:gd name="T72" fmla="*/ 160 w 182"/>
                <a:gd name="T73" fmla="*/ 30 h 170"/>
                <a:gd name="T74" fmla="*/ 179 w 182"/>
                <a:gd name="T75" fmla="*/ 61 h 170"/>
                <a:gd name="T76" fmla="*/ 182 w 182"/>
                <a:gd name="T77" fmla="*/ 81 h 170"/>
                <a:gd name="T78" fmla="*/ 181 w 182"/>
                <a:gd name="T79" fmla="*/ 87 h 170"/>
                <a:gd name="T80" fmla="*/ 177 w 182"/>
                <a:gd name="T81" fmla="*/ 109 h 170"/>
                <a:gd name="T82" fmla="*/ 171 w 182"/>
                <a:gd name="T83" fmla="*/ 126 h 170"/>
                <a:gd name="T84" fmla="*/ 165 w 182"/>
                <a:gd name="T85" fmla="*/ 134 h 170"/>
                <a:gd name="T86" fmla="*/ 156 w 182"/>
                <a:gd name="T87" fmla="*/ 142 h 170"/>
                <a:gd name="T88" fmla="*/ 142 w 182"/>
                <a:gd name="T89" fmla="*/ 155 h 170"/>
                <a:gd name="T90" fmla="*/ 134 w 182"/>
                <a:gd name="T91" fmla="*/ 160 h 170"/>
                <a:gd name="T92" fmla="*/ 127 w 182"/>
                <a:gd name="T93" fmla="*/ 163 h 170"/>
                <a:gd name="T94" fmla="*/ 103 w 182"/>
                <a:gd name="T95" fmla="*/ 169 h 170"/>
                <a:gd name="T96" fmla="*/ 84 w 182"/>
                <a:gd name="T97" fmla="*/ 170 h 170"/>
                <a:gd name="T98" fmla="*/ 55 w 182"/>
                <a:gd name="T99" fmla="*/ 165 h 170"/>
                <a:gd name="T100" fmla="*/ 28 w 182"/>
                <a:gd name="T101" fmla="*/ 150 h 170"/>
                <a:gd name="T102" fmla="*/ 12 w 182"/>
                <a:gd name="T103" fmla="*/ 131 h 170"/>
                <a:gd name="T104" fmla="*/ 3 w 182"/>
                <a:gd name="T105" fmla="*/ 106 h 170"/>
                <a:gd name="T106" fmla="*/ 2 w 182"/>
                <a:gd name="T107" fmla="*/ 72 h 170"/>
                <a:gd name="T108" fmla="*/ 23 w 182"/>
                <a:gd name="T109" fmla="*/ 34 h 170"/>
                <a:gd name="T110" fmla="*/ 46 w 182"/>
                <a:gd name="T111" fmla="*/ 12 h 170"/>
                <a:gd name="T112" fmla="*/ 67 w 182"/>
                <a:gd name="T113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70">
                  <a:moveTo>
                    <a:pt x="86" y="9"/>
                  </a:moveTo>
                  <a:lnTo>
                    <a:pt x="71" y="11"/>
                  </a:lnTo>
                  <a:lnTo>
                    <a:pt x="61" y="15"/>
                  </a:lnTo>
                  <a:lnTo>
                    <a:pt x="53" y="19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29" y="40"/>
                  </a:lnTo>
                  <a:lnTo>
                    <a:pt x="17" y="58"/>
                  </a:lnTo>
                  <a:lnTo>
                    <a:pt x="12" y="74"/>
                  </a:lnTo>
                  <a:lnTo>
                    <a:pt x="10" y="89"/>
                  </a:lnTo>
                  <a:lnTo>
                    <a:pt x="12" y="105"/>
                  </a:lnTo>
                  <a:lnTo>
                    <a:pt x="17" y="118"/>
                  </a:lnTo>
                  <a:lnTo>
                    <a:pt x="21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37" y="144"/>
                  </a:lnTo>
                  <a:lnTo>
                    <a:pt x="53" y="153"/>
                  </a:lnTo>
                  <a:lnTo>
                    <a:pt x="69" y="159"/>
                  </a:lnTo>
                  <a:lnTo>
                    <a:pt x="86" y="160"/>
                  </a:lnTo>
                  <a:lnTo>
                    <a:pt x="103" y="159"/>
                  </a:lnTo>
                  <a:lnTo>
                    <a:pt x="116" y="156"/>
                  </a:lnTo>
                  <a:lnTo>
                    <a:pt x="126" y="153"/>
                  </a:lnTo>
                  <a:lnTo>
                    <a:pt x="129" y="152"/>
                  </a:lnTo>
                  <a:lnTo>
                    <a:pt x="129" y="152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3" y="150"/>
                  </a:lnTo>
                  <a:lnTo>
                    <a:pt x="134" y="148"/>
                  </a:lnTo>
                  <a:lnTo>
                    <a:pt x="139" y="144"/>
                  </a:lnTo>
                  <a:lnTo>
                    <a:pt x="144" y="139"/>
                  </a:lnTo>
                  <a:lnTo>
                    <a:pt x="148" y="136"/>
                  </a:lnTo>
                  <a:lnTo>
                    <a:pt x="151" y="134"/>
                  </a:lnTo>
                  <a:lnTo>
                    <a:pt x="154" y="131"/>
                  </a:lnTo>
                  <a:lnTo>
                    <a:pt x="156" y="129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0" y="126"/>
                  </a:lnTo>
                  <a:lnTo>
                    <a:pt x="161" y="123"/>
                  </a:lnTo>
                  <a:lnTo>
                    <a:pt x="163" y="121"/>
                  </a:lnTo>
                  <a:lnTo>
                    <a:pt x="164" y="118"/>
                  </a:lnTo>
                  <a:lnTo>
                    <a:pt x="167" y="110"/>
                  </a:lnTo>
                  <a:lnTo>
                    <a:pt x="168" y="102"/>
                  </a:lnTo>
                  <a:lnTo>
                    <a:pt x="169" y="97"/>
                  </a:lnTo>
                  <a:lnTo>
                    <a:pt x="171" y="92"/>
                  </a:lnTo>
                  <a:lnTo>
                    <a:pt x="172" y="88"/>
                  </a:lnTo>
                  <a:lnTo>
                    <a:pt x="172" y="84"/>
                  </a:lnTo>
                  <a:lnTo>
                    <a:pt x="172" y="81"/>
                  </a:lnTo>
                  <a:lnTo>
                    <a:pt x="168" y="63"/>
                  </a:lnTo>
                  <a:lnTo>
                    <a:pt x="161" y="49"/>
                  </a:lnTo>
                  <a:lnTo>
                    <a:pt x="152" y="37"/>
                  </a:lnTo>
                  <a:lnTo>
                    <a:pt x="143" y="29"/>
                  </a:lnTo>
                  <a:lnTo>
                    <a:pt x="134" y="23"/>
                  </a:lnTo>
                  <a:lnTo>
                    <a:pt x="126" y="19"/>
                  </a:lnTo>
                  <a:lnTo>
                    <a:pt x="121" y="17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01" y="11"/>
                  </a:lnTo>
                  <a:lnTo>
                    <a:pt x="86" y="9"/>
                  </a:lnTo>
                  <a:lnTo>
                    <a:pt x="86" y="9"/>
                  </a:lnTo>
                  <a:close/>
                  <a:moveTo>
                    <a:pt x="86" y="0"/>
                  </a:moveTo>
                  <a:lnTo>
                    <a:pt x="103" y="2"/>
                  </a:lnTo>
                  <a:lnTo>
                    <a:pt x="122" y="7"/>
                  </a:lnTo>
                  <a:lnTo>
                    <a:pt x="127" y="8"/>
                  </a:lnTo>
                  <a:lnTo>
                    <a:pt x="137" y="13"/>
                  </a:lnTo>
                  <a:lnTo>
                    <a:pt x="150" y="21"/>
                  </a:lnTo>
                  <a:lnTo>
                    <a:pt x="160" y="30"/>
                  </a:lnTo>
                  <a:lnTo>
                    <a:pt x="171" y="44"/>
                  </a:lnTo>
                  <a:lnTo>
                    <a:pt x="179" y="61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3"/>
                  </a:lnTo>
                  <a:lnTo>
                    <a:pt x="181" y="87"/>
                  </a:lnTo>
                  <a:lnTo>
                    <a:pt x="180" y="96"/>
                  </a:lnTo>
                  <a:lnTo>
                    <a:pt x="177" y="109"/>
                  </a:lnTo>
                  <a:lnTo>
                    <a:pt x="173" y="122"/>
                  </a:lnTo>
                  <a:lnTo>
                    <a:pt x="171" y="126"/>
                  </a:lnTo>
                  <a:lnTo>
                    <a:pt x="168" y="131"/>
                  </a:lnTo>
                  <a:lnTo>
                    <a:pt x="165" y="134"/>
                  </a:lnTo>
                  <a:lnTo>
                    <a:pt x="161" y="136"/>
                  </a:lnTo>
                  <a:lnTo>
                    <a:pt x="156" y="142"/>
                  </a:lnTo>
                  <a:lnTo>
                    <a:pt x="150" y="148"/>
                  </a:lnTo>
                  <a:lnTo>
                    <a:pt x="142" y="155"/>
                  </a:lnTo>
                  <a:lnTo>
                    <a:pt x="137" y="159"/>
                  </a:lnTo>
                  <a:lnTo>
                    <a:pt x="134" y="160"/>
                  </a:lnTo>
                  <a:lnTo>
                    <a:pt x="133" y="161"/>
                  </a:lnTo>
                  <a:lnTo>
                    <a:pt x="127" y="163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6" y="170"/>
                  </a:lnTo>
                  <a:lnTo>
                    <a:pt x="84" y="170"/>
                  </a:lnTo>
                  <a:lnTo>
                    <a:pt x="71" y="169"/>
                  </a:lnTo>
                  <a:lnTo>
                    <a:pt x="55" y="165"/>
                  </a:lnTo>
                  <a:lnTo>
                    <a:pt x="41" y="159"/>
                  </a:lnTo>
                  <a:lnTo>
                    <a:pt x="28" y="150"/>
                  </a:lnTo>
                  <a:lnTo>
                    <a:pt x="16" y="135"/>
                  </a:lnTo>
                  <a:lnTo>
                    <a:pt x="12" y="131"/>
                  </a:lnTo>
                  <a:lnTo>
                    <a:pt x="7" y="121"/>
                  </a:lnTo>
                  <a:lnTo>
                    <a:pt x="3" y="106"/>
                  </a:lnTo>
                  <a:lnTo>
                    <a:pt x="0" y="89"/>
                  </a:lnTo>
                  <a:lnTo>
                    <a:pt x="2" y="72"/>
                  </a:lnTo>
                  <a:lnTo>
                    <a:pt x="10" y="54"/>
                  </a:lnTo>
                  <a:lnTo>
                    <a:pt x="23" y="34"/>
                  </a:lnTo>
                  <a:lnTo>
                    <a:pt x="42" y="13"/>
                  </a:lnTo>
                  <a:lnTo>
                    <a:pt x="46" y="12"/>
                  </a:lnTo>
                  <a:lnTo>
                    <a:pt x="54" y="7"/>
                  </a:lnTo>
                  <a:lnTo>
                    <a:pt x="67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47"/>
            <p:cNvSpPr/>
            <p:nvPr/>
          </p:nvSpPr>
          <p:spPr bwMode="auto">
            <a:xfrm>
              <a:off x="7610475" y="2525713"/>
              <a:ext cx="120650" cy="53975"/>
            </a:xfrm>
            <a:custGeom>
              <a:avLst/>
              <a:gdLst>
                <a:gd name="T0" fmla="*/ 9 w 76"/>
                <a:gd name="T1" fmla="*/ 0 h 34"/>
                <a:gd name="T2" fmla="*/ 9 w 76"/>
                <a:gd name="T3" fmla="*/ 1 h 34"/>
                <a:gd name="T4" fmla="*/ 11 w 76"/>
                <a:gd name="T5" fmla="*/ 2 h 34"/>
                <a:gd name="T6" fmla="*/ 12 w 76"/>
                <a:gd name="T7" fmla="*/ 5 h 34"/>
                <a:gd name="T8" fmla="*/ 14 w 76"/>
                <a:gd name="T9" fmla="*/ 6 h 34"/>
                <a:gd name="T10" fmla="*/ 16 w 76"/>
                <a:gd name="T11" fmla="*/ 9 h 34"/>
                <a:gd name="T12" fmla="*/ 17 w 76"/>
                <a:gd name="T13" fmla="*/ 10 h 34"/>
                <a:gd name="T14" fmla="*/ 18 w 76"/>
                <a:gd name="T15" fmla="*/ 10 h 34"/>
                <a:gd name="T16" fmla="*/ 18 w 76"/>
                <a:gd name="T17" fmla="*/ 10 h 34"/>
                <a:gd name="T18" fmla="*/ 18 w 76"/>
                <a:gd name="T19" fmla="*/ 11 h 34"/>
                <a:gd name="T20" fmla="*/ 21 w 76"/>
                <a:gd name="T21" fmla="*/ 14 h 34"/>
                <a:gd name="T22" fmla="*/ 24 w 76"/>
                <a:gd name="T23" fmla="*/ 17 h 34"/>
                <a:gd name="T24" fmla="*/ 25 w 76"/>
                <a:gd name="T25" fmla="*/ 14 h 34"/>
                <a:gd name="T26" fmla="*/ 26 w 76"/>
                <a:gd name="T27" fmla="*/ 11 h 34"/>
                <a:gd name="T28" fmla="*/ 29 w 76"/>
                <a:gd name="T29" fmla="*/ 10 h 34"/>
                <a:gd name="T30" fmla="*/ 30 w 76"/>
                <a:gd name="T31" fmla="*/ 10 h 34"/>
                <a:gd name="T32" fmla="*/ 33 w 76"/>
                <a:gd name="T33" fmla="*/ 10 h 34"/>
                <a:gd name="T34" fmla="*/ 35 w 76"/>
                <a:gd name="T35" fmla="*/ 11 h 34"/>
                <a:gd name="T36" fmla="*/ 37 w 76"/>
                <a:gd name="T37" fmla="*/ 13 h 34"/>
                <a:gd name="T38" fmla="*/ 37 w 76"/>
                <a:gd name="T39" fmla="*/ 13 h 34"/>
                <a:gd name="T40" fmla="*/ 46 w 76"/>
                <a:gd name="T41" fmla="*/ 19 h 34"/>
                <a:gd name="T42" fmla="*/ 46 w 76"/>
                <a:gd name="T43" fmla="*/ 19 h 34"/>
                <a:gd name="T44" fmla="*/ 50 w 76"/>
                <a:gd name="T45" fmla="*/ 22 h 34"/>
                <a:gd name="T46" fmla="*/ 54 w 76"/>
                <a:gd name="T47" fmla="*/ 22 h 34"/>
                <a:gd name="T48" fmla="*/ 58 w 76"/>
                <a:gd name="T49" fmla="*/ 22 h 34"/>
                <a:gd name="T50" fmla="*/ 63 w 76"/>
                <a:gd name="T51" fmla="*/ 20 h 34"/>
                <a:gd name="T52" fmla="*/ 67 w 76"/>
                <a:gd name="T53" fmla="*/ 19 h 34"/>
                <a:gd name="T54" fmla="*/ 69 w 76"/>
                <a:gd name="T55" fmla="*/ 18 h 34"/>
                <a:gd name="T56" fmla="*/ 71 w 76"/>
                <a:gd name="T57" fmla="*/ 17 h 34"/>
                <a:gd name="T58" fmla="*/ 71 w 76"/>
                <a:gd name="T59" fmla="*/ 17 h 34"/>
                <a:gd name="T60" fmla="*/ 76 w 76"/>
                <a:gd name="T61" fmla="*/ 26 h 34"/>
                <a:gd name="T62" fmla="*/ 73 w 76"/>
                <a:gd name="T63" fmla="*/ 27 h 34"/>
                <a:gd name="T64" fmla="*/ 69 w 76"/>
                <a:gd name="T65" fmla="*/ 28 h 34"/>
                <a:gd name="T66" fmla="*/ 62 w 76"/>
                <a:gd name="T67" fmla="*/ 31 h 34"/>
                <a:gd name="T68" fmla="*/ 54 w 76"/>
                <a:gd name="T69" fmla="*/ 32 h 34"/>
                <a:gd name="T70" fmla="*/ 49 w 76"/>
                <a:gd name="T71" fmla="*/ 32 h 34"/>
                <a:gd name="T72" fmla="*/ 43 w 76"/>
                <a:gd name="T73" fmla="*/ 30 h 34"/>
                <a:gd name="T74" fmla="*/ 39 w 76"/>
                <a:gd name="T75" fmla="*/ 27 h 34"/>
                <a:gd name="T76" fmla="*/ 33 w 76"/>
                <a:gd name="T77" fmla="*/ 22 h 34"/>
                <a:gd name="T78" fmla="*/ 34 w 76"/>
                <a:gd name="T79" fmla="*/ 27 h 34"/>
                <a:gd name="T80" fmla="*/ 34 w 76"/>
                <a:gd name="T81" fmla="*/ 28 h 34"/>
                <a:gd name="T82" fmla="*/ 34 w 76"/>
                <a:gd name="T83" fmla="*/ 30 h 34"/>
                <a:gd name="T84" fmla="*/ 33 w 76"/>
                <a:gd name="T85" fmla="*/ 32 h 34"/>
                <a:gd name="T86" fmla="*/ 31 w 76"/>
                <a:gd name="T87" fmla="*/ 34 h 34"/>
                <a:gd name="T88" fmla="*/ 29 w 76"/>
                <a:gd name="T89" fmla="*/ 34 h 34"/>
                <a:gd name="T90" fmla="*/ 29 w 76"/>
                <a:gd name="T91" fmla="*/ 34 h 34"/>
                <a:gd name="T92" fmla="*/ 28 w 76"/>
                <a:gd name="T93" fmla="*/ 34 h 34"/>
                <a:gd name="T94" fmla="*/ 28 w 76"/>
                <a:gd name="T95" fmla="*/ 34 h 34"/>
                <a:gd name="T96" fmla="*/ 26 w 76"/>
                <a:gd name="T97" fmla="*/ 32 h 34"/>
                <a:gd name="T98" fmla="*/ 25 w 76"/>
                <a:gd name="T99" fmla="*/ 32 h 34"/>
                <a:gd name="T100" fmla="*/ 25 w 76"/>
                <a:gd name="T101" fmla="*/ 31 h 34"/>
                <a:gd name="T102" fmla="*/ 22 w 76"/>
                <a:gd name="T103" fmla="*/ 30 h 34"/>
                <a:gd name="T104" fmla="*/ 21 w 76"/>
                <a:gd name="T105" fmla="*/ 27 h 34"/>
                <a:gd name="T106" fmla="*/ 18 w 76"/>
                <a:gd name="T107" fmla="*/ 24 h 34"/>
                <a:gd name="T108" fmla="*/ 16 w 76"/>
                <a:gd name="T109" fmla="*/ 22 h 34"/>
                <a:gd name="T110" fmla="*/ 12 w 76"/>
                <a:gd name="T111" fmla="*/ 18 h 34"/>
                <a:gd name="T112" fmla="*/ 9 w 76"/>
                <a:gd name="T113" fmla="*/ 15 h 34"/>
                <a:gd name="T114" fmla="*/ 8 w 76"/>
                <a:gd name="T115" fmla="*/ 14 h 34"/>
                <a:gd name="T116" fmla="*/ 4 w 76"/>
                <a:gd name="T117" fmla="*/ 10 h 34"/>
                <a:gd name="T118" fmla="*/ 1 w 76"/>
                <a:gd name="T119" fmla="*/ 6 h 34"/>
                <a:gd name="T120" fmla="*/ 0 w 76"/>
                <a:gd name="T121" fmla="*/ 2 h 34"/>
                <a:gd name="T122" fmla="*/ 9 w 76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34">
                  <a:moveTo>
                    <a:pt x="9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7"/>
                  </a:lnTo>
                  <a:lnTo>
                    <a:pt x="25" y="14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50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63" y="20"/>
                  </a:lnTo>
                  <a:lnTo>
                    <a:pt x="67" y="19"/>
                  </a:lnTo>
                  <a:lnTo>
                    <a:pt x="69" y="18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6" y="26"/>
                  </a:lnTo>
                  <a:lnTo>
                    <a:pt x="73" y="27"/>
                  </a:lnTo>
                  <a:lnTo>
                    <a:pt x="69" y="28"/>
                  </a:lnTo>
                  <a:lnTo>
                    <a:pt x="62" y="31"/>
                  </a:lnTo>
                  <a:lnTo>
                    <a:pt x="54" y="32"/>
                  </a:lnTo>
                  <a:lnTo>
                    <a:pt x="49" y="32"/>
                  </a:lnTo>
                  <a:lnTo>
                    <a:pt x="43" y="30"/>
                  </a:lnTo>
                  <a:lnTo>
                    <a:pt x="39" y="27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2" y="30"/>
                  </a:lnTo>
                  <a:lnTo>
                    <a:pt x="21" y="27"/>
                  </a:lnTo>
                  <a:lnTo>
                    <a:pt x="18" y="24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48"/>
            <p:cNvSpPr/>
            <p:nvPr/>
          </p:nvSpPr>
          <p:spPr bwMode="auto">
            <a:xfrm>
              <a:off x="7477125" y="2455863"/>
              <a:ext cx="139700" cy="73025"/>
            </a:xfrm>
            <a:custGeom>
              <a:avLst/>
              <a:gdLst>
                <a:gd name="T0" fmla="*/ 9 w 88"/>
                <a:gd name="T1" fmla="*/ 0 h 46"/>
                <a:gd name="T2" fmla="*/ 11 w 88"/>
                <a:gd name="T3" fmla="*/ 3 h 46"/>
                <a:gd name="T4" fmla="*/ 12 w 88"/>
                <a:gd name="T5" fmla="*/ 7 h 46"/>
                <a:gd name="T6" fmla="*/ 15 w 88"/>
                <a:gd name="T7" fmla="*/ 11 h 46"/>
                <a:gd name="T8" fmla="*/ 19 w 88"/>
                <a:gd name="T9" fmla="*/ 15 h 46"/>
                <a:gd name="T10" fmla="*/ 24 w 88"/>
                <a:gd name="T11" fmla="*/ 19 h 46"/>
                <a:gd name="T12" fmla="*/ 28 w 88"/>
                <a:gd name="T13" fmla="*/ 21 h 46"/>
                <a:gd name="T14" fmla="*/ 32 w 88"/>
                <a:gd name="T15" fmla="*/ 24 h 46"/>
                <a:gd name="T16" fmla="*/ 36 w 88"/>
                <a:gd name="T17" fmla="*/ 25 h 46"/>
                <a:gd name="T18" fmla="*/ 38 w 88"/>
                <a:gd name="T19" fmla="*/ 27 h 46"/>
                <a:gd name="T20" fmla="*/ 40 w 88"/>
                <a:gd name="T21" fmla="*/ 28 h 46"/>
                <a:gd name="T22" fmla="*/ 41 w 88"/>
                <a:gd name="T23" fmla="*/ 28 h 46"/>
                <a:gd name="T24" fmla="*/ 45 w 88"/>
                <a:gd name="T25" fmla="*/ 29 h 46"/>
                <a:gd name="T26" fmla="*/ 49 w 88"/>
                <a:gd name="T27" fmla="*/ 30 h 46"/>
                <a:gd name="T28" fmla="*/ 50 w 88"/>
                <a:gd name="T29" fmla="*/ 28 h 46"/>
                <a:gd name="T30" fmla="*/ 50 w 88"/>
                <a:gd name="T31" fmla="*/ 27 h 46"/>
                <a:gd name="T32" fmla="*/ 50 w 88"/>
                <a:gd name="T33" fmla="*/ 25 h 46"/>
                <a:gd name="T34" fmla="*/ 51 w 88"/>
                <a:gd name="T35" fmla="*/ 25 h 46"/>
                <a:gd name="T36" fmla="*/ 51 w 88"/>
                <a:gd name="T37" fmla="*/ 24 h 46"/>
                <a:gd name="T38" fmla="*/ 54 w 88"/>
                <a:gd name="T39" fmla="*/ 23 h 46"/>
                <a:gd name="T40" fmla="*/ 55 w 88"/>
                <a:gd name="T41" fmla="*/ 21 h 46"/>
                <a:gd name="T42" fmla="*/ 58 w 88"/>
                <a:gd name="T43" fmla="*/ 20 h 46"/>
                <a:gd name="T44" fmla="*/ 62 w 88"/>
                <a:gd name="T45" fmla="*/ 20 h 46"/>
                <a:gd name="T46" fmla="*/ 63 w 88"/>
                <a:gd name="T47" fmla="*/ 20 h 46"/>
                <a:gd name="T48" fmla="*/ 66 w 88"/>
                <a:gd name="T49" fmla="*/ 21 h 46"/>
                <a:gd name="T50" fmla="*/ 67 w 88"/>
                <a:gd name="T51" fmla="*/ 23 h 46"/>
                <a:gd name="T52" fmla="*/ 70 w 88"/>
                <a:gd name="T53" fmla="*/ 25 h 46"/>
                <a:gd name="T54" fmla="*/ 71 w 88"/>
                <a:gd name="T55" fmla="*/ 29 h 46"/>
                <a:gd name="T56" fmla="*/ 71 w 88"/>
                <a:gd name="T57" fmla="*/ 30 h 46"/>
                <a:gd name="T58" fmla="*/ 71 w 88"/>
                <a:gd name="T59" fmla="*/ 32 h 46"/>
                <a:gd name="T60" fmla="*/ 70 w 88"/>
                <a:gd name="T61" fmla="*/ 33 h 46"/>
                <a:gd name="T62" fmla="*/ 68 w 88"/>
                <a:gd name="T63" fmla="*/ 36 h 46"/>
                <a:gd name="T64" fmla="*/ 75 w 88"/>
                <a:gd name="T65" fmla="*/ 36 h 46"/>
                <a:gd name="T66" fmla="*/ 81 w 88"/>
                <a:gd name="T67" fmla="*/ 36 h 46"/>
                <a:gd name="T68" fmla="*/ 84 w 88"/>
                <a:gd name="T69" fmla="*/ 36 h 46"/>
                <a:gd name="T70" fmla="*/ 87 w 88"/>
                <a:gd name="T71" fmla="*/ 36 h 46"/>
                <a:gd name="T72" fmla="*/ 87 w 88"/>
                <a:gd name="T73" fmla="*/ 36 h 46"/>
                <a:gd name="T74" fmla="*/ 87 w 88"/>
                <a:gd name="T75" fmla="*/ 36 h 46"/>
                <a:gd name="T76" fmla="*/ 88 w 88"/>
                <a:gd name="T77" fmla="*/ 46 h 46"/>
                <a:gd name="T78" fmla="*/ 87 w 88"/>
                <a:gd name="T79" fmla="*/ 46 h 46"/>
                <a:gd name="T80" fmla="*/ 84 w 88"/>
                <a:gd name="T81" fmla="*/ 46 h 46"/>
                <a:gd name="T82" fmla="*/ 81 w 88"/>
                <a:gd name="T83" fmla="*/ 46 h 46"/>
                <a:gd name="T84" fmla="*/ 74 w 88"/>
                <a:gd name="T85" fmla="*/ 46 h 46"/>
                <a:gd name="T86" fmla="*/ 63 w 88"/>
                <a:gd name="T87" fmla="*/ 45 h 46"/>
                <a:gd name="T88" fmla="*/ 55 w 88"/>
                <a:gd name="T89" fmla="*/ 41 h 46"/>
                <a:gd name="T90" fmla="*/ 54 w 88"/>
                <a:gd name="T91" fmla="*/ 41 h 46"/>
                <a:gd name="T92" fmla="*/ 49 w 88"/>
                <a:gd name="T93" fmla="*/ 41 h 46"/>
                <a:gd name="T94" fmla="*/ 43 w 88"/>
                <a:gd name="T95" fmla="*/ 40 h 46"/>
                <a:gd name="T96" fmla="*/ 37 w 88"/>
                <a:gd name="T97" fmla="*/ 37 h 46"/>
                <a:gd name="T98" fmla="*/ 36 w 88"/>
                <a:gd name="T99" fmla="*/ 37 h 46"/>
                <a:gd name="T100" fmla="*/ 34 w 88"/>
                <a:gd name="T101" fmla="*/ 36 h 46"/>
                <a:gd name="T102" fmla="*/ 32 w 88"/>
                <a:gd name="T103" fmla="*/ 34 h 46"/>
                <a:gd name="T104" fmla="*/ 28 w 88"/>
                <a:gd name="T105" fmla="*/ 33 h 46"/>
                <a:gd name="T106" fmla="*/ 24 w 88"/>
                <a:gd name="T107" fmla="*/ 30 h 46"/>
                <a:gd name="T108" fmla="*/ 19 w 88"/>
                <a:gd name="T109" fmla="*/ 28 h 46"/>
                <a:gd name="T110" fmla="*/ 11 w 88"/>
                <a:gd name="T111" fmla="*/ 20 h 46"/>
                <a:gd name="T112" fmla="*/ 3 w 88"/>
                <a:gd name="T113" fmla="*/ 11 h 46"/>
                <a:gd name="T114" fmla="*/ 0 w 88"/>
                <a:gd name="T115" fmla="*/ 0 h 46"/>
                <a:gd name="T116" fmla="*/ 9 w 88"/>
                <a:gd name="T1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46">
                  <a:moveTo>
                    <a:pt x="9" y="0"/>
                  </a:moveTo>
                  <a:lnTo>
                    <a:pt x="11" y="3"/>
                  </a:lnTo>
                  <a:lnTo>
                    <a:pt x="12" y="7"/>
                  </a:lnTo>
                  <a:lnTo>
                    <a:pt x="15" y="11"/>
                  </a:lnTo>
                  <a:lnTo>
                    <a:pt x="19" y="15"/>
                  </a:lnTo>
                  <a:lnTo>
                    <a:pt x="24" y="19"/>
                  </a:lnTo>
                  <a:lnTo>
                    <a:pt x="28" y="21"/>
                  </a:lnTo>
                  <a:lnTo>
                    <a:pt x="32" y="24"/>
                  </a:lnTo>
                  <a:lnTo>
                    <a:pt x="36" y="25"/>
                  </a:lnTo>
                  <a:lnTo>
                    <a:pt x="38" y="27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5" y="29"/>
                  </a:lnTo>
                  <a:lnTo>
                    <a:pt x="49" y="30"/>
                  </a:lnTo>
                  <a:lnTo>
                    <a:pt x="50" y="28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4" y="23"/>
                  </a:lnTo>
                  <a:lnTo>
                    <a:pt x="55" y="21"/>
                  </a:lnTo>
                  <a:lnTo>
                    <a:pt x="58" y="20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6" y="21"/>
                  </a:lnTo>
                  <a:lnTo>
                    <a:pt x="67" y="23"/>
                  </a:lnTo>
                  <a:lnTo>
                    <a:pt x="70" y="25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1" y="32"/>
                  </a:lnTo>
                  <a:lnTo>
                    <a:pt x="70" y="33"/>
                  </a:lnTo>
                  <a:lnTo>
                    <a:pt x="68" y="36"/>
                  </a:lnTo>
                  <a:lnTo>
                    <a:pt x="75" y="36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4" y="46"/>
                  </a:lnTo>
                  <a:lnTo>
                    <a:pt x="81" y="46"/>
                  </a:lnTo>
                  <a:lnTo>
                    <a:pt x="74" y="46"/>
                  </a:lnTo>
                  <a:lnTo>
                    <a:pt x="63" y="45"/>
                  </a:lnTo>
                  <a:lnTo>
                    <a:pt x="55" y="41"/>
                  </a:lnTo>
                  <a:lnTo>
                    <a:pt x="54" y="41"/>
                  </a:lnTo>
                  <a:lnTo>
                    <a:pt x="49" y="41"/>
                  </a:lnTo>
                  <a:lnTo>
                    <a:pt x="43" y="40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28" y="33"/>
                  </a:lnTo>
                  <a:lnTo>
                    <a:pt x="24" y="30"/>
                  </a:lnTo>
                  <a:lnTo>
                    <a:pt x="19" y="28"/>
                  </a:lnTo>
                  <a:lnTo>
                    <a:pt x="11" y="2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49"/>
            <p:cNvSpPr/>
            <p:nvPr/>
          </p:nvSpPr>
          <p:spPr bwMode="auto">
            <a:xfrm>
              <a:off x="7556500" y="2644775"/>
              <a:ext cx="149225" cy="63500"/>
            </a:xfrm>
            <a:custGeom>
              <a:avLst/>
              <a:gdLst>
                <a:gd name="T0" fmla="*/ 86 w 94"/>
                <a:gd name="T1" fmla="*/ 0 h 40"/>
                <a:gd name="T2" fmla="*/ 94 w 94"/>
                <a:gd name="T3" fmla="*/ 6 h 40"/>
                <a:gd name="T4" fmla="*/ 81 w 94"/>
                <a:gd name="T5" fmla="*/ 21 h 40"/>
                <a:gd name="T6" fmla="*/ 68 w 94"/>
                <a:gd name="T7" fmla="*/ 32 h 40"/>
                <a:gd name="T8" fmla="*/ 55 w 94"/>
                <a:gd name="T9" fmla="*/ 38 h 40"/>
                <a:gd name="T10" fmla="*/ 42 w 94"/>
                <a:gd name="T11" fmla="*/ 40 h 40"/>
                <a:gd name="T12" fmla="*/ 42 w 94"/>
                <a:gd name="T13" fmla="*/ 40 h 40"/>
                <a:gd name="T14" fmla="*/ 28 w 94"/>
                <a:gd name="T15" fmla="*/ 38 h 40"/>
                <a:gd name="T16" fmla="*/ 16 w 94"/>
                <a:gd name="T17" fmla="*/ 33 h 40"/>
                <a:gd name="T18" fmla="*/ 8 w 94"/>
                <a:gd name="T19" fmla="*/ 28 h 40"/>
                <a:gd name="T20" fmla="*/ 1 w 94"/>
                <a:gd name="T21" fmla="*/ 24 h 40"/>
                <a:gd name="T22" fmla="*/ 0 w 94"/>
                <a:gd name="T23" fmla="*/ 21 h 40"/>
                <a:gd name="T24" fmla="*/ 0 w 94"/>
                <a:gd name="T25" fmla="*/ 21 h 40"/>
                <a:gd name="T26" fmla="*/ 7 w 94"/>
                <a:gd name="T27" fmla="*/ 15 h 40"/>
                <a:gd name="T28" fmla="*/ 7 w 94"/>
                <a:gd name="T29" fmla="*/ 16 h 40"/>
                <a:gd name="T30" fmla="*/ 9 w 94"/>
                <a:gd name="T31" fmla="*/ 17 h 40"/>
                <a:gd name="T32" fmla="*/ 12 w 94"/>
                <a:gd name="T33" fmla="*/ 20 h 40"/>
                <a:gd name="T34" fmla="*/ 17 w 94"/>
                <a:gd name="T35" fmla="*/ 23 h 40"/>
                <a:gd name="T36" fmla="*/ 28 w 94"/>
                <a:gd name="T37" fmla="*/ 28 h 40"/>
                <a:gd name="T38" fmla="*/ 42 w 94"/>
                <a:gd name="T39" fmla="*/ 31 h 40"/>
                <a:gd name="T40" fmla="*/ 52 w 94"/>
                <a:gd name="T41" fmla="*/ 29 h 40"/>
                <a:gd name="T42" fmla="*/ 63 w 94"/>
                <a:gd name="T43" fmla="*/ 24 h 40"/>
                <a:gd name="T44" fmla="*/ 75 w 94"/>
                <a:gd name="T45" fmla="*/ 15 h 40"/>
                <a:gd name="T46" fmla="*/ 86 w 94"/>
                <a:gd name="T4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0">
                  <a:moveTo>
                    <a:pt x="86" y="0"/>
                  </a:moveTo>
                  <a:lnTo>
                    <a:pt x="94" y="6"/>
                  </a:lnTo>
                  <a:lnTo>
                    <a:pt x="81" y="21"/>
                  </a:lnTo>
                  <a:lnTo>
                    <a:pt x="68" y="32"/>
                  </a:lnTo>
                  <a:lnTo>
                    <a:pt x="55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28" y="38"/>
                  </a:lnTo>
                  <a:lnTo>
                    <a:pt x="16" y="33"/>
                  </a:lnTo>
                  <a:lnTo>
                    <a:pt x="8" y="28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2" y="20"/>
                  </a:lnTo>
                  <a:lnTo>
                    <a:pt x="17" y="23"/>
                  </a:lnTo>
                  <a:lnTo>
                    <a:pt x="28" y="28"/>
                  </a:lnTo>
                  <a:lnTo>
                    <a:pt x="42" y="31"/>
                  </a:lnTo>
                  <a:lnTo>
                    <a:pt x="52" y="29"/>
                  </a:lnTo>
                  <a:lnTo>
                    <a:pt x="63" y="24"/>
                  </a:lnTo>
                  <a:lnTo>
                    <a:pt x="75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50"/>
            <p:cNvSpPr/>
            <p:nvPr/>
          </p:nvSpPr>
          <p:spPr bwMode="auto">
            <a:xfrm>
              <a:off x="7685088" y="2633663"/>
              <a:ext cx="25400" cy="23813"/>
            </a:xfrm>
            <a:custGeom>
              <a:avLst/>
              <a:gdLst>
                <a:gd name="T0" fmla="*/ 5 w 16"/>
                <a:gd name="T1" fmla="*/ 0 h 15"/>
                <a:gd name="T2" fmla="*/ 16 w 16"/>
                <a:gd name="T3" fmla="*/ 7 h 15"/>
                <a:gd name="T4" fmla="*/ 11 w 16"/>
                <a:gd name="T5" fmla="*/ 15 h 15"/>
                <a:gd name="T6" fmla="*/ 0 w 16"/>
                <a:gd name="T7" fmla="*/ 7 h 15"/>
                <a:gd name="T8" fmla="*/ 5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lnTo>
                    <a:pt x="16" y="7"/>
                  </a:lnTo>
                  <a:lnTo>
                    <a:pt x="11" y="15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51"/>
            <p:cNvSpPr>
              <a:spLocks noEditPoints="1"/>
            </p:cNvSpPr>
            <p:nvPr/>
          </p:nvSpPr>
          <p:spPr bwMode="auto">
            <a:xfrm>
              <a:off x="7583488" y="2684463"/>
              <a:ext cx="93663" cy="71438"/>
            </a:xfrm>
            <a:custGeom>
              <a:avLst/>
              <a:gdLst>
                <a:gd name="T0" fmla="*/ 0 w 59"/>
                <a:gd name="T1" fmla="*/ 7 h 45"/>
                <a:gd name="T2" fmla="*/ 0 w 59"/>
                <a:gd name="T3" fmla="*/ 7 h 45"/>
                <a:gd name="T4" fmla="*/ 0 w 59"/>
                <a:gd name="T5" fmla="*/ 7 h 45"/>
                <a:gd name="T6" fmla="*/ 0 w 59"/>
                <a:gd name="T7" fmla="*/ 7 h 45"/>
                <a:gd name="T8" fmla="*/ 50 w 59"/>
                <a:gd name="T9" fmla="*/ 0 h 45"/>
                <a:gd name="T10" fmla="*/ 59 w 59"/>
                <a:gd name="T11" fmla="*/ 2 h 45"/>
                <a:gd name="T12" fmla="*/ 56 w 59"/>
                <a:gd name="T13" fmla="*/ 16 h 45"/>
                <a:gd name="T14" fmla="*/ 51 w 59"/>
                <a:gd name="T15" fmla="*/ 28 h 45"/>
                <a:gd name="T16" fmla="*/ 45 w 59"/>
                <a:gd name="T17" fmla="*/ 36 h 45"/>
                <a:gd name="T18" fmla="*/ 38 w 59"/>
                <a:gd name="T19" fmla="*/ 41 h 45"/>
                <a:gd name="T20" fmla="*/ 33 w 59"/>
                <a:gd name="T21" fmla="*/ 44 h 45"/>
                <a:gd name="T22" fmla="*/ 31 w 59"/>
                <a:gd name="T23" fmla="*/ 45 h 45"/>
                <a:gd name="T24" fmla="*/ 29 w 59"/>
                <a:gd name="T25" fmla="*/ 45 h 45"/>
                <a:gd name="T26" fmla="*/ 28 w 59"/>
                <a:gd name="T27" fmla="*/ 45 h 45"/>
                <a:gd name="T28" fmla="*/ 18 w 59"/>
                <a:gd name="T29" fmla="*/ 40 h 45"/>
                <a:gd name="T30" fmla="*/ 11 w 59"/>
                <a:gd name="T31" fmla="*/ 32 h 45"/>
                <a:gd name="T32" fmla="*/ 5 w 59"/>
                <a:gd name="T33" fmla="*/ 24 h 45"/>
                <a:gd name="T34" fmla="*/ 4 w 59"/>
                <a:gd name="T35" fmla="*/ 19 h 45"/>
                <a:gd name="T36" fmla="*/ 1 w 59"/>
                <a:gd name="T37" fmla="*/ 13 h 45"/>
                <a:gd name="T38" fmla="*/ 1 w 59"/>
                <a:gd name="T39" fmla="*/ 11 h 45"/>
                <a:gd name="T40" fmla="*/ 0 w 59"/>
                <a:gd name="T41" fmla="*/ 8 h 45"/>
                <a:gd name="T42" fmla="*/ 0 w 59"/>
                <a:gd name="T43" fmla="*/ 7 h 45"/>
                <a:gd name="T44" fmla="*/ 9 w 59"/>
                <a:gd name="T45" fmla="*/ 6 h 45"/>
                <a:gd name="T46" fmla="*/ 9 w 59"/>
                <a:gd name="T47" fmla="*/ 6 h 45"/>
                <a:gd name="T48" fmla="*/ 11 w 59"/>
                <a:gd name="T49" fmla="*/ 7 h 45"/>
                <a:gd name="T50" fmla="*/ 11 w 59"/>
                <a:gd name="T51" fmla="*/ 10 h 45"/>
                <a:gd name="T52" fmla="*/ 12 w 59"/>
                <a:gd name="T53" fmla="*/ 13 h 45"/>
                <a:gd name="T54" fmla="*/ 14 w 59"/>
                <a:gd name="T55" fmla="*/ 19 h 45"/>
                <a:gd name="T56" fmla="*/ 17 w 59"/>
                <a:gd name="T57" fmla="*/ 24 h 45"/>
                <a:gd name="T58" fmla="*/ 21 w 59"/>
                <a:gd name="T59" fmla="*/ 29 h 45"/>
                <a:gd name="T60" fmla="*/ 25 w 59"/>
                <a:gd name="T61" fmla="*/ 33 h 45"/>
                <a:gd name="T62" fmla="*/ 29 w 59"/>
                <a:gd name="T63" fmla="*/ 36 h 45"/>
                <a:gd name="T64" fmla="*/ 30 w 59"/>
                <a:gd name="T65" fmla="*/ 34 h 45"/>
                <a:gd name="T66" fmla="*/ 34 w 59"/>
                <a:gd name="T67" fmla="*/ 32 h 45"/>
                <a:gd name="T68" fmla="*/ 38 w 59"/>
                <a:gd name="T69" fmla="*/ 29 h 45"/>
                <a:gd name="T70" fmla="*/ 43 w 59"/>
                <a:gd name="T71" fmla="*/ 23 h 45"/>
                <a:gd name="T72" fmla="*/ 47 w 59"/>
                <a:gd name="T73" fmla="*/ 13 h 45"/>
                <a:gd name="T74" fmla="*/ 50 w 59"/>
                <a:gd name="T7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45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50" y="0"/>
                  </a:moveTo>
                  <a:lnTo>
                    <a:pt x="59" y="2"/>
                  </a:lnTo>
                  <a:lnTo>
                    <a:pt x="56" y="16"/>
                  </a:lnTo>
                  <a:lnTo>
                    <a:pt x="51" y="28"/>
                  </a:lnTo>
                  <a:lnTo>
                    <a:pt x="45" y="36"/>
                  </a:lnTo>
                  <a:lnTo>
                    <a:pt x="38" y="41"/>
                  </a:lnTo>
                  <a:lnTo>
                    <a:pt x="33" y="44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18" y="40"/>
                  </a:lnTo>
                  <a:lnTo>
                    <a:pt x="11" y="32"/>
                  </a:lnTo>
                  <a:lnTo>
                    <a:pt x="5" y="24"/>
                  </a:lnTo>
                  <a:lnTo>
                    <a:pt x="4" y="19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2" y="13"/>
                  </a:lnTo>
                  <a:lnTo>
                    <a:pt x="14" y="19"/>
                  </a:lnTo>
                  <a:lnTo>
                    <a:pt x="17" y="24"/>
                  </a:lnTo>
                  <a:lnTo>
                    <a:pt x="21" y="29"/>
                  </a:lnTo>
                  <a:lnTo>
                    <a:pt x="25" y="33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4" y="32"/>
                  </a:lnTo>
                  <a:lnTo>
                    <a:pt x="38" y="29"/>
                  </a:lnTo>
                  <a:lnTo>
                    <a:pt x="43" y="23"/>
                  </a:lnTo>
                  <a:lnTo>
                    <a:pt x="47" y="1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52"/>
            <p:cNvSpPr>
              <a:spLocks noEditPoints="1"/>
            </p:cNvSpPr>
            <p:nvPr/>
          </p:nvSpPr>
          <p:spPr bwMode="auto">
            <a:xfrm>
              <a:off x="7758113" y="2709863"/>
              <a:ext cx="44450" cy="52388"/>
            </a:xfrm>
            <a:custGeom>
              <a:avLst/>
              <a:gdLst>
                <a:gd name="T0" fmla="*/ 12 w 28"/>
                <a:gd name="T1" fmla="*/ 11 h 33"/>
                <a:gd name="T2" fmla="*/ 12 w 28"/>
                <a:gd name="T3" fmla="*/ 11 h 33"/>
                <a:gd name="T4" fmla="*/ 11 w 28"/>
                <a:gd name="T5" fmla="*/ 11 h 33"/>
                <a:gd name="T6" fmla="*/ 11 w 28"/>
                <a:gd name="T7" fmla="*/ 11 h 33"/>
                <a:gd name="T8" fmla="*/ 11 w 28"/>
                <a:gd name="T9" fmla="*/ 11 h 33"/>
                <a:gd name="T10" fmla="*/ 11 w 28"/>
                <a:gd name="T11" fmla="*/ 12 h 33"/>
                <a:gd name="T12" fmla="*/ 9 w 28"/>
                <a:gd name="T13" fmla="*/ 14 h 33"/>
                <a:gd name="T14" fmla="*/ 9 w 28"/>
                <a:gd name="T15" fmla="*/ 16 h 33"/>
                <a:gd name="T16" fmla="*/ 11 w 28"/>
                <a:gd name="T17" fmla="*/ 17 h 33"/>
                <a:gd name="T18" fmla="*/ 11 w 28"/>
                <a:gd name="T19" fmla="*/ 18 h 33"/>
                <a:gd name="T20" fmla="*/ 11 w 28"/>
                <a:gd name="T21" fmla="*/ 21 h 33"/>
                <a:gd name="T22" fmla="*/ 12 w 28"/>
                <a:gd name="T23" fmla="*/ 22 h 33"/>
                <a:gd name="T24" fmla="*/ 12 w 28"/>
                <a:gd name="T25" fmla="*/ 22 h 33"/>
                <a:gd name="T26" fmla="*/ 13 w 28"/>
                <a:gd name="T27" fmla="*/ 21 h 33"/>
                <a:gd name="T28" fmla="*/ 16 w 28"/>
                <a:gd name="T29" fmla="*/ 20 h 33"/>
                <a:gd name="T30" fmla="*/ 16 w 28"/>
                <a:gd name="T31" fmla="*/ 18 h 33"/>
                <a:gd name="T32" fmla="*/ 17 w 28"/>
                <a:gd name="T33" fmla="*/ 18 h 33"/>
                <a:gd name="T34" fmla="*/ 17 w 28"/>
                <a:gd name="T35" fmla="*/ 18 h 33"/>
                <a:gd name="T36" fmla="*/ 17 w 28"/>
                <a:gd name="T37" fmla="*/ 18 h 33"/>
                <a:gd name="T38" fmla="*/ 17 w 28"/>
                <a:gd name="T39" fmla="*/ 17 h 33"/>
                <a:gd name="T40" fmla="*/ 18 w 28"/>
                <a:gd name="T41" fmla="*/ 16 h 33"/>
                <a:gd name="T42" fmla="*/ 17 w 28"/>
                <a:gd name="T43" fmla="*/ 13 h 33"/>
                <a:gd name="T44" fmla="*/ 16 w 28"/>
                <a:gd name="T45" fmla="*/ 12 h 33"/>
                <a:gd name="T46" fmla="*/ 13 w 28"/>
                <a:gd name="T47" fmla="*/ 11 h 33"/>
                <a:gd name="T48" fmla="*/ 12 w 28"/>
                <a:gd name="T49" fmla="*/ 11 h 33"/>
                <a:gd name="T50" fmla="*/ 12 w 28"/>
                <a:gd name="T51" fmla="*/ 0 h 33"/>
                <a:gd name="T52" fmla="*/ 16 w 28"/>
                <a:gd name="T53" fmla="*/ 1 h 33"/>
                <a:gd name="T54" fmla="*/ 18 w 28"/>
                <a:gd name="T55" fmla="*/ 3 h 33"/>
                <a:gd name="T56" fmla="*/ 22 w 28"/>
                <a:gd name="T57" fmla="*/ 4 h 33"/>
                <a:gd name="T58" fmla="*/ 24 w 28"/>
                <a:gd name="T59" fmla="*/ 5 h 33"/>
                <a:gd name="T60" fmla="*/ 25 w 28"/>
                <a:gd name="T61" fmla="*/ 5 h 33"/>
                <a:gd name="T62" fmla="*/ 26 w 28"/>
                <a:gd name="T63" fmla="*/ 7 h 33"/>
                <a:gd name="T64" fmla="*/ 26 w 28"/>
                <a:gd name="T65" fmla="*/ 8 h 33"/>
                <a:gd name="T66" fmla="*/ 28 w 28"/>
                <a:gd name="T67" fmla="*/ 12 h 33"/>
                <a:gd name="T68" fmla="*/ 28 w 28"/>
                <a:gd name="T69" fmla="*/ 16 h 33"/>
                <a:gd name="T70" fmla="*/ 28 w 28"/>
                <a:gd name="T71" fmla="*/ 18 h 33"/>
                <a:gd name="T72" fmla="*/ 26 w 28"/>
                <a:gd name="T73" fmla="*/ 22 h 33"/>
                <a:gd name="T74" fmla="*/ 25 w 28"/>
                <a:gd name="T75" fmla="*/ 25 h 33"/>
                <a:gd name="T76" fmla="*/ 24 w 28"/>
                <a:gd name="T77" fmla="*/ 26 h 33"/>
                <a:gd name="T78" fmla="*/ 22 w 28"/>
                <a:gd name="T79" fmla="*/ 28 h 33"/>
                <a:gd name="T80" fmla="*/ 18 w 28"/>
                <a:gd name="T81" fmla="*/ 30 h 33"/>
                <a:gd name="T82" fmla="*/ 16 w 28"/>
                <a:gd name="T83" fmla="*/ 31 h 33"/>
                <a:gd name="T84" fmla="*/ 12 w 28"/>
                <a:gd name="T85" fmla="*/ 33 h 33"/>
                <a:gd name="T86" fmla="*/ 12 w 28"/>
                <a:gd name="T87" fmla="*/ 33 h 33"/>
                <a:gd name="T88" fmla="*/ 9 w 28"/>
                <a:gd name="T89" fmla="*/ 31 h 33"/>
                <a:gd name="T90" fmla="*/ 7 w 28"/>
                <a:gd name="T91" fmla="*/ 30 h 33"/>
                <a:gd name="T92" fmla="*/ 4 w 28"/>
                <a:gd name="T93" fmla="*/ 29 h 33"/>
                <a:gd name="T94" fmla="*/ 3 w 28"/>
                <a:gd name="T95" fmla="*/ 26 h 33"/>
                <a:gd name="T96" fmla="*/ 1 w 28"/>
                <a:gd name="T97" fmla="*/ 24 h 33"/>
                <a:gd name="T98" fmla="*/ 0 w 28"/>
                <a:gd name="T99" fmla="*/ 21 h 33"/>
                <a:gd name="T100" fmla="*/ 0 w 28"/>
                <a:gd name="T101" fmla="*/ 18 h 33"/>
                <a:gd name="T102" fmla="*/ 0 w 28"/>
                <a:gd name="T103" fmla="*/ 17 h 33"/>
                <a:gd name="T104" fmla="*/ 0 w 28"/>
                <a:gd name="T105" fmla="*/ 14 h 33"/>
                <a:gd name="T106" fmla="*/ 0 w 28"/>
                <a:gd name="T107" fmla="*/ 11 h 33"/>
                <a:gd name="T108" fmla="*/ 1 w 28"/>
                <a:gd name="T109" fmla="*/ 7 h 33"/>
                <a:gd name="T110" fmla="*/ 3 w 28"/>
                <a:gd name="T111" fmla="*/ 4 h 33"/>
                <a:gd name="T112" fmla="*/ 5 w 28"/>
                <a:gd name="T113" fmla="*/ 1 h 33"/>
                <a:gd name="T114" fmla="*/ 8 w 28"/>
                <a:gd name="T115" fmla="*/ 1 h 33"/>
                <a:gd name="T116" fmla="*/ 12 w 28"/>
                <a:gd name="T1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33">
                  <a:moveTo>
                    <a:pt x="12" y="11"/>
                  </a:move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12" y="11"/>
                  </a:lnTo>
                  <a:close/>
                  <a:moveTo>
                    <a:pt x="12" y="0"/>
                  </a:move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1"/>
                  </a:lnTo>
                  <a:lnTo>
                    <a:pt x="7" y="30"/>
                  </a:lnTo>
                  <a:lnTo>
                    <a:pt x="4" y="29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53"/>
            <p:cNvSpPr>
              <a:spLocks noEditPoints="1"/>
            </p:cNvSpPr>
            <p:nvPr/>
          </p:nvSpPr>
          <p:spPr bwMode="auto">
            <a:xfrm>
              <a:off x="7799388" y="2624138"/>
              <a:ext cx="73025" cy="85725"/>
            </a:xfrm>
            <a:custGeom>
              <a:avLst/>
              <a:gdLst>
                <a:gd name="T0" fmla="*/ 17 w 46"/>
                <a:gd name="T1" fmla="*/ 11 h 54"/>
                <a:gd name="T2" fmla="*/ 16 w 46"/>
                <a:gd name="T3" fmla="*/ 12 h 54"/>
                <a:gd name="T4" fmla="*/ 12 w 46"/>
                <a:gd name="T5" fmla="*/ 17 h 54"/>
                <a:gd name="T6" fmla="*/ 11 w 46"/>
                <a:gd name="T7" fmla="*/ 23 h 54"/>
                <a:gd name="T8" fmla="*/ 11 w 46"/>
                <a:gd name="T9" fmla="*/ 29 h 54"/>
                <a:gd name="T10" fmla="*/ 11 w 46"/>
                <a:gd name="T11" fmla="*/ 37 h 54"/>
                <a:gd name="T12" fmla="*/ 13 w 46"/>
                <a:gd name="T13" fmla="*/ 42 h 54"/>
                <a:gd name="T14" fmla="*/ 17 w 46"/>
                <a:gd name="T15" fmla="*/ 45 h 54"/>
                <a:gd name="T16" fmla="*/ 21 w 46"/>
                <a:gd name="T17" fmla="*/ 44 h 54"/>
                <a:gd name="T18" fmla="*/ 26 w 46"/>
                <a:gd name="T19" fmla="*/ 41 h 54"/>
                <a:gd name="T20" fmla="*/ 30 w 46"/>
                <a:gd name="T21" fmla="*/ 34 h 54"/>
                <a:gd name="T22" fmla="*/ 34 w 46"/>
                <a:gd name="T23" fmla="*/ 27 h 54"/>
                <a:gd name="T24" fmla="*/ 36 w 46"/>
                <a:gd name="T25" fmla="*/ 19 h 54"/>
                <a:gd name="T26" fmla="*/ 34 w 46"/>
                <a:gd name="T27" fmla="*/ 13 h 54"/>
                <a:gd name="T28" fmla="*/ 26 w 46"/>
                <a:gd name="T29" fmla="*/ 17 h 54"/>
                <a:gd name="T30" fmla="*/ 26 w 46"/>
                <a:gd name="T31" fmla="*/ 16 h 54"/>
                <a:gd name="T32" fmla="*/ 24 w 46"/>
                <a:gd name="T33" fmla="*/ 13 h 54"/>
                <a:gd name="T34" fmla="*/ 20 w 46"/>
                <a:gd name="T35" fmla="*/ 11 h 54"/>
                <a:gd name="T36" fmla="*/ 24 w 46"/>
                <a:gd name="T37" fmla="*/ 0 h 54"/>
                <a:gd name="T38" fmla="*/ 36 w 46"/>
                <a:gd name="T39" fmla="*/ 3 h 54"/>
                <a:gd name="T40" fmla="*/ 43 w 46"/>
                <a:gd name="T41" fmla="*/ 10 h 54"/>
                <a:gd name="T42" fmla="*/ 46 w 46"/>
                <a:gd name="T43" fmla="*/ 19 h 54"/>
                <a:gd name="T44" fmla="*/ 41 w 46"/>
                <a:gd name="T45" fmla="*/ 36 h 54"/>
                <a:gd name="T46" fmla="*/ 33 w 46"/>
                <a:gd name="T47" fmla="*/ 48 h 54"/>
                <a:gd name="T48" fmla="*/ 30 w 46"/>
                <a:gd name="T49" fmla="*/ 50 h 54"/>
                <a:gd name="T50" fmla="*/ 24 w 46"/>
                <a:gd name="T51" fmla="*/ 54 h 54"/>
                <a:gd name="T52" fmla="*/ 17 w 46"/>
                <a:gd name="T53" fmla="*/ 54 h 54"/>
                <a:gd name="T54" fmla="*/ 9 w 46"/>
                <a:gd name="T55" fmla="*/ 53 h 54"/>
                <a:gd name="T56" fmla="*/ 4 w 46"/>
                <a:gd name="T57" fmla="*/ 48 h 54"/>
                <a:gd name="T58" fmla="*/ 2 w 46"/>
                <a:gd name="T59" fmla="*/ 38 h 54"/>
                <a:gd name="T60" fmla="*/ 0 w 46"/>
                <a:gd name="T61" fmla="*/ 29 h 54"/>
                <a:gd name="T62" fmla="*/ 0 w 46"/>
                <a:gd name="T63" fmla="*/ 23 h 54"/>
                <a:gd name="T64" fmla="*/ 2 w 46"/>
                <a:gd name="T65" fmla="*/ 20 h 54"/>
                <a:gd name="T66" fmla="*/ 2 w 46"/>
                <a:gd name="T67" fmla="*/ 19 h 54"/>
                <a:gd name="T68" fmla="*/ 5 w 46"/>
                <a:gd name="T69" fmla="*/ 10 h 54"/>
                <a:gd name="T70" fmla="*/ 12 w 46"/>
                <a:gd name="T71" fmla="*/ 3 h 54"/>
                <a:gd name="T72" fmla="*/ 19 w 46"/>
                <a:gd name="T73" fmla="*/ 0 h 54"/>
                <a:gd name="T74" fmla="*/ 24 w 46"/>
                <a:gd name="T7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54">
                  <a:moveTo>
                    <a:pt x="19" y="11"/>
                  </a:move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7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2" y="41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6" y="41"/>
                  </a:lnTo>
                  <a:lnTo>
                    <a:pt x="28" y="38"/>
                  </a:lnTo>
                  <a:lnTo>
                    <a:pt x="30" y="34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5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close/>
                  <a:moveTo>
                    <a:pt x="24" y="0"/>
                  </a:moveTo>
                  <a:lnTo>
                    <a:pt x="30" y="2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5" y="13"/>
                  </a:lnTo>
                  <a:lnTo>
                    <a:pt x="46" y="19"/>
                  </a:lnTo>
                  <a:lnTo>
                    <a:pt x="43" y="28"/>
                  </a:lnTo>
                  <a:lnTo>
                    <a:pt x="41" y="36"/>
                  </a:lnTo>
                  <a:lnTo>
                    <a:pt x="37" y="42"/>
                  </a:lnTo>
                  <a:lnTo>
                    <a:pt x="33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24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3" y="54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54"/>
            <p:cNvSpPr>
              <a:spLocks noEditPoints="1"/>
            </p:cNvSpPr>
            <p:nvPr/>
          </p:nvSpPr>
          <p:spPr bwMode="auto">
            <a:xfrm>
              <a:off x="7731125" y="2122488"/>
              <a:ext cx="619125" cy="517525"/>
            </a:xfrm>
            <a:custGeom>
              <a:avLst/>
              <a:gdLst>
                <a:gd name="T0" fmla="*/ 190 w 390"/>
                <a:gd name="T1" fmla="*/ 14 h 326"/>
                <a:gd name="T2" fmla="*/ 136 w 390"/>
                <a:gd name="T3" fmla="*/ 15 h 326"/>
                <a:gd name="T4" fmla="*/ 93 w 390"/>
                <a:gd name="T5" fmla="*/ 51 h 326"/>
                <a:gd name="T6" fmla="*/ 90 w 390"/>
                <a:gd name="T7" fmla="*/ 57 h 326"/>
                <a:gd name="T8" fmla="*/ 80 w 390"/>
                <a:gd name="T9" fmla="*/ 65 h 326"/>
                <a:gd name="T10" fmla="*/ 46 w 390"/>
                <a:gd name="T11" fmla="*/ 74 h 326"/>
                <a:gd name="T12" fmla="*/ 42 w 390"/>
                <a:gd name="T13" fmla="*/ 77 h 326"/>
                <a:gd name="T14" fmla="*/ 21 w 390"/>
                <a:gd name="T15" fmla="*/ 94 h 326"/>
                <a:gd name="T16" fmla="*/ 18 w 390"/>
                <a:gd name="T17" fmla="*/ 165 h 326"/>
                <a:gd name="T18" fmla="*/ 24 w 390"/>
                <a:gd name="T19" fmla="*/ 184 h 326"/>
                <a:gd name="T20" fmla="*/ 17 w 390"/>
                <a:gd name="T21" fmla="*/ 197 h 326"/>
                <a:gd name="T22" fmla="*/ 20 w 390"/>
                <a:gd name="T23" fmla="*/ 238 h 326"/>
                <a:gd name="T24" fmla="*/ 46 w 390"/>
                <a:gd name="T25" fmla="*/ 259 h 326"/>
                <a:gd name="T26" fmla="*/ 54 w 390"/>
                <a:gd name="T27" fmla="*/ 271 h 326"/>
                <a:gd name="T28" fmla="*/ 67 w 390"/>
                <a:gd name="T29" fmla="*/ 290 h 326"/>
                <a:gd name="T30" fmla="*/ 136 w 390"/>
                <a:gd name="T31" fmla="*/ 310 h 326"/>
                <a:gd name="T32" fmla="*/ 173 w 390"/>
                <a:gd name="T33" fmla="*/ 299 h 326"/>
                <a:gd name="T34" fmla="*/ 186 w 390"/>
                <a:gd name="T35" fmla="*/ 303 h 326"/>
                <a:gd name="T36" fmla="*/ 244 w 390"/>
                <a:gd name="T37" fmla="*/ 315 h 326"/>
                <a:gd name="T38" fmla="*/ 317 w 390"/>
                <a:gd name="T39" fmla="*/ 265 h 326"/>
                <a:gd name="T40" fmla="*/ 335 w 390"/>
                <a:gd name="T41" fmla="*/ 242 h 326"/>
                <a:gd name="T42" fmla="*/ 368 w 390"/>
                <a:gd name="T43" fmla="*/ 209 h 326"/>
                <a:gd name="T44" fmla="*/ 354 w 390"/>
                <a:gd name="T45" fmla="*/ 129 h 326"/>
                <a:gd name="T46" fmla="*/ 343 w 390"/>
                <a:gd name="T47" fmla="*/ 121 h 326"/>
                <a:gd name="T48" fmla="*/ 347 w 390"/>
                <a:gd name="T49" fmla="*/ 103 h 326"/>
                <a:gd name="T50" fmla="*/ 330 w 390"/>
                <a:gd name="T51" fmla="*/ 51 h 326"/>
                <a:gd name="T52" fmla="*/ 287 w 390"/>
                <a:gd name="T53" fmla="*/ 26 h 326"/>
                <a:gd name="T54" fmla="*/ 219 w 390"/>
                <a:gd name="T55" fmla="*/ 9 h 326"/>
                <a:gd name="T56" fmla="*/ 234 w 390"/>
                <a:gd name="T57" fmla="*/ 0 h 326"/>
                <a:gd name="T58" fmla="*/ 291 w 390"/>
                <a:gd name="T59" fmla="*/ 17 h 326"/>
                <a:gd name="T60" fmla="*/ 352 w 390"/>
                <a:gd name="T61" fmla="*/ 72 h 326"/>
                <a:gd name="T62" fmla="*/ 356 w 390"/>
                <a:gd name="T63" fmla="*/ 108 h 326"/>
                <a:gd name="T64" fmla="*/ 352 w 390"/>
                <a:gd name="T65" fmla="*/ 119 h 326"/>
                <a:gd name="T66" fmla="*/ 355 w 390"/>
                <a:gd name="T67" fmla="*/ 120 h 326"/>
                <a:gd name="T68" fmla="*/ 390 w 390"/>
                <a:gd name="T69" fmla="*/ 174 h 326"/>
                <a:gd name="T70" fmla="*/ 354 w 390"/>
                <a:gd name="T71" fmla="*/ 239 h 326"/>
                <a:gd name="T72" fmla="*/ 335 w 390"/>
                <a:gd name="T73" fmla="*/ 254 h 326"/>
                <a:gd name="T74" fmla="*/ 326 w 390"/>
                <a:gd name="T75" fmla="*/ 268 h 326"/>
                <a:gd name="T76" fmla="*/ 304 w 390"/>
                <a:gd name="T77" fmla="*/ 303 h 326"/>
                <a:gd name="T78" fmla="*/ 244 w 390"/>
                <a:gd name="T79" fmla="*/ 326 h 326"/>
                <a:gd name="T80" fmla="*/ 179 w 390"/>
                <a:gd name="T81" fmla="*/ 311 h 326"/>
                <a:gd name="T82" fmla="*/ 168 w 390"/>
                <a:gd name="T83" fmla="*/ 311 h 326"/>
                <a:gd name="T84" fmla="*/ 164 w 390"/>
                <a:gd name="T85" fmla="*/ 312 h 326"/>
                <a:gd name="T86" fmla="*/ 69 w 390"/>
                <a:gd name="T87" fmla="*/ 306 h 326"/>
                <a:gd name="T88" fmla="*/ 45 w 390"/>
                <a:gd name="T89" fmla="*/ 272 h 326"/>
                <a:gd name="T90" fmla="*/ 42 w 390"/>
                <a:gd name="T91" fmla="*/ 268 h 326"/>
                <a:gd name="T92" fmla="*/ 10 w 390"/>
                <a:gd name="T93" fmla="*/ 243 h 326"/>
                <a:gd name="T94" fmla="*/ 10 w 390"/>
                <a:gd name="T95" fmla="*/ 188 h 326"/>
                <a:gd name="T96" fmla="*/ 13 w 390"/>
                <a:gd name="T97" fmla="*/ 174 h 326"/>
                <a:gd name="T98" fmla="*/ 9 w 390"/>
                <a:gd name="T99" fmla="*/ 170 h 326"/>
                <a:gd name="T100" fmla="*/ 13 w 390"/>
                <a:gd name="T101" fmla="*/ 87 h 326"/>
                <a:gd name="T102" fmla="*/ 38 w 390"/>
                <a:gd name="T103" fmla="*/ 68 h 326"/>
                <a:gd name="T104" fmla="*/ 81 w 390"/>
                <a:gd name="T105" fmla="*/ 55 h 326"/>
                <a:gd name="T106" fmla="*/ 101 w 390"/>
                <a:gd name="T107" fmla="*/ 26 h 326"/>
                <a:gd name="T108" fmla="*/ 179 w 390"/>
                <a:gd name="T109" fmla="*/ 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0" h="326">
                  <a:moveTo>
                    <a:pt x="199" y="7"/>
                  </a:moveTo>
                  <a:lnTo>
                    <a:pt x="195" y="17"/>
                  </a:lnTo>
                  <a:lnTo>
                    <a:pt x="194" y="15"/>
                  </a:lnTo>
                  <a:lnTo>
                    <a:pt x="193" y="15"/>
                  </a:lnTo>
                  <a:lnTo>
                    <a:pt x="190" y="14"/>
                  </a:lnTo>
                  <a:lnTo>
                    <a:pt x="186" y="13"/>
                  </a:lnTo>
                  <a:lnTo>
                    <a:pt x="175" y="11"/>
                  </a:lnTo>
                  <a:lnTo>
                    <a:pt x="164" y="10"/>
                  </a:lnTo>
                  <a:lnTo>
                    <a:pt x="151" y="11"/>
                  </a:lnTo>
                  <a:lnTo>
                    <a:pt x="136" y="15"/>
                  </a:lnTo>
                  <a:lnTo>
                    <a:pt x="122" y="22"/>
                  </a:lnTo>
                  <a:lnTo>
                    <a:pt x="107" y="34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2" y="52"/>
                  </a:lnTo>
                  <a:lnTo>
                    <a:pt x="90" y="55"/>
                  </a:lnTo>
                  <a:lnTo>
                    <a:pt x="90" y="56"/>
                  </a:lnTo>
                  <a:lnTo>
                    <a:pt x="90" y="57"/>
                  </a:lnTo>
                  <a:lnTo>
                    <a:pt x="94" y="64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4" y="65"/>
                  </a:lnTo>
                  <a:lnTo>
                    <a:pt x="80" y="65"/>
                  </a:lnTo>
                  <a:lnTo>
                    <a:pt x="75" y="66"/>
                  </a:lnTo>
                  <a:lnTo>
                    <a:pt x="69" y="66"/>
                  </a:lnTo>
                  <a:lnTo>
                    <a:pt x="60" y="69"/>
                  </a:lnTo>
                  <a:lnTo>
                    <a:pt x="51" y="72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2" y="77"/>
                  </a:lnTo>
                  <a:lnTo>
                    <a:pt x="39" y="78"/>
                  </a:lnTo>
                  <a:lnTo>
                    <a:pt x="35" y="79"/>
                  </a:lnTo>
                  <a:lnTo>
                    <a:pt x="31" y="83"/>
                  </a:lnTo>
                  <a:lnTo>
                    <a:pt x="28" y="86"/>
                  </a:lnTo>
                  <a:lnTo>
                    <a:pt x="21" y="94"/>
                  </a:lnTo>
                  <a:lnTo>
                    <a:pt x="16" y="102"/>
                  </a:lnTo>
                  <a:lnTo>
                    <a:pt x="12" y="113"/>
                  </a:lnTo>
                  <a:lnTo>
                    <a:pt x="9" y="127"/>
                  </a:lnTo>
                  <a:lnTo>
                    <a:pt x="12" y="144"/>
                  </a:lnTo>
                  <a:lnTo>
                    <a:pt x="18" y="165"/>
                  </a:lnTo>
                  <a:lnTo>
                    <a:pt x="20" y="167"/>
                  </a:lnTo>
                  <a:lnTo>
                    <a:pt x="22" y="170"/>
                  </a:lnTo>
                  <a:lnTo>
                    <a:pt x="24" y="174"/>
                  </a:lnTo>
                  <a:lnTo>
                    <a:pt x="24" y="179"/>
                  </a:lnTo>
                  <a:lnTo>
                    <a:pt x="24" y="184"/>
                  </a:lnTo>
                  <a:lnTo>
                    <a:pt x="21" y="189"/>
                  </a:lnTo>
                  <a:lnTo>
                    <a:pt x="21" y="191"/>
                  </a:lnTo>
                  <a:lnTo>
                    <a:pt x="20" y="192"/>
                  </a:lnTo>
                  <a:lnTo>
                    <a:pt x="18" y="195"/>
                  </a:lnTo>
                  <a:lnTo>
                    <a:pt x="17" y="197"/>
                  </a:lnTo>
                  <a:lnTo>
                    <a:pt x="16" y="204"/>
                  </a:lnTo>
                  <a:lnTo>
                    <a:pt x="14" y="210"/>
                  </a:lnTo>
                  <a:lnTo>
                    <a:pt x="13" y="217"/>
                  </a:lnTo>
                  <a:lnTo>
                    <a:pt x="14" y="227"/>
                  </a:lnTo>
                  <a:lnTo>
                    <a:pt x="20" y="238"/>
                  </a:lnTo>
                  <a:lnTo>
                    <a:pt x="28" y="248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5" y="257"/>
                  </a:lnTo>
                  <a:lnTo>
                    <a:pt x="46" y="259"/>
                  </a:lnTo>
                  <a:lnTo>
                    <a:pt x="48" y="260"/>
                  </a:lnTo>
                  <a:lnTo>
                    <a:pt x="51" y="263"/>
                  </a:lnTo>
                  <a:lnTo>
                    <a:pt x="52" y="265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5" y="273"/>
                  </a:lnTo>
                  <a:lnTo>
                    <a:pt x="56" y="276"/>
                  </a:lnTo>
                  <a:lnTo>
                    <a:pt x="59" y="280"/>
                  </a:lnTo>
                  <a:lnTo>
                    <a:pt x="63" y="285"/>
                  </a:lnTo>
                  <a:lnTo>
                    <a:pt x="67" y="290"/>
                  </a:lnTo>
                  <a:lnTo>
                    <a:pt x="76" y="299"/>
                  </a:lnTo>
                  <a:lnTo>
                    <a:pt x="86" y="306"/>
                  </a:lnTo>
                  <a:lnTo>
                    <a:pt x="100" y="311"/>
                  </a:lnTo>
                  <a:lnTo>
                    <a:pt x="117" y="312"/>
                  </a:lnTo>
                  <a:lnTo>
                    <a:pt x="136" y="310"/>
                  </a:lnTo>
                  <a:lnTo>
                    <a:pt x="160" y="303"/>
                  </a:lnTo>
                  <a:lnTo>
                    <a:pt x="162" y="302"/>
                  </a:lnTo>
                  <a:lnTo>
                    <a:pt x="165" y="301"/>
                  </a:lnTo>
                  <a:lnTo>
                    <a:pt x="168" y="301"/>
                  </a:lnTo>
                  <a:lnTo>
                    <a:pt x="173" y="299"/>
                  </a:lnTo>
                  <a:lnTo>
                    <a:pt x="177" y="301"/>
                  </a:lnTo>
                  <a:lnTo>
                    <a:pt x="182" y="302"/>
                  </a:lnTo>
                  <a:lnTo>
                    <a:pt x="182" y="302"/>
                  </a:lnTo>
                  <a:lnTo>
                    <a:pt x="183" y="303"/>
                  </a:lnTo>
                  <a:lnTo>
                    <a:pt x="186" y="303"/>
                  </a:lnTo>
                  <a:lnTo>
                    <a:pt x="190" y="306"/>
                  </a:lnTo>
                  <a:lnTo>
                    <a:pt x="195" y="307"/>
                  </a:lnTo>
                  <a:lnTo>
                    <a:pt x="200" y="309"/>
                  </a:lnTo>
                  <a:lnTo>
                    <a:pt x="220" y="314"/>
                  </a:lnTo>
                  <a:lnTo>
                    <a:pt x="244" y="315"/>
                  </a:lnTo>
                  <a:lnTo>
                    <a:pt x="261" y="314"/>
                  </a:lnTo>
                  <a:lnTo>
                    <a:pt x="276" y="310"/>
                  </a:lnTo>
                  <a:lnTo>
                    <a:pt x="292" y="301"/>
                  </a:lnTo>
                  <a:lnTo>
                    <a:pt x="305" y="286"/>
                  </a:lnTo>
                  <a:lnTo>
                    <a:pt x="317" y="265"/>
                  </a:lnTo>
                  <a:lnTo>
                    <a:pt x="318" y="260"/>
                  </a:lnTo>
                  <a:lnTo>
                    <a:pt x="323" y="252"/>
                  </a:lnTo>
                  <a:lnTo>
                    <a:pt x="331" y="244"/>
                  </a:lnTo>
                  <a:lnTo>
                    <a:pt x="333" y="243"/>
                  </a:lnTo>
                  <a:lnTo>
                    <a:pt x="335" y="242"/>
                  </a:lnTo>
                  <a:lnTo>
                    <a:pt x="339" y="239"/>
                  </a:lnTo>
                  <a:lnTo>
                    <a:pt x="344" y="234"/>
                  </a:lnTo>
                  <a:lnTo>
                    <a:pt x="350" y="229"/>
                  </a:lnTo>
                  <a:lnTo>
                    <a:pt x="356" y="223"/>
                  </a:lnTo>
                  <a:lnTo>
                    <a:pt x="368" y="209"/>
                  </a:lnTo>
                  <a:lnTo>
                    <a:pt x="377" y="192"/>
                  </a:lnTo>
                  <a:lnTo>
                    <a:pt x="380" y="174"/>
                  </a:lnTo>
                  <a:lnTo>
                    <a:pt x="378" y="159"/>
                  </a:lnTo>
                  <a:lnTo>
                    <a:pt x="369" y="145"/>
                  </a:lnTo>
                  <a:lnTo>
                    <a:pt x="354" y="129"/>
                  </a:lnTo>
                  <a:lnTo>
                    <a:pt x="351" y="129"/>
                  </a:lnTo>
                  <a:lnTo>
                    <a:pt x="348" y="128"/>
                  </a:lnTo>
                  <a:lnTo>
                    <a:pt x="346" y="127"/>
                  </a:lnTo>
                  <a:lnTo>
                    <a:pt x="344" y="125"/>
                  </a:lnTo>
                  <a:lnTo>
                    <a:pt x="343" y="121"/>
                  </a:lnTo>
                  <a:lnTo>
                    <a:pt x="342" y="119"/>
                  </a:lnTo>
                  <a:lnTo>
                    <a:pt x="343" y="115"/>
                  </a:lnTo>
                  <a:lnTo>
                    <a:pt x="344" y="111"/>
                  </a:lnTo>
                  <a:lnTo>
                    <a:pt x="346" y="106"/>
                  </a:lnTo>
                  <a:lnTo>
                    <a:pt x="347" y="103"/>
                  </a:lnTo>
                  <a:lnTo>
                    <a:pt x="347" y="99"/>
                  </a:lnTo>
                  <a:lnTo>
                    <a:pt x="346" y="89"/>
                  </a:lnTo>
                  <a:lnTo>
                    <a:pt x="343" y="76"/>
                  </a:lnTo>
                  <a:lnTo>
                    <a:pt x="337" y="61"/>
                  </a:lnTo>
                  <a:lnTo>
                    <a:pt x="330" y="51"/>
                  </a:lnTo>
                  <a:lnTo>
                    <a:pt x="320" y="40"/>
                  </a:lnTo>
                  <a:lnTo>
                    <a:pt x="305" y="32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4" y="24"/>
                  </a:lnTo>
                  <a:lnTo>
                    <a:pt x="276" y="21"/>
                  </a:lnTo>
                  <a:lnTo>
                    <a:pt x="265" y="17"/>
                  </a:lnTo>
                  <a:lnTo>
                    <a:pt x="242" y="11"/>
                  </a:lnTo>
                  <a:lnTo>
                    <a:pt x="219" y="9"/>
                  </a:lnTo>
                  <a:lnTo>
                    <a:pt x="208" y="10"/>
                  </a:lnTo>
                  <a:lnTo>
                    <a:pt x="199" y="11"/>
                  </a:lnTo>
                  <a:lnTo>
                    <a:pt x="199" y="7"/>
                  </a:lnTo>
                  <a:close/>
                  <a:moveTo>
                    <a:pt x="219" y="0"/>
                  </a:moveTo>
                  <a:lnTo>
                    <a:pt x="234" y="0"/>
                  </a:lnTo>
                  <a:lnTo>
                    <a:pt x="250" y="4"/>
                  </a:lnTo>
                  <a:lnTo>
                    <a:pt x="265" y="7"/>
                  </a:lnTo>
                  <a:lnTo>
                    <a:pt x="276" y="11"/>
                  </a:lnTo>
                  <a:lnTo>
                    <a:pt x="286" y="14"/>
                  </a:lnTo>
                  <a:lnTo>
                    <a:pt x="291" y="17"/>
                  </a:lnTo>
                  <a:lnTo>
                    <a:pt x="310" y="23"/>
                  </a:lnTo>
                  <a:lnTo>
                    <a:pt x="326" y="32"/>
                  </a:lnTo>
                  <a:lnTo>
                    <a:pt x="338" y="44"/>
                  </a:lnTo>
                  <a:lnTo>
                    <a:pt x="346" y="56"/>
                  </a:lnTo>
                  <a:lnTo>
                    <a:pt x="352" y="72"/>
                  </a:lnTo>
                  <a:lnTo>
                    <a:pt x="356" y="87"/>
                  </a:lnTo>
                  <a:lnTo>
                    <a:pt x="356" y="99"/>
                  </a:lnTo>
                  <a:lnTo>
                    <a:pt x="356" y="104"/>
                  </a:lnTo>
                  <a:lnTo>
                    <a:pt x="356" y="107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5" y="110"/>
                  </a:lnTo>
                  <a:lnTo>
                    <a:pt x="354" y="113"/>
                  </a:lnTo>
                  <a:lnTo>
                    <a:pt x="352" y="116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20"/>
                  </a:lnTo>
                  <a:lnTo>
                    <a:pt x="354" y="120"/>
                  </a:lnTo>
                  <a:lnTo>
                    <a:pt x="355" y="120"/>
                  </a:lnTo>
                  <a:lnTo>
                    <a:pt x="358" y="120"/>
                  </a:lnTo>
                  <a:lnTo>
                    <a:pt x="359" y="121"/>
                  </a:lnTo>
                  <a:lnTo>
                    <a:pt x="377" y="138"/>
                  </a:lnTo>
                  <a:lnTo>
                    <a:pt x="388" y="155"/>
                  </a:lnTo>
                  <a:lnTo>
                    <a:pt x="390" y="174"/>
                  </a:lnTo>
                  <a:lnTo>
                    <a:pt x="388" y="191"/>
                  </a:lnTo>
                  <a:lnTo>
                    <a:pt x="381" y="205"/>
                  </a:lnTo>
                  <a:lnTo>
                    <a:pt x="373" y="218"/>
                  </a:lnTo>
                  <a:lnTo>
                    <a:pt x="363" y="230"/>
                  </a:lnTo>
                  <a:lnTo>
                    <a:pt x="354" y="239"/>
                  </a:lnTo>
                  <a:lnTo>
                    <a:pt x="344" y="247"/>
                  </a:lnTo>
                  <a:lnTo>
                    <a:pt x="339" y="251"/>
                  </a:lnTo>
                  <a:lnTo>
                    <a:pt x="337" y="252"/>
                  </a:lnTo>
                  <a:lnTo>
                    <a:pt x="337" y="254"/>
                  </a:lnTo>
                  <a:lnTo>
                    <a:pt x="335" y="254"/>
                  </a:lnTo>
                  <a:lnTo>
                    <a:pt x="333" y="255"/>
                  </a:lnTo>
                  <a:lnTo>
                    <a:pt x="330" y="259"/>
                  </a:lnTo>
                  <a:lnTo>
                    <a:pt x="327" y="263"/>
                  </a:lnTo>
                  <a:lnTo>
                    <a:pt x="326" y="267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9"/>
                  </a:lnTo>
                  <a:lnTo>
                    <a:pt x="326" y="269"/>
                  </a:lnTo>
                  <a:lnTo>
                    <a:pt x="316" y="289"/>
                  </a:lnTo>
                  <a:lnTo>
                    <a:pt x="304" y="303"/>
                  </a:lnTo>
                  <a:lnTo>
                    <a:pt x="289" y="314"/>
                  </a:lnTo>
                  <a:lnTo>
                    <a:pt x="275" y="320"/>
                  </a:lnTo>
                  <a:lnTo>
                    <a:pt x="259" y="324"/>
                  </a:lnTo>
                  <a:lnTo>
                    <a:pt x="244" y="326"/>
                  </a:lnTo>
                  <a:lnTo>
                    <a:pt x="244" y="326"/>
                  </a:lnTo>
                  <a:lnTo>
                    <a:pt x="227" y="324"/>
                  </a:lnTo>
                  <a:lnTo>
                    <a:pt x="211" y="322"/>
                  </a:lnTo>
                  <a:lnTo>
                    <a:pt x="198" y="318"/>
                  </a:lnTo>
                  <a:lnTo>
                    <a:pt x="187" y="315"/>
                  </a:lnTo>
                  <a:lnTo>
                    <a:pt x="179" y="311"/>
                  </a:lnTo>
                  <a:lnTo>
                    <a:pt x="177" y="311"/>
                  </a:lnTo>
                  <a:lnTo>
                    <a:pt x="175" y="310"/>
                  </a:lnTo>
                  <a:lnTo>
                    <a:pt x="173" y="310"/>
                  </a:lnTo>
                  <a:lnTo>
                    <a:pt x="169" y="310"/>
                  </a:lnTo>
                  <a:lnTo>
                    <a:pt x="168" y="311"/>
                  </a:lnTo>
                  <a:lnTo>
                    <a:pt x="165" y="311"/>
                  </a:lnTo>
                  <a:lnTo>
                    <a:pt x="165" y="311"/>
                  </a:lnTo>
                  <a:lnTo>
                    <a:pt x="165" y="311"/>
                  </a:lnTo>
                  <a:lnTo>
                    <a:pt x="165" y="312"/>
                  </a:lnTo>
                  <a:lnTo>
                    <a:pt x="164" y="312"/>
                  </a:lnTo>
                  <a:lnTo>
                    <a:pt x="139" y="320"/>
                  </a:lnTo>
                  <a:lnTo>
                    <a:pt x="117" y="323"/>
                  </a:lnTo>
                  <a:lnTo>
                    <a:pt x="98" y="320"/>
                  </a:lnTo>
                  <a:lnTo>
                    <a:pt x="83" y="315"/>
                  </a:lnTo>
                  <a:lnTo>
                    <a:pt x="69" y="306"/>
                  </a:lnTo>
                  <a:lnTo>
                    <a:pt x="60" y="297"/>
                  </a:lnTo>
                  <a:lnTo>
                    <a:pt x="52" y="288"/>
                  </a:lnTo>
                  <a:lnTo>
                    <a:pt x="48" y="280"/>
                  </a:lnTo>
                  <a:lnTo>
                    <a:pt x="45" y="274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3" y="269"/>
                  </a:lnTo>
                  <a:lnTo>
                    <a:pt x="43" y="268"/>
                  </a:lnTo>
                  <a:lnTo>
                    <a:pt x="42" y="268"/>
                  </a:lnTo>
                  <a:lnTo>
                    <a:pt x="42" y="268"/>
                  </a:lnTo>
                  <a:lnTo>
                    <a:pt x="41" y="268"/>
                  </a:lnTo>
                  <a:lnTo>
                    <a:pt x="38" y="268"/>
                  </a:lnTo>
                  <a:lnTo>
                    <a:pt x="22" y="256"/>
                  </a:lnTo>
                  <a:lnTo>
                    <a:pt x="10" y="243"/>
                  </a:lnTo>
                  <a:lnTo>
                    <a:pt x="5" y="230"/>
                  </a:lnTo>
                  <a:lnTo>
                    <a:pt x="4" y="217"/>
                  </a:lnTo>
                  <a:lnTo>
                    <a:pt x="5" y="205"/>
                  </a:lnTo>
                  <a:lnTo>
                    <a:pt x="8" y="195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2"/>
                  </a:lnTo>
                  <a:lnTo>
                    <a:pt x="14" y="179"/>
                  </a:lnTo>
                  <a:lnTo>
                    <a:pt x="13" y="176"/>
                  </a:lnTo>
                  <a:lnTo>
                    <a:pt x="13" y="174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70"/>
                  </a:lnTo>
                  <a:lnTo>
                    <a:pt x="9" y="170"/>
                  </a:lnTo>
                  <a:lnTo>
                    <a:pt x="3" y="146"/>
                  </a:lnTo>
                  <a:lnTo>
                    <a:pt x="0" y="127"/>
                  </a:lnTo>
                  <a:lnTo>
                    <a:pt x="1" y="111"/>
                  </a:lnTo>
                  <a:lnTo>
                    <a:pt x="7" y="98"/>
                  </a:lnTo>
                  <a:lnTo>
                    <a:pt x="13" y="87"/>
                  </a:lnTo>
                  <a:lnTo>
                    <a:pt x="21" y="79"/>
                  </a:lnTo>
                  <a:lnTo>
                    <a:pt x="26" y="76"/>
                  </a:lnTo>
                  <a:lnTo>
                    <a:pt x="30" y="72"/>
                  </a:lnTo>
                  <a:lnTo>
                    <a:pt x="34" y="69"/>
                  </a:lnTo>
                  <a:lnTo>
                    <a:pt x="38" y="68"/>
                  </a:lnTo>
                  <a:lnTo>
                    <a:pt x="41" y="66"/>
                  </a:lnTo>
                  <a:lnTo>
                    <a:pt x="52" y="61"/>
                  </a:lnTo>
                  <a:lnTo>
                    <a:pt x="68" y="57"/>
                  </a:lnTo>
                  <a:lnTo>
                    <a:pt x="75" y="56"/>
                  </a:lnTo>
                  <a:lnTo>
                    <a:pt x="81" y="55"/>
                  </a:lnTo>
                  <a:lnTo>
                    <a:pt x="81" y="51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101" y="26"/>
                  </a:lnTo>
                  <a:lnTo>
                    <a:pt x="117" y="14"/>
                  </a:lnTo>
                  <a:lnTo>
                    <a:pt x="132" y="5"/>
                  </a:lnTo>
                  <a:lnTo>
                    <a:pt x="148" y="1"/>
                  </a:lnTo>
                  <a:lnTo>
                    <a:pt x="164" y="0"/>
                  </a:lnTo>
                  <a:lnTo>
                    <a:pt x="179" y="1"/>
                  </a:lnTo>
                  <a:lnTo>
                    <a:pt x="191" y="5"/>
                  </a:lnTo>
                  <a:lnTo>
                    <a:pt x="198" y="6"/>
                  </a:lnTo>
                  <a:lnTo>
                    <a:pt x="196" y="2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4" name="矩形 23"/>
          <p:cNvSpPr/>
          <p:nvPr/>
        </p:nvSpPr>
        <p:spPr>
          <a:xfrm>
            <a:off x="3419959" y="1494570"/>
            <a:ext cx="846455" cy="82867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4800" dirty="0">
                <a:solidFill>
                  <a:schemeClr val="accent2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03</a:t>
            </a:r>
            <a:endParaRPr lang="zh-CN" altLang="en-US" sz="4800" dirty="0">
              <a:solidFill>
                <a:schemeClr val="accent2"/>
              </a:solidFill>
            </a:endParaRPr>
          </a:p>
        </p:txBody>
      </p:sp>
      <p:sp>
        <p:nvSpPr>
          <p:cNvPr id="27" name="文本框 25"/>
          <p:cNvSpPr txBox="1"/>
          <p:nvPr/>
        </p:nvSpPr>
        <p:spPr>
          <a:xfrm>
            <a:off x="5280111" y="3810643"/>
            <a:ext cx="3167570" cy="335915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user needs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280111" y="2565329"/>
            <a:ext cx="1967733" cy="460375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Three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6" name="文本框 14"/>
          <p:cNvSpPr txBox="1"/>
          <p:nvPr/>
        </p:nvSpPr>
        <p:spPr>
          <a:xfrm>
            <a:off x="5232117" y="3237238"/>
            <a:ext cx="25936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/>
            <a:r>
              <a:rPr lang="zh-CN" altLang="en-US" sz="3200" b="1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用户需求</a:t>
            </a:r>
          </a:p>
        </p:txBody>
      </p:sp>
      <p:sp>
        <p:nvSpPr>
          <p:cNvPr id="31" name="Freeform 21"/>
          <p:cNvSpPr/>
          <p:nvPr/>
        </p:nvSpPr>
        <p:spPr bwMode="auto">
          <a:xfrm>
            <a:off x="5328104" y="4149114"/>
            <a:ext cx="297559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7" grpId="0"/>
      <p:bldP spid="29" grpId="0" bldLvl="0" animBg="1"/>
      <p:bldP spid="26" grpId="0"/>
      <p:bldP spid="31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30" name="矩形 8"/>
          <p:cNvSpPr/>
          <p:nvPr/>
        </p:nvSpPr>
        <p:spPr>
          <a:xfrm>
            <a:off x="4714325" y="3093258"/>
            <a:ext cx="5876530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目前，我的微信好友＋通讯录大概有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6000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名。</a:t>
            </a: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我带新媒体团队时，尤其要求他们都加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32" name="矩形 8"/>
          <p:cNvSpPr/>
          <p:nvPr/>
        </p:nvSpPr>
        <p:spPr>
          <a:xfrm>
            <a:off x="7305973" y="4485069"/>
            <a:ext cx="980398" cy="8794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42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VS</a:t>
            </a:r>
            <a:endParaRPr lang="zh-CN" altLang="en-US" sz="42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8505810" y="4101121"/>
            <a:ext cx="2197564" cy="1848749"/>
            <a:chOff x="5770400" y="3655651"/>
            <a:chExt cx="2183297" cy="1836745"/>
          </a:xfrm>
        </p:grpSpPr>
        <p:graphicFrame>
          <p:nvGraphicFramePr>
            <p:cNvPr id="34" name="图表 33"/>
            <p:cNvGraphicFramePr/>
            <p:nvPr/>
          </p:nvGraphicFramePr>
          <p:xfrm>
            <a:off x="5770400" y="3655651"/>
            <a:ext cx="2183297" cy="1836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5" name="文本框 29"/>
            <p:cNvSpPr txBox="1"/>
            <p:nvPr/>
          </p:nvSpPr>
          <p:spPr>
            <a:xfrm>
              <a:off x="6129035" y="4247891"/>
              <a:ext cx="1481203" cy="875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lnSpc>
                  <a:spcPct val="120000"/>
                </a:lnSpc>
              </a:pPr>
              <a:r>
                <a:rPr lang="en-US" altLang="zh-CN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2000~3000</a:t>
              </a:r>
              <a:r>
                <a:rPr lang="zh-CN" altLang="en-US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人</a:t>
              </a:r>
            </a:p>
          </p:txBody>
        </p:sp>
      </p:grpSp>
      <p:sp>
        <p:nvSpPr>
          <p:cNvPr id="36" name="文本框 30"/>
          <p:cNvSpPr txBox="1"/>
          <p:nvPr/>
        </p:nvSpPr>
        <p:spPr>
          <a:xfrm>
            <a:off x="8635924" y="5882117"/>
            <a:ext cx="1937338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微信好友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4762319" y="4149114"/>
            <a:ext cx="2197564" cy="1848748"/>
            <a:chOff x="9681383" y="3655651"/>
            <a:chExt cx="2183297" cy="1836745"/>
          </a:xfrm>
        </p:grpSpPr>
        <p:graphicFrame>
          <p:nvGraphicFramePr>
            <p:cNvPr id="38" name="图表 37"/>
            <p:cNvGraphicFramePr/>
            <p:nvPr/>
          </p:nvGraphicFramePr>
          <p:xfrm>
            <a:off x="9681383" y="3655651"/>
            <a:ext cx="2183297" cy="1836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9" name="文本框 37"/>
            <p:cNvSpPr txBox="1"/>
            <p:nvPr/>
          </p:nvSpPr>
          <p:spPr>
            <a:xfrm>
              <a:off x="10085518" y="4354130"/>
              <a:ext cx="1513382" cy="875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lnSpc>
                  <a:spcPct val="120000"/>
                </a:lnSpc>
              </a:pPr>
              <a:r>
                <a:rPr lang="en-US" altLang="zh-CN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200~300</a:t>
              </a:r>
              <a:r>
                <a:rPr lang="zh-CN" altLang="en-US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人</a:t>
              </a:r>
            </a:p>
          </p:txBody>
        </p:sp>
      </p:grpSp>
      <p:sp>
        <p:nvSpPr>
          <p:cNvPr id="40" name="文本框 38"/>
          <p:cNvSpPr txBox="1"/>
          <p:nvPr/>
        </p:nvSpPr>
        <p:spPr>
          <a:xfrm>
            <a:off x="4906299" y="5876880"/>
            <a:ext cx="1937338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微信好友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1296652" y="1173518"/>
            <a:ext cx="6292324" cy="501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/>
            <a:r>
              <a:rPr lang="zh-CN" altLang="en-US" sz="26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一、做新媒体需要具备的条件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6442091" y="2085394"/>
            <a:ext cx="3791485" cy="1276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你的微信好友有多少人？</a:t>
            </a:r>
            <a:endParaRPr lang="en-US" altLang="zh-CN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你的微博加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了吗？</a:t>
            </a:r>
          </a:p>
          <a:p>
            <a:pPr eaLnBrk="0" hangingPunct="0">
              <a:lnSpc>
                <a:spcPct val="120000"/>
              </a:lnSpc>
            </a:pP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906299" y="2421349"/>
            <a:ext cx="1383456" cy="423536"/>
            <a:chOff x="4069594" y="3146795"/>
            <a:chExt cx="2496306" cy="420786"/>
          </a:xfrm>
        </p:grpSpPr>
        <p:sp>
          <p:nvSpPr>
            <p:cNvPr id="44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pattFill prst="pct5">
              <a:fgClr>
                <a:srgbClr val="2889D2"/>
              </a:fgClr>
              <a:bgClr>
                <a:srgbClr val="0170C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zh-CN" altLang="en-US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例</a:t>
              </a:r>
            </a:p>
          </p:txBody>
        </p:sp>
      </p:grp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1285394" y="2203259"/>
            <a:ext cx="2554912" cy="3540026"/>
            <a:chOff x="3398" y="1402"/>
            <a:chExt cx="807" cy="1781"/>
          </a:xfrm>
          <a:solidFill>
            <a:schemeClr val="accent4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621" y="1639"/>
              <a:ext cx="418" cy="949"/>
            </a:xfrm>
            <a:custGeom>
              <a:avLst/>
              <a:gdLst>
                <a:gd name="T0" fmla="*/ 349 w 352"/>
                <a:gd name="T1" fmla="*/ 146 h 800"/>
                <a:gd name="T2" fmla="*/ 198 w 352"/>
                <a:gd name="T3" fmla="*/ 6 h 800"/>
                <a:gd name="T4" fmla="*/ 190 w 352"/>
                <a:gd name="T5" fmla="*/ 10 h 800"/>
                <a:gd name="T6" fmla="*/ 51 w 352"/>
                <a:gd name="T7" fmla="*/ 70 h 800"/>
                <a:gd name="T8" fmla="*/ 40 w 352"/>
                <a:gd name="T9" fmla="*/ 271 h 800"/>
                <a:gd name="T10" fmla="*/ 158 w 352"/>
                <a:gd name="T11" fmla="*/ 331 h 800"/>
                <a:gd name="T12" fmla="*/ 141 w 352"/>
                <a:gd name="T13" fmla="*/ 371 h 800"/>
                <a:gd name="T14" fmla="*/ 143 w 352"/>
                <a:gd name="T15" fmla="*/ 385 h 800"/>
                <a:gd name="T16" fmla="*/ 164 w 352"/>
                <a:gd name="T17" fmla="*/ 404 h 800"/>
                <a:gd name="T18" fmla="*/ 114 w 352"/>
                <a:gd name="T19" fmla="*/ 610 h 800"/>
                <a:gd name="T20" fmla="*/ 107 w 352"/>
                <a:gd name="T21" fmla="*/ 665 h 800"/>
                <a:gd name="T22" fmla="*/ 105 w 352"/>
                <a:gd name="T23" fmla="*/ 715 h 800"/>
                <a:gd name="T24" fmla="*/ 127 w 352"/>
                <a:gd name="T25" fmla="*/ 753 h 800"/>
                <a:gd name="T26" fmla="*/ 167 w 352"/>
                <a:gd name="T27" fmla="*/ 793 h 800"/>
                <a:gd name="T28" fmla="*/ 186 w 352"/>
                <a:gd name="T29" fmla="*/ 782 h 800"/>
                <a:gd name="T30" fmla="*/ 205 w 352"/>
                <a:gd name="T31" fmla="*/ 731 h 800"/>
                <a:gd name="T32" fmla="*/ 218 w 352"/>
                <a:gd name="T33" fmla="*/ 687 h 800"/>
                <a:gd name="T34" fmla="*/ 204 w 352"/>
                <a:gd name="T35" fmla="*/ 644 h 800"/>
                <a:gd name="T36" fmla="*/ 191 w 352"/>
                <a:gd name="T37" fmla="*/ 596 h 800"/>
                <a:gd name="T38" fmla="*/ 197 w 352"/>
                <a:gd name="T39" fmla="*/ 398 h 800"/>
                <a:gd name="T40" fmla="*/ 203 w 352"/>
                <a:gd name="T41" fmla="*/ 391 h 800"/>
                <a:gd name="T42" fmla="*/ 214 w 352"/>
                <a:gd name="T43" fmla="*/ 363 h 800"/>
                <a:gd name="T44" fmla="*/ 211 w 352"/>
                <a:gd name="T45" fmla="*/ 340 h 800"/>
                <a:gd name="T46" fmla="*/ 199 w 352"/>
                <a:gd name="T47" fmla="*/ 328 h 800"/>
                <a:gd name="T48" fmla="*/ 241 w 352"/>
                <a:gd name="T49" fmla="*/ 316 h 800"/>
                <a:gd name="T50" fmla="*/ 349 w 352"/>
                <a:gd name="T51" fmla="*/ 146 h 800"/>
                <a:gd name="T52" fmla="*/ 191 w 352"/>
                <a:gd name="T53" fmla="*/ 375 h 800"/>
                <a:gd name="T54" fmla="*/ 182 w 352"/>
                <a:gd name="T55" fmla="*/ 380 h 800"/>
                <a:gd name="T56" fmla="*/ 164 w 352"/>
                <a:gd name="T57" fmla="*/ 363 h 800"/>
                <a:gd name="T58" fmla="*/ 174 w 352"/>
                <a:gd name="T59" fmla="*/ 341 h 800"/>
                <a:gd name="T60" fmla="*/ 187 w 352"/>
                <a:gd name="T61" fmla="*/ 356 h 800"/>
                <a:gd name="T62" fmla="*/ 191 w 352"/>
                <a:gd name="T63" fmla="*/ 375 h 800"/>
                <a:gd name="T64" fmla="*/ 191 w 352"/>
                <a:gd name="T65" fmla="*/ 681 h 800"/>
                <a:gd name="T66" fmla="*/ 195 w 352"/>
                <a:gd name="T67" fmla="*/ 704 h 800"/>
                <a:gd name="T68" fmla="*/ 186 w 352"/>
                <a:gd name="T69" fmla="*/ 729 h 800"/>
                <a:gd name="T70" fmla="*/ 175 w 352"/>
                <a:gd name="T71" fmla="*/ 759 h 800"/>
                <a:gd name="T72" fmla="*/ 150 w 352"/>
                <a:gd name="T73" fmla="*/ 735 h 800"/>
                <a:gd name="T74" fmla="*/ 126 w 352"/>
                <a:gd name="T75" fmla="*/ 695 h 800"/>
                <a:gd name="T76" fmla="*/ 130 w 352"/>
                <a:gd name="T77" fmla="*/ 644 h 800"/>
                <a:gd name="T78" fmla="*/ 137 w 352"/>
                <a:gd name="T79" fmla="*/ 594 h 800"/>
                <a:gd name="T80" fmla="*/ 169 w 352"/>
                <a:gd name="T81" fmla="*/ 450 h 800"/>
                <a:gd name="T82" fmla="*/ 167 w 352"/>
                <a:gd name="T83" fmla="*/ 593 h 800"/>
                <a:gd name="T84" fmla="*/ 191 w 352"/>
                <a:gd name="T85" fmla="*/ 681 h 800"/>
                <a:gd name="T86" fmla="*/ 262 w 352"/>
                <a:gd name="T87" fmla="*/ 280 h 800"/>
                <a:gd name="T88" fmla="*/ 83 w 352"/>
                <a:gd name="T89" fmla="*/ 275 h 800"/>
                <a:gd name="T90" fmla="*/ 49 w 352"/>
                <a:gd name="T91" fmla="*/ 106 h 800"/>
                <a:gd name="T92" fmla="*/ 220 w 352"/>
                <a:gd name="T93" fmla="*/ 49 h 800"/>
                <a:gd name="T94" fmla="*/ 236 w 352"/>
                <a:gd name="T95" fmla="*/ 39 h 800"/>
                <a:gd name="T96" fmla="*/ 322 w 352"/>
                <a:gd name="T97" fmla="*/ 123 h 800"/>
                <a:gd name="T98" fmla="*/ 262 w 352"/>
                <a:gd name="T99" fmla="*/ 28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2" h="800">
                  <a:moveTo>
                    <a:pt x="349" y="146"/>
                  </a:moveTo>
                  <a:cubicBezTo>
                    <a:pt x="346" y="67"/>
                    <a:pt x="278" y="0"/>
                    <a:pt x="198" y="6"/>
                  </a:cubicBezTo>
                  <a:cubicBezTo>
                    <a:pt x="196" y="6"/>
                    <a:pt x="193" y="8"/>
                    <a:pt x="190" y="10"/>
                  </a:cubicBezTo>
                  <a:cubicBezTo>
                    <a:pt x="138" y="4"/>
                    <a:pt x="84" y="27"/>
                    <a:pt x="51" y="70"/>
                  </a:cubicBezTo>
                  <a:cubicBezTo>
                    <a:pt x="7" y="126"/>
                    <a:pt x="0" y="210"/>
                    <a:pt x="40" y="271"/>
                  </a:cubicBezTo>
                  <a:cubicBezTo>
                    <a:pt x="66" y="311"/>
                    <a:pt x="112" y="330"/>
                    <a:pt x="158" y="331"/>
                  </a:cubicBezTo>
                  <a:cubicBezTo>
                    <a:pt x="153" y="344"/>
                    <a:pt x="147" y="358"/>
                    <a:pt x="141" y="371"/>
                  </a:cubicBezTo>
                  <a:cubicBezTo>
                    <a:pt x="139" y="375"/>
                    <a:pt x="139" y="382"/>
                    <a:pt x="143" y="385"/>
                  </a:cubicBezTo>
                  <a:cubicBezTo>
                    <a:pt x="151" y="391"/>
                    <a:pt x="158" y="397"/>
                    <a:pt x="164" y="404"/>
                  </a:cubicBezTo>
                  <a:cubicBezTo>
                    <a:pt x="141" y="471"/>
                    <a:pt x="124" y="540"/>
                    <a:pt x="114" y="610"/>
                  </a:cubicBezTo>
                  <a:cubicBezTo>
                    <a:pt x="111" y="628"/>
                    <a:pt x="109" y="646"/>
                    <a:pt x="107" y="665"/>
                  </a:cubicBezTo>
                  <a:cubicBezTo>
                    <a:pt x="106" y="681"/>
                    <a:pt x="103" y="698"/>
                    <a:pt x="105" y="715"/>
                  </a:cubicBezTo>
                  <a:cubicBezTo>
                    <a:pt x="108" y="730"/>
                    <a:pt x="117" y="742"/>
                    <a:pt x="127" y="753"/>
                  </a:cubicBezTo>
                  <a:cubicBezTo>
                    <a:pt x="140" y="766"/>
                    <a:pt x="153" y="780"/>
                    <a:pt x="167" y="793"/>
                  </a:cubicBezTo>
                  <a:cubicBezTo>
                    <a:pt x="174" y="800"/>
                    <a:pt x="183" y="789"/>
                    <a:pt x="186" y="782"/>
                  </a:cubicBezTo>
                  <a:cubicBezTo>
                    <a:pt x="192" y="765"/>
                    <a:pt x="199" y="748"/>
                    <a:pt x="205" y="731"/>
                  </a:cubicBezTo>
                  <a:cubicBezTo>
                    <a:pt x="211" y="717"/>
                    <a:pt x="218" y="702"/>
                    <a:pt x="218" y="687"/>
                  </a:cubicBezTo>
                  <a:cubicBezTo>
                    <a:pt x="218" y="672"/>
                    <a:pt x="209" y="658"/>
                    <a:pt x="204" y="644"/>
                  </a:cubicBezTo>
                  <a:cubicBezTo>
                    <a:pt x="198" y="629"/>
                    <a:pt x="194" y="613"/>
                    <a:pt x="191" y="596"/>
                  </a:cubicBezTo>
                  <a:cubicBezTo>
                    <a:pt x="179" y="531"/>
                    <a:pt x="188" y="463"/>
                    <a:pt x="197" y="398"/>
                  </a:cubicBezTo>
                  <a:cubicBezTo>
                    <a:pt x="199" y="396"/>
                    <a:pt x="201" y="395"/>
                    <a:pt x="203" y="391"/>
                  </a:cubicBezTo>
                  <a:cubicBezTo>
                    <a:pt x="209" y="383"/>
                    <a:pt x="212" y="373"/>
                    <a:pt x="214" y="363"/>
                  </a:cubicBezTo>
                  <a:cubicBezTo>
                    <a:pt x="215" y="356"/>
                    <a:pt x="215" y="347"/>
                    <a:pt x="211" y="340"/>
                  </a:cubicBezTo>
                  <a:cubicBezTo>
                    <a:pt x="209" y="335"/>
                    <a:pt x="203" y="332"/>
                    <a:pt x="199" y="328"/>
                  </a:cubicBezTo>
                  <a:cubicBezTo>
                    <a:pt x="214" y="326"/>
                    <a:pt x="228" y="322"/>
                    <a:pt x="241" y="316"/>
                  </a:cubicBezTo>
                  <a:cubicBezTo>
                    <a:pt x="308" y="288"/>
                    <a:pt x="352" y="218"/>
                    <a:pt x="349" y="146"/>
                  </a:cubicBezTo>
                  <a:close/>
                  <a:moveTo>
                    <a:pt x="191" y="375"/>
                  </a:moveTo>
                  <a:cubicBezTo>
                    <a:pt x="188" y="376"/>
                    <a:pt x="185" y="378"/>
                    <a:pt x="182" y="380"/>
                  </a:cubicBezTo>
                  <a:cubicBezTo>
                    <a:pt x="176" y="374"/>
                    <a:pt x="170" y="368"/>
                    <a:pt x="164" y="363"/>
                  </a:cubicBezTo>
                  <a:cubicBezTo>
                    <a:pt x="168" y="356"/>
                    <a:pt x="171" y="348"/>
                    <a:pt x="174" y="341"/>
                  </a:cubicBezTo>
                  <a:cubicBezTo>
                    <a:pt x="176" y="348"/>
                    <a:pt x="181" y="351"/>
                    <a:pt x="187" y="356"/>
                  </a:cubicBezTo>
                  <a:cubicBezTo>
                    <a:pt x="194" y="362"/>
                    <a:pt x="194" y="368"/>
                    <a:pt x="191" y="375"/>
                  </a:cubicBezTo>
                  <a:close/>
                  <a:moveTo>
                    <a:pt x="191" y="681"/>
                  </a:moveTo>
                  <a:cubicBezTo>
                    <a:pt x="194" y="689"/>
                    <a:pt x="197" y="696"/>
                    <a:pt x="195" y="704"/>
                  </a:cubicBezTo>
                  <a:cubicBezTo>
                    <a:pt x="194" y="712"/>
                    <a:pt x="189" y="721"/>
                    <a:pt x="186" y="729"/>
                  </a:cubicBezTo>
                  <a:cubicBezTo>
                    <a:pt x="182" y="739"/>
                    <a:pt x="178" y="749"/>
                    <a:pt x="175" y="759"/>
                  </a:cubicBezTo>
                  <a:cubicBezTo>
                    <a:pt x="166" y="751"/>
                    <a:pt x="158" y="743"/>
                    <a:pt x="150" y="735"/>
                  </a:cubicBezTo>
                  <a:cubicBezTo>
                    <a:pt x="139" y="723"/>
                    <a:pt x="128" y="712"/>
                    <a:pt x="126" y="695"/>
                  </a:cubicBezTo>
                  <a:cubicBezTo>
                    <a:pt x="125" y="678"/>
                    <a:pt x="128" y="661"/>
                    <a:pt x="130" y="644"/>
                  </a:cubicBezTo>
                  <a:cubicBezTo>
                    <a:pt x="132" y="627"/>
                    <a:pt x="134" y="611"/>
                    <a:pt x="137" y="594"/>
                  </a:cubicBezTo>
                  <a:cubicBezTo>
                    <a:pt x="144" y="545"/>
                    <a:pt x="155" y="497"/>
                    <a:pt x="169" y="450"/>
                  </a:cubicBezTo>
                  <a:cubicBezTo>
                    <a:pt x="164" y="498"/>
                    <a:pt x="161" y="546"/>
                    <a:pt x="167" y="593"/>
                  </a:cubicBezTo>
                  <a:cubicBezTo>
                    <a:pt x="171" y="624"/>
                    <a:pt x="179" y="653"/>
                    <a:pt x="191" y="681"/>
                  </a:cubicBezTo>
                  <a:close/>
                  <a:moveTo>
                    <a:pt x="262" y="280"/>
                  </a:moveTo>
                  <a:cubicBezTo>
                    <a:pt x="210" y="312"/>
                    <a:pt x="132" y="314"/>
                    <a:pt x="83" y="275"/>
                  </a:cubicBezTo>
                  <a:cubicBezTo>
                    <a:pt x="34" y="236"/>
                    <a:pt x="23" y="160"/>
                    <a:pt x="49" y="106"/>
                  </a:cubicBezTo>
                  <a:cubicBezTo>
                    <a:pt x="80" y="44"/>
                    <a:pt x="159" y="20"/>
                    <a:pt x="220" y="49"/>
                  </a:cubicBezTo>
                  <a:cubicBezTo>
                    <a:pt x="226" y="52"/>
                    <a:pt x="233" y="46"/>
                    <a:pt x="236" y="39"/>
                  </a:cubicBezTo>
                  <a:cubicBezTo>
                    <a:pt x="276" y="52"/>
                    <a:pt x="309" y="83"/>
                    <a:pt x="322" y="123"/>
                  </a:cubicBezTo>
                  <a:cubicBezTo>
                    <a:pt x="340" y="182"/>
                    <a:pt x="315" y="248"/>
                    <a:pt x="262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6"/>
            <p:cNvSpPr/>
            <p:nvPr/>
          </p:nvSpPr>
          <p:spPr bwMode="auto">
            <a:xfrm>
              <a:off x="3398" y="1504"/>
              <a:ext cx="417" cy="636"/>
            </a:xfrm>
            <a:custGeom>
              <a:avLst/>
              <a:gdLst>
                <a:gd name="T0" fmla="*/ 337 w 350"/>
                <a:gd name="T1" fmla="*/ 508 h 536"/>
                <a:gd name="T2" fmla="*/ 100 w 350"/>
                <a:gd name="T3" fmla="*/ 405 h 536"/>
                <a:gd name="T4" fmla="*/ 39 w 350"/>
                <a:gd name="T5" fmla="*/ 176 h 536"/>
                <a:gd name="T6" fmla="*/ 108 w 350"/>
                <a:gd name="T7" fmla="*/ 73 h 536"/>
                <a:gd name="T8" fmla="*/ 148 w 350"/>
                <a:gd name="T9" fmla="*/ 78 h 536"/>
                <a:gd name="T10" fmla="*/ 176 w 350"/>
                <a:gd name="T11" fmla="*/ 35 h 536"/>
                <a:gd name="T12" fmla="*/ 146 w 350"/>
                <a:gd name="T13" fmla="*/ 1 h 536"/>
                <a:gd name="T14" fmla="*/ 135 w 350"/>
                <a:gd name="T15" fmla="*/ 29 h 536"/>
                <a:gd name="T16" fmla="*/ 153 w 350"/>
                <a:gd name="T17" fmla="*/ 42 h 536"/>
                <a:gd name="T18" fmla="*/ 146 w 350"/>
                <a:gd name="T19" fmla="*/ 54 h 536"/>
                <a:gd name="T20" fmla="*/ 124 w 350"/>
                <a:gd name="T21" fmla="*/ 47 h 536"/>
                <a:gd name="T22" fmla="*/ 118 w 350"/>
                <a:gd name="T23" fmla="*/ 25 h 536"/>
                <a:gd name="T24" fmla="*/ 118 w 350"/>
                <a:gd name="T25" fmla="*/ 8 h 536"/>
                <a:gd name="T26" fmla="*/ 102 w 350"/>
                <a:gd name="T27" fmla="*/ 16 h 536"/>
                <a:gd name="T28" fmla="*/ 98 w 350"/>
                <a:gd name="T29" fmla="*/ 55 h 536"/>
                <a:gd name="T30" fmla="*/ 11 w 350"/>
                <a:gd name="T31" fmla="*/ 279 h 536"/>
                <a:gd name="T32" fmla="*/ 168 w 350"/>
                <a:gd name="T33" fmla="*/ 495 h 536"/>
                <a:gd name="T34" fmla="*/ 326 w 350"/>
                <a:gd name="T35" fmla="*/ 536 h 536"/>
                <a:gd name="T36" fmla="*/ 337 w 350"/>
                <a:gd name="T37" fmla="*/ 508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0" h="536">
                  <a:moveTo>
                    <a:pt x="337" y="508"/>
                  </a:moveTo>
                  <a:cubicBezTo>
                    <a:pt x="249" y="504"/>
                    <a:pt x="160" y="472"/>
                    <a:pt x="100" y="405"/>
                  </a:cubicBezTo>
                  <a:cubicBezTo>
                    <a:pt x="45" y="344"/>
                    <a:pt x="15" y="258"/>
                    <a:pt x="39" y="176"/>
                  </a:cubicBezTo>
                  <a:cubicBezTo>
                    <a:pt x="50" y="135"/>
                    <a:pt x="74" y="99"/>
                    <a:pt x="108" y="73"/>
                  </a:cubicBezTo>
                  <a:cubicBezTo>
                    <a:pt x="119" y="83"/>
                    <a:pt x="135" y="84"/>
                    <a:pt x="148" y="78"/>
                  </a:cubicBezTo>
                  <a:cubicBezTo>
                    <a:pt x="165" y="71"/>
                    <a:pt x="177" y="53"/>
                    <a:pt x="176" y="35"/>
                  </a:cubicBezTo>
                  <a:cubicBezTo>
                    <a:pt x="175" y="18"/>
                    <a:pt x="163" y="3"/>
                    <a:pt x="146" y="1"/>
                  </a:cubicBezTo>
                  <a:cubicBezTo>
                    <a:pt x="134" y="0"/>
                    <a:pt x="122" y="28"/>
                    <a:pt x="135" y="29"/>
                  </a:cubicBezTo>
                  <a:cubicBezTo>
                    <a:pt x="143" y="29"/>
                    <a:pt x="150" y="34"/>
                    <a:pt x="153" y="42"/>
                  </a:cubicBezTo>
                  <a:cubicBezTo>
                    <a:pt x="156" y="49"/>
                    <a:pt x="153" y="52"/>
                    <a:pt x="146" y="54"/>
                  </a:cubicBezTo>
                  <a:cubicBezTo>
                    <a:pt x="138" y="55"/>
                    <a:pt x="129" y="53"/>
                    <a:pt x="124" y="47"/>
                  </a:cubicBezTo>
                  <a:cubicBezTo>
                    <a:pt x="120" y="42"/>
                    <a:pt x="115" y="32"/>
                    <a:pt x="118" y="25"/>
                  </a:cubicBezTo>
                  <a:cubicBezTo>
                    <a:pt x="120" y="21"/>
                    <a:pt x="124" y="11"/>
                    <a:pt x="118" y="8"/>
                  </a:cubicBezTo>
                  <a:cubicBezTo>
                    <a:pt x="112" y="4"/>
                    <a:pt x="105" y="12"/>
                    <a:pt x="102" y="16"/>
                  </a:cubicBezTo>
                  <a:cubicBezTo>
                    <a:pt x="97" y="29"/>
                    <a:pt x="94" y="43"/>
                    <a:pt x="98" y="55"/>
                  </a:cubicBezTo>
                  <a:cubicBezTo>
                    <a:pt x="32" y="108"/>
                    <a:pt x="0" y="196"/>
                    <a:pt x="11" y="279"/>
                  </a:cubicBezTo>
                  <a:cubicBezTo>
                    <a:pt x="23" y="372"/>
                    <a:pt x="86" y="452"/>
                    <a:pt x="168" y="495"/>
                  </a:cubicBezTo>
                  <a:cubicBezTo>
                    <a:pt x="217" y="520"/>
                    <a:pt x="272" y="533"/>
                    <a:pt x="326" y="536"/>
                  </a:cubicBezTo>
                  <a:cubicBezTo>
                    <a:pt x="338" y="536"/>
                    <a:pt x="350" y="509"/>
                    <a:pt x="337" y="5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875" y="1402"/>
              <a:ext cx="330" cy="734"/>
            </a:xfrm>
            <a:custGeom>
              <a:avLst/>
              <a:gdLst>
                <a:gd name="T0" fmla="*/ 262 w 277"/>
                <a:gd name="T1" fmla="*/ 216 h 619"/>
                <a:gd name="T2" fmla="*/ 217 w 277"/>
                <a:gd name="T3" fmla="*/ 85 h 619"/>
                <a:gd name="T4" fmla="*/ 238 w 277"/>
                <a:gd name="T5" fmla="*/ 28 h 619"/>
                <a:gd name="T6" fmla="*/ 197 w 277"/>
                <a:gd name="T7" fmla="*/ 4 h 619"/>
                <a:gd name="T8" fmla="*/ 158 w 277"/>
                <a:gd name="T9" fmla="*/ 48 h 619"/>
                <a:gd name="T10" fmla="*/ 179 w 277"/>
                <a:gd name="T11" fmla="*/ 43 h 619"/>
                <a:gd name="T12" fmla="*/ 197 w 277"/>
                <a:gd name="T13" fmla="*/ 31 h 619"/>
                <a:gd name="T14" fmla="*/ 217 w 277"/>
                <a:gd name="T15" fmla="*/ 46 h 619"/>
                <a:gd name="T16" fmla="*/ 190 w 277"/>
                <a:gd name="T17" fmla="*/ 60 h 619"/>
                <a:gd name="T18" fmla="*/ 175 w 277"/>
                <a:gd name="T19" fmla="*/ 86 h 619"/>
                <a:gd name="T20" fmla="*/ 195 w 277"/>
                <a:gd name="T21" fmla="*/ 92 h 619"/>
                <a:gd name="T22" fmla="*/ 195 w 277"/>
                <a:gd name="T23" fmla="*/ 105 h 619"/>
                <a:gd name="T24" fmla="*/ 234 w 277"/>
                <a:gd name="T25" fmla="*/ 332 h 619"/>
                <a:gd name="T26" fmla="*/ 122 w 277"/>
                <a:gd name="T27" fmla="*/ 524 h 619"/>
                <a:gd name="T28" fmla="*/ 14 w 277"/>
                <a:gd name="T29" fmla="*/ 589 h 619"/>
                <a:gd name="T30" fmla="*/ 1 w 277"/>
                <a:gd name="T31" fmla="*/ 606 h 619"/>
                <a:gd name="T32" fmla="*/ 9 w 277"/>
                <a:gd name="T33" fmla="*/ 616 h 619"/>
                <a:gd name="T34" fmla="*/ 262 w 277"/>
                <a:gd name="T35" fmla="*/ 21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619">
                  <a:moveTo>
                    <a:pt x="262" y="216"/>
                  </a:moveTo>
                  <a:cubicBezTo>
                    <a:pt x="258" y="170"/>
                    <a:pt x="246" y="122"/>
                    <a:pt x="217" y="85"/>
                  </a:cubicBezTo>
                  <a:cubicBezTo>
                    <a:pt x="235" y="74"/>
                    <a:pt x="246" y="50"/>
                    <a:pt x="238" y="28"/>
                  </a:cubicBezTo>
                  <a:cubicBezTo>
                    <a:pt x="232" y="11"/>
                    <a:pt x="216" y="0"/>
                    <a:pt x="197" y="4"/>
                  </a:cubicBezTo>
                  <a:cubicBezTo>
                    <a:pt x="177" y="8"/>
                    <a:pt x="161" y="28"/>
                    <a:pt x="158" y="48"/>
                  </a:cubicBezTo>
                  <a:cubicBezTo>
                    <a:pt x="156" y="68"/>
                    <a:pt x="178" y="56"/>
                    <a:pt x="179" y="43"/>
                  </a:cubicBezTo>
                  <a:cubicBezTo>
                    <a:pt x="181" y="34"/>
                    <a:pt x="189" y="30"/>
                    <a:pt x="197" y="31"/>
                  </a:cubicBezTo>
                  <a:cubicBezTo>
                    <a:pt x="206" y="31"/>
                    <a:pt x="214" y="38"/>
                    <a:pt x="217" y="46"/>
                  </a:cubicBezTo>
                  <a:cubicBezTo>
                    <a:pt x="225" y="65"/>
                    <a:pt x="202" y="67"/>
                    <a:pt x="190" y="60"/>
                  </a:cubicBezTo>
                  <a:cubicBezTo>
                    <a:pt x="179" y="54"/>
                    <a:pt x="164" y="80"/>
                    <a:pt x="175" y="86"/>
                  </a:cubicBezTo>
                  <a:cubicBezTo>
                    <a:pt x="182" y="90"/>
                    <a:pt x="189" y="92"/>
                    <a:pt x="195" y="92"/>
                  </a:cubicBezTo>
                  <a:cubicBezTo>
                    <a:pt x="193" y="97"/>
                    <a:pt x="193" y="102"/>
                    <a:pt x="195" y="105"/>
                  </a:cubicBezTo>
                  <a:cubicBezTo>
                    <a:pt x="246" y="166"/>
                    <a:pt x="249" y="258"/>
                    <a:pt x="234" y="332"/>
                  </a:cubicBezTo>
                  <a:cubicBezTo>
                    <a:pt x="218" y="407"/>
                    <a:pt x="179" y="475"/>
                    <a:pt x="122" y="524"/>
                  </a:cubicBezTo>
                  <a:cubicBezTo>
                    <a:pt x="90" y="552"/>
                    <a:pt x="53" y="574"/>
                    <a:pt x="14" y="589"/>
                  </a:cubicBezTo>
                  <a:cubicBezTo>
                    <a:pt x="7" y="592"/>
                    <a:pt x="2" y="598"/>
                    <a:pt x="1" y="606"/>
                  </a:cubicBezTo>
                  <a:cubicBezTo>
                    <a:pt x="0" y="610"/>
                    <a:pt x="2" y="619"/>
                    <a:pt x="9" y="616"/>
                  </a:cubicBezTo>
                  <a:cubicBezTo>
                    <a:pt x="170" y="554"/>
                    <a:pt x="277" y="389"/>
                    <a:pt x="26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8"/>
            <p:cNvSpPr>
              <a:spLocks noEditPoints="1"/>
            </p:cNvSpPr>
            <p:nvPr/>
          </p:nvSpPr>
          <p:spPr bwMode="auto">
            <a:xfrm>
              <a:off x="3591" y="2567"/>
              <a:ext cx="426" cy="616"/>
            </a:xfrm>
            <a:custGeom>
              <a:avLst/>
              <a:gdLst>
                <a:gd name="T0" fmla="*/ 336 w 358"/>
                <a:gd name="T1" fmla="*/ 434 h 520"/>
                <a:gd name="T2" fmla="*/ 239 w 358"/>
                <a:gd name="T3" fmla="*/ 463 h 520"/>
                <a:gd name="T4" fmla="*/ 242 w 358"/>
                <a:gd name="T5" fmla="*/ 440 h 520"/>
                <a:gd name="T6" fmla="*/ 244 w 358"/>
                <a:gd name="T7" fmla="*/ 405 h 520"/>
                <a:gd name="T8" fmla="*/ 249 w 358"/>
                <a:gd name="T9" fmla="*/ 339 h 520"/>
                <a:gd name="T10" fmla="*/ 255 w 358"/>
                <a:gd name="T11" fmla="*/ 206 h 520"/>
                <a:gd name="T12" fmla="*/ 251 w 358"/>
                <a:gd name="T13" fmla="*/ 88 h 520"/>
                <a:gd name="T14" fmla="*/ 202 w 358"/>
                <a:gd name="T15" fmla="*/ 11 h 520"/>
                <a:gd name="T16" fmla="*/ 167 w 358"/>
                <a:gd name="T17" fmla="*/ 42 h 520"/>
                <a:gd name="T18" fmla="*/ 142 w 358"/>
                <a:gd name="T19" fmla="*/ 87 h 520"/>
                <a:gd name="T20" fmla="*/ 112 w 358"/>
                <a:gd name="T21" fmla="*/ 199 h 520"/>
                <a:gd name="T22" fmla="*/ 105 w 358"/>
                <a:gd name="T23" fmla="*/ 445 h 520"/>
                <a:gd name="T24" fmla="*/ 54 w 358"/>
                <a:gd name="T25" fmla="*/ 432 h 520"/>
                <a:gd name="T26" fmla="*/ 4 w 358"/>
                <a:gd name="T27" fmla="*/ 474 h 520"/>
                <a:gd name="T28" fmla="*/ 55 w 358"/>
                <a:gd name="T29" fmla="*/ 514 h 520"/>
                <a:gd name="T30" fmla="*/ 129 w 358"/>
                <a:gd name="T31" fmla="*/ 481 h 520"/>
                <a:gd name="T32" fmla="*/ 128 w 358"/>
                <a:gd name="T33" fmla="*/ 459 h 520"/>
                <a:gd name="T34" fmla="*/ 133 w 358"/>
                <a:gd name="T35" fmla="*/ 201 h 520"/>
                <a:gd name="T36" fmla="*/ 165 w 358"/>
                <a:gd name="T37" fmla="*/ 79 h 520"/>
                <a:gd name="T38" fmla="*/ 178 w 358"/>
                <a:gd name="T39" fmla="*/ 58 h 520"/>
                <a:gd name="T40" fmla="*/ 199 w 358"/>
                <a:gd name="T41" fmla="*/ 38 h 520"/>
                <a:gd name="T42" fmla="*/ 227 w 358"/>
                <a:gd name="T43" fmla="*/ 90 h 520"/>
                <a:gd name="T44" fmla="*/ 233 w 358"/>
                <a:gd name="T45" fmla="*/ 218 h 520"/>
                <a:gd name="T46" fmla="*/ 226 w 358"/>
                <a:gd name="T47" fmla="*/ 359 h 520"/>
                <a:gd name="T48" fmla="*/ 221 w 358"/>
                <a:gd name="T49" fmla="*/ 430 h 520"/>
                <a:gd name="T50" fmla="*/ 219 w 358"/>
                <a:gd name="T51" fmla="*/ 465 h 520"/>
                <a:gd name="T52" fmla="*/ 220 w 358"/>
                <a:gd name="T53" fmla="*/ 493 h 520"/>
                <a:gd name="T54" fmla="*/ 261 w 358"/>
                <a:gd name="T55" fmla="*/ 516 h 520"/>
                <a:gd name="T56" fmla="*/ 319 w 358"/>
                <a:gd name="T57" fmla="*/ 514 h 520"/>
                <a:gd name="T58" fmla="*/ 354 w 358"/>
                <a:gd name="T59" fmla="*/ 474 h 520"/>
                <a:gd name="T60" fmla="*/ 336 w 358"/>
                <a:gd name="T61" fmla="*/ 434 h 520"/>
                <a:gd name="T62" fmla="*/ 26 w 358"/>
                <a:gd name="T63" fmla="*/ 470 h 520"/>
                <a:gd name="T64" fmla="*/ 62 w 358"/>
                <a:gd name="T65" fmla="*/ 460 h 520"/>
                <a:gd name="T66" fmla="*/ 99 w 358"/>
                <a:gd name="T67" fmla="*/ 478 h 520"/>
                <a:gd name="T68" fmla="*/ 74 w 358"/>
                <a:gd name="T69" fmla="*/ 486 h 520"/>
                <a:gd name="T70" fmla="*/ 26 w 358"/>
                <a:gd name="T71" fmla="*/ 470 h 520"/>
                <a:gd name="T72" fmla="*/ 291 w 358"/>
                <a:gd name="T73" fmla="*/ 491 h 520"/>
                <a:gd name="T74" fmla="*/ 249 w 358"/>
                <a:gd name="T75" fmla="*/ 481 h 520"/>
                <a:gd name="T76" fmla="*/ 288 w 358"/>
                <a:gd name="T77" fmla="*/ 461 h 520"/>
                <a:gd name="T78" fmla="*/ 334 w 358"/>
                <a:gd name="T79" fmla="*/ 472 h 520"/>
                <a:gd name="T80" fmla="*/ 291 w 358"/>
                <a:gd name="T81" fmla="*/ 49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520">
                  <a:moveTo>
                    <a:pt x="336" y="434"/>
                  </a:moveTo>
                  <a:cubicBezTo>
                    <a:pt x="304" y="421"/>
                    <a:pt x="265" y="441"/>
                    <a:pt x="239" y="463"/>
                  </a:cubicBezTo>
                  <a:cubicBezTo>
                    <a:pt x="239" y="455"/>
                    <a:pt x="241" y="447"/>
                    <a:pt x="242" y="440"/>
                  </a:cubicBezTo>
                  <a:cubicBezTo>
                    <a:pt x="243" y="428"/>
                    <a:pt x="243" y="417"/>
                    <a:pt x="244" y="405"/>
                  </a:cubicBezTo>
                  <a:cubicBezTo>
                    <a:pt x="246" y="383"/>
                    <a:pt x="247" y="361"/>
                    <a:pt x="249" y="339"/>
                  </a:cubicBezTo>
                  <a:cubicBezTo>
                    <a:pt x="251" y="294"/>
                    <a:pt x="254" y="250"/>
                    <a:pt x="255" y="206"/>
                  </a:cubicBezTo>
                  <a:cubicBezTo>
                    <a:pt x="257" y="166"/>
                    <a:pt x="257" y="127"/>
                    <a:pt x="251" y="88"/>
                  </a:cubicBezTo>
                  <a:cubicBezTo>
                    <a:pt x="247" y="67"/>
                    <a:pt x="237" y="0"/>
                    <a:pt x="202" y="11"/>
                  </a:cubicBezTo>
                  <a:cubicBezTo>
                    <a:pt x="188" y="16"/>
                    <a:pt x="176" y="30"/>
                    <a:pt x="167" y="42"/>
                  </a:cubicBezTo>
                  <a:cubicBezTo>
                    <a:pt x="156" y="56"/>
                    <a:pt x="148" y="71"/>
                    <a:pt x="142" y="87"/>
                  </a:cubicBezTo>
                  <a:cubicBezTo>
                    <a:pt x="127" y="122"/>
                    <a:pt x="119" y="161"/>
                    <a:pt x="112" y="199"/>
                  </a:cubicBezTo>
                  <a:cubicBezTo>
                    <a:pt x="100" y="281"/>
                    <a:pt x="100" y="363"/>
                    <a:pt x="105" y="445"/>
                  </a:cubicBezTo>
                  <a:cubicBezTo>
                    <a:pt x="90" y="436"/>
                    <a:pt x="72" y="430"/>
                    <a:pt x="54" y="432"/>
                  </a:cubicBezTo>
                  <a:cubicBezTo>
                    <a:pt x="31" y="434"/>
                    <a:pt x="7" y="449"/>
                    <a:pt x="4" y="474"/>
                  </a:cubicBezTo>
                  <a:cubicBezTo>
                    <a:pt x="0" y="505"/>
                    <a:pt x="31" y="516"/>
                    <a:pt x="55" y="514"/>
                  </a:cubicBezTo>
                  <a:cubicBezTo>
                    <a:pt x="83" y="512"/>
                    <a:pt x="110" y="502"/>
                    <a:pt x="129" y="481"/>
                  </a:cubicBezTo>
                  <a:cubicBezTo>
                    <a:pt x="136" y="472"/>
                    <a:pt x="134" y="461"/>
                    <a:pt x="128" y="459"/>
                  </a:cubicBezTo>
                  <a:cubicBezTo>
                    <a:pt x="123" y="374"/>
                    <a:pt x="120" y="287"/>
                    <a:pt x="133" y="201"/>
                  </a:cubicBezTo>
                  <a:cubicBezTo>
                    <a:pt x="139" y="160"/>
                    <a:pt x="147" y="116"/>
                    <a:pt x="165" y="79"/>
                  </a:cubicBezTo>
                  <a:cubicBezTo>
                    <a:pt x="169" y="71"/>
                    <a:pt x="173" y="64"/>
                    <a:pt x="178" y="58"/>
                  </a:cubicBezTo>
                  <a:cubicBezTo>
                    <a:pt x="182" y="52"/>
                    <a:pt x="191" y="40"/>
                    <a:pt x="199" y="38"/>
                  </a:cubicBezTo>
                  <a:cubicBezTo>
                    <a:pt x="216" y="34"/>
                    <a:pt x="224" y="79"/>
                    <a:pt x="227" y="90"/>
                  </a:cubicBezTo>
                  <a:cubicBezTo>
                    <a:pt x="236" y="132"/>
                    <a:pt x="235" y="175"/>
                    <a:pt x="233" y="218"/>
                  </a:cubicBezTo>
                  <a:cubicBezTo>
                    <a:pt x="232" y="265"/>
                    <a:pt x="229" y="312"/>
                    <a:pt x="226" y="359"/>
                  </a:cubicBezTo>
                  <a:cubicBezTo>
                    <a:pt x="225" y="383"/>
                    <a:pt x="223" y="407"/>
                    <a:pt x="221" y="430"/>
                  </a:cubicBezTo>
                  <a:cubicBezTo>
                    <a:pt x="221" y="442"/>
                    <a:pt x="220" y="453"/>
                    <a:pt x="219" y="465"/>
                  </a:cubicBezTo>
                  <a:cubicBezTo>
                    <a:pt x="218" y="474"/>
                    <a:pt x="217" y="484"/>
                    <a:pt x="220" y="493"/>
                  </a:cubicBezTo>
                  <a:cubicBezTo>
                    <a:pt x="226" y="508"/>
                    <a:pt x="247" y="513"/>
                    <a:pt x="261" y="516"/>
                  </a:cubicBezTo>
                  <a:cubicBezTo>
                    <a:pt x="280" y="520"/>
                    <a:pt x="301" y="520"/>
                    <a:pt x="319" y="514"/>
                  </a:cubicBezTo>
                  <a:cubicBezTo>
                    <a:pt x="336" y="507"/>
                    <a:pt x="350" y="492"/>
                    <a:pt x="354" y="474"/>
                  </a:cubicBezTo>
                  <a:cubicBezTo>
                    <a:pt x="358" y="457"/>
                    <a:pt x="353" y="441"/>
                    <a:pt x="336" y="434"/>
                  </a:cubicBezTo>
                  <a:close/>
                  <a:moveTo>
                    <a:pt x="26" y="470"/>
                  </a:moveTo>
                  <a:cubicBezTo>
                    <a:pt x="25" y="458"/>
                    <a:pt x="54" y="459"/>
                    <a:pt x="62" y="460"/>
                  </a:cubicBezTo>
                  <a:cubicBezTo>
                    <a:pt x="76" y="462"/>
                    <a:pt x="88" y="469"/>
                    <a:pt x="99" y="478"/>
                  </a:cubicBezTo>
                  <a:cubicBezTo>
                    <a:pt x="91" y="482"/>
                    <a:pt x="82" y="484"/>
                    <a:pt x="74" y="486"/>
                  </a:cubicBezTo>
                  <a:cubicBezTo>
                    <a:pt x="62" y="488"/>
                    <a:pt x="27" y="490"/>
                    <a:pt x="26" y="470"/>
                  </a:cubicBezTo>
                  <a:close/>
                  <a:moveTo>
                    <a:pt x="291" y="491"/>
                  </a:moveTo>
                  <a:cubicBezTo>
                    <a:pt x="281" y="490"/>
                    <a:pt x="260" y="489"/>
                    <a:pt x="249" y="481"/>
                  </a:cubicBezTo>
                  <a:cubicBezTo>
                    <a:pt x="260" y="472"/>
                    <a:pt x="273" y="465"/>
                    <a:pt x="288" y="461"/>
                  </a:cubicBezTo>
                  <a:cubicBezTo>
                    <a:pt x="301" y="458"/>
                    <a:pt x="329" y="454"/>
                    <a:pt x="334" y="472"/>
                  </a:cubicBezTo>
                  <a:cubicBezTo>
                    <a:pt x="338" y="491"/>
                    <a:pt x="302" y="491"/>
                    <a:pt x="291" y="4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721" y="1859"/>
              <a:ext cx="215" cy="109"/>
            </a:xfrm>
            <a:custGeom>
              <a:avLst/>
              <a:gdLst>
                <a:gd name="T0" fmla="*/ 170 w 181"/>
                <a:gd name="T1" fmla="*/ 3 h 92"/>
                <a:gd name="T2" fmla="*/ 159 w 181"/>
                <a:gd name="T3" fmla="*/ 21 h 92"/>
                <a:gd name="T4" fmla="*/ 94 w 181"/>
                <a:gd name="T5" fmla="*/ 58 h 92"/>
                <a:gd name="T6" fmla="*/ 25 w 181"/>
                <a:gd name="T7" fmla="*/ 26 h 92"/>
                <a:gd name="T8" fmla="*/ 6 w 181"/>
                <a:gd name="T9" fmla="*/ 49 h 92"/>
                <a:gd name="T10" fmla="*/ 110 w 181"/>
                <a:gd name="T11" fmla="*/ 81 h 92"/>
                <a:gd name="T12" fmla="*/ 181 w 181"/>
                <a:gd name="T13" fmla="*/ 9 h 92"/>
                <a:gd name="T14" fmla="*/ 170 w 181"/>
                <a:gd name="T15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2">
                  <a:moveTo>
                    <a:pt x="170" y="3"/>
                  </a:moveTo>
                  <a:cubicBezTo>
                    <a:pt x="163" y="6"/>
                    <a:pt x="159" y="14"/>
                    <a:pt x="159" y="21"/>
                  </a:cubicBezTo>
                  <a:cubicBezTo>
                    <a:pt x="158" y="46"/>
                    <a:pt x="113" y="56"/>
                    <a:pt x="94" y="58"/>
                  </a:cubicBezTo>
                  <a:cubicBezTo>
                    <a:pt x="67" y="59"/>
                    <a:pt x="41" y="49"/>
                    <a:pt x="25" y="26"/>
                  </a:cubicBezTo>
                  <a:cubicBezTo>
                    <a:pt x="17" y="15"/>
                    <a:pt x="0" y="39"/>
                    <a:pt x="6" y="49"/>
                  </a:cubicBezTo>
                  <a:cubicBezTo>
                    <a:pt x="30" y="82"/>
                    <a:pt x="72" y="92"/>
                    <a:pt x="110" y="81"/>
                  </a:cubicBezTo>
                  <a:cubicBezTo>
                    <a:pt x="144" y="72"/>
                    <a:pt x="180" y="48"/>
                    <a:pt x="181" y="9"/>
                  </a:cubicBezTo>
                  <a:cubicBezTo>
                    <a:pt x="181" y="2"/>
                    <a:pt x="175" y="0"/>
                    <a:pt x="17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763" y="1760"/>
              <a:ext cx="60" cy="93"/>
            </a:xfrm>
            <a:custGeom>
              <a:avLst/>
              <a:gdLst>
                <a:gd name="T0" fmla="*/ 40 w 50"/>
                <a:gd name="T1" fmla="*/ 45 h 78"/>
                <a:gd name="T2" fmla="*/ 32 w 50"/>
                <a:gd name="T3" fmla="*/ 34 h 78"/>
                <a:gd name="T4" fmla="*/ 32 w 50"/>
                <a:gd name="T5" fmla="*/ 29 h 78"/>
                <a:gd name="T6" fmla="*/ 43 w 50"/>
                <a:gd name="T7" fmla="*/ 11 h 78"/>
                <a:gd name="T8" fmla="*/ 32 w 50"/>
                <a:gd name="T9" fmla="*/ 4 h 78"/>
                <a:gd name="T10" fmla="*/ 25 w 50"/>
                <a:gd name="T11" fmla="*/ 71 h 78"/>
                <a:gd name="T12" fmla="*/ 40 w 50"/>
                <a:gd name="T1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8">
                  <a:moveTo>
                    <a:pt x="40" y="45"/>
                  </a:moveTo>
                  <a:cubicBezTo>
                    <a:pt x="36" y="43"/>
                    <a:pt x="33" y="39"/>
                    <a:pt x="32" y="34"/>
                  </a:cubicBezTo>
                  <a:cubicBezTo>
                    <a:pt x="32" y="32"/>
                    <a:pt x="32" y="29"/>
                    <a:pt x="32" y="29"/>
                  </a:cubicBezTo>
                  <a:cubicBezTo>
                    <a:pt x="38" y="25"/>
                    <a:pt x="43" y="18"/>
                    <a:pt x="43" y="11"/>
                  </a:cubicBezTo>
                  <a:cubicBezTo>
                    <a:pt x="43" y="5"/>
                    <a:pt x="37" y="0"/>
                    <a:pt x="32" y="4"/>
                  </a:cubicBezTo>
                  <a:cubicBezTo>
                    <a:pt x="11" y="18"/>
                    <a:pt x="0" y="55"/>
                    <a:pt x="25" y="71"/>
                  </a:cubicBezTo>
                  <a:cubicBezTo>
                    <a:pt x="35" y="78"/>
                    <a:pt x="50" y="52"/>
                    <a:pt x="4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848" y="1759"/>
              <a:ext cx="53" cy="89"/>
            </a:xfrm>
            <a:custGeom>
              <a:avLst/>
              <a:gdLst>
                <a:gd name="T0" fmla="*/ 34 w 45"/>
                <a:gd name="T1" fmla="*/ 28 h 75"/>
                <a:gd name="T2" fmla="*/ 45 w 45"/>
                <a:gd name="T3" fmla="*/ 9 h 75"/>
                <a:gd name="T4" fmla="*/ 34 w 45"/>
                <a:gd name="T5" fmla="*/ 3 h 75"/>
                <a:gd name="T6" fmla="*/ 15 w 45"/>
                <a:gd name="T7" fmla="*/ 64 h 75"/>
                <a:gd name="T8" fmla="*/ 33 w 45"/>
                <a:gd name="T9" fmla="*/ 41 h 75"/>
                <a:gd name="T10" fmla="*/ 30 w 45"/>
                <a:gd name="T11" fmla="*/ 31 h 75"/>
                <a:gd name="T12" fmla="*/ 31 w 45"/>
                <a:gd name="T13" fmla="*/ 29 h 75"/>
                <a:gd name="T14" fmla="*/ 34 w 45"/>
                <a:gd name="T1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5">
                  <a:moveTo>
                    <a:pt x="34" y="28"/>
                  </a:moveTo>
                  <a:cubicBezTo>
                    <a:pt x="40" y="25"/>
                    <a:pt x="45" y="16"/>
                    <a:pt x="45" y="9"/>
                  </a:cubicBezTo>
                  <a:cubicBezTo>
                    <a:pt x="44" y="2"/>
                    <a:pt x="39" y="0"/>
                    <a:pt x="34" y="3"/>
                  </a:cubicBezTo>
                  <a:cubicBezTo>
                    <a:pt x="12" y="12"/>
                    <a:pt x="0" y="45"/>
                    <a:pt x="15" y="64"/>
                  </a:cubicBezTo>
                  <a:cubicBezTo>
                    <a:pt x="22" y="75"/>
                    <a:pt x="40" y="51"/>
                    <a:pt x="33" y="41"/>
                  </a:cubicBezTo>
                  <a:cubicBezTo>
                    <a:pt x="31" y="38"/>
                    <a:pt x="30" y="35"/>
                    <a:pt x="30" y="31"/>
                  </a:cubicBez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4" y="28"/>
                    <a:pt x="3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/>
      <p:bldP spid="36" grpId="0"/>
      <p:bldP spid="40" grpId="0"/>
      <p:bldP spid="41" grpId="0"/>
      <p:bldP spid="4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图片 59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3600339" y="1413486"/>
            <a:ext cx="4031453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四大平台的基本运营手段</a:t>
            </a:r>
          </a:p>
        </p:txBody>
      </p:sp>
      <p:sp>
        <p:nvSpPr>
          <p:cNvPr id="3" name="矩形 8"/>
          <p:cNvSpPr/>
          <p:nvPr/>
        </p:nvSpPr>
        <p:spPr>
          <a:xfrm>
            <a:off x="1824580" y="2373355"/>
            <a:ext cx="2275152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微博活动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微博热点</a:t>
            </a:r>
            <a:r>
              <a:rPr lang="en-US" altLang="zh-CN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话题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大号互转</a:t>
            </a:r>
          </a:p>
        </p:txBody>
      </p:sp>
      <p:sp>
        <p:nvSpPr>
          <p:cNvPr id="4" name="矩形 8"/>
          <p:cNvSpPr/>
          <p:nvPr/>
        </p:nvSpPr>
        <p:spPr>
          <a:xfrm>
            <a:off x="8716908" y="2178621"/>
            <a:ext cx="3113906" cy="147129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更强调内容质量（原创）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传播性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微信活动（有效留存）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更容易积累高质量粉丝</a:t>
            </a:r>
          </a:p>
        </p:txBody>
      </p:sp>
      <p:sp>
        <p:nvSpPr>
          <p:cNvPr id="5" name="矩形 8"/>
          <p:cNvSpPr/>
          <p:nvPr/>
        </p:nvSpPr>
        <p:spPr>
          <a:xfrm>
            <a:off x="1824580" y="4589460"/>
            <a:ext cx="2427238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借助官方（花钱）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贴吧活动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版主管理</a:t>
            </a:r>
          </a:p>
        </p:txBody>
      </p:sp>
      <p:sp>
        <p:nvSpPr>
          <p:cNvPr id="6" name="矩形 8"/>
          <p:cNvSpPr/>
          <p:nvPr/>
        </p:nvSpPr>
        <p:spPr>
          <a:xfrm>
            <a:off x="8726015" y="4527951"/>
            <a:ext cx="2217327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依赖官方配合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日志发布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说说</a:t>
            </a:r>
          </a:p>
        </p:txBody>
      </p:sp>
      <p:sp>
        <p:nvSpPr>
          <p:cNvPr id="12" name="稻壳儿春秋广告/盗版必究"/>
          <p:cNvSpPr txBox="1"/>
          <p:nvPr/>
        </p:nvSpPr>
        <p:spPr>
          <a:xfrm>
            <a:off x="7376321" y="2258016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微信</a:t>
            </a:r>
          </a:p>
        </p:txBody>
      </p:sp>
      <p:sp>
        <p:nvSpPr>
          <p:cNvPr id="13" name="稻壳儿春秋广告/盗版必究"/>
          <p:cNvSpPr txBox="1"/>
          <p:nvPr/>
        </p:nvSpPr>
        <p:spPr>
          <a:xfrm>
            <a:off x="7871759" y="3909147"/>
            <a:ext cx="1263333" cy="37846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en-US" altLang="zh-CN" sz="1865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QQ</a:t>
            </a:r>
            <a:r>
              <a:rPr lang="zh-CN" altLang="en-US" sz="1865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空间</a:t>
            </a:r>
          </a:p>
        </p:txBody>
      </p:sp>
      <p:sp>
        <p:nvSpPr>
          <p:cNvPr id="14" name="稻壳儿春秋广告/盗版必究"/>
          <p:cNvSpPr txBox="1"/>
          <p:nvPr/>
        </p:nvSpPr>
        <p:spPr>
          <a:xfrm>
            <a:off x="3360371" y="2229375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微博</a:t>
            </a:r>
          </a:p>
        </p:txBody>
      </p:sp>
      <p:sp>
        <p:nvSpPr>
          <p:cNvPr id="15" name="稻壳儿春秋广告/盗版必究"/>
          <p:cNvSpPr txBox="1"/>
          <p:nvPr/>
        </p:nvSpPr>
        <p:spPr>
          <a:xfrm>
            <a:off x="1392639" y="3909147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贴吧</a:t>
            </a:r>
          </a:p>
        </p:txBody>
      </p:sp>
      <p:sp>
        <p:nvSpPr>
          <p:cNvPr id="16" name="Freeform 34"/>
          <p:cNvSpPr/>
          <p:nvPr/>
        </p:nvSpPr>
        <p:spPr bwMode="auto">
          <a:xfrm>
            <a:off x="6377343" y="3746527"/>
            <a:ext cx="438417" cy="634215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7" name="Freeform 35"/>
          <p:cNvSpPr/>
          <p:nvPr/>
        </p:nvSpPr>
        <p:spPr bwMode="auto">
          <a:xfrm>
            <a:off x="6152607" y="4775739"/>
            <a:ext cx="70000" cy="12372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8" name="Freeform 36"/>
          <p:cNvSpPr/>
          <p:nvPr/>
        </p:nvSpPr>
        <p:spPr bwMode="auto">
          <a:xfrm>
            <a:off x="6152607" y="4775739"/>
            <a:ext cx="70000" cy="12372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9" name="Freeform 37"/>
          <p:cNvSpPr/>
          <p:nvPr/>
        </p:nvSpPr>
        <p:spPr bwMode="auto">
          <a:xfrm>
            <a:off x="6152607" y="4775739"/>
            <a:ext cx="734993" cy="12372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0" name="Freeform 38"/>
          <p:cNvSpPr/>
          <p:nvPr/>
        </p:nvSpPr>
        <p:spPr bwMode="auto">
          <a:xfrm flipV="1">
            <a:off x="5559456" y="4891739"/>
            <a:ext cx="141842" cy="68668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1" name="Freeform 39"/>
          <p:cNvSpPr/>
          <p:nvPr/>
        </p:nvSpPr>
        <p:spPr bwMode="auto">
          <a:xfrm flipV="1">
            <a:off x="5559456" y="4891739"/>
            <a:ext cx="141842" cy="68668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2" name="Freeform 40"/>
          <p:cNvSpPr/>
          <p:nvPr/>
        </p:nvSpPr>
        <p:spPr bwMode="auto">
          <a:xfrm>
            <a:off x="5559455" y="4907383"/>
            <a:ext cx="366575" cy="633300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Freeform 41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Freeform 42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5" name="Freeform 43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Freeform 44"/>
          <p:cNvSpPr/>
          <p:nvPr/>
        </p:nvSpPr>
        <p:spPr bwMode="auto">
          <a:xfrm>
            <a:off x="5487614" y="3865394"/>
            <a:ext cx="71842" cy="121894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7" name="Freeform 45"/>
          <p:cNvSpPr/>
          <p:nvPr/>
        </p:nvSpPr>
        <p:spPr bwMode="auto">
          <a:xfrm>
            <a:off x="5487614" y="3865394"/>
            <a:ext cx="71842" cy="121894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8" name="Freeform 46"/>
          <p:cNvSpPr/>
          <p:nvPr/>
        </p:nvSpPr>
        <p:spPr bwMode="auto">
          <a:xfrm>
            <a:off x="4822621" y="3865394"/>
            <a:ext cx="736834" cy="121894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9" name="Freeform 47"/>
          <p:cNvSpPr/>
          <p:nvPr/>
        </p:nvSpPr>
        <p:spPr bwMode="auto">
          <a:xfrm flipV="1">
            <a:off x="6010768" y="3856144"/>
            <a:ext cx="141842" cy="68668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0" name="Freeform 48"/>
          <p:cNvSpPr/>
          <p:nvPr/>
        </p:nvSpPr>
        <p:spPr bwMode="auto">
          <a:xfrm flipV="1">
            <a:off x="6010768" y="3856144"/>
            <a:ext cx="141842" cy="68668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1" name="Freeform 49"/>
          <p:cNvSpPr/>
          <p:nvPr/>
        </p:nvSpPr>
        <p:spPr bwMode="auto">
          <a:xfrm>
            <a:off x="5784189" y="3230573"/>
            <a:ext cx="368418" cy="633300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32" name="Group 50"/>
          <p:cNvGrpSpPr/>
          <p:nvPr/>
        </p:nvGrpSpPr>
        <p:grpSpPr>
          <a:xfrm>
            <a:off x="4384204" y="3882235"/>
            <a:ext cx="1175252" cy="1469144"/>
            <a:chOff x="3949950" y="3095545"/>
            <a:chExt cx="1713617" cy="2152765"/>
          </a:xfrm>
        </p:grpSpPr>
        <p:sp>
          <p:nvSpPr>
            <p:cNvPr id="33" name="Freeform 51"/>
            <p:cNvSpPr/>
            <p:nvPr/>
          </p:nvSpPr>
          <p:spPr bwMode="auto">
            <a:xfrm>
              <a:off x="3949950" y="3095545"/>
              <a:ext cx="1713617" cy="2152765"/>
            </a:xfrm>
            <a:custGeom>
              <a:avLst/>
              <a:gdLst>
                <a:gd name="T0" fmla="*/ 201 w 539"/>
                <a:gd name="T1" fmla="*/ 0 h 677"/>
                <a:gd name="T2" fmla="*/ 73 w 539"/>
                <a:gd name="T3" fmla="*/ 77 h 677"/>
                <a:gd name="T4" fmla="*/ 22 w 539"/>
                <a:gd name="T5" fmla="*/ 166 h 677"/>
                <a:gd name="T6" fmla="*/ 22 w 539"/>
                <a:gd name="T7" fmla="*/ 304 h 677"/>
                <a:gd name="T8" fmla="*/ 237 w 539"/>
                <a:gd name="T9" fmla="*/ 677 h 677"/>
                <a:gd name="T10" fmla="*/ 234 w 539"/>
                <a:gd name="T11" fmla="*/ 527 h 677"/>
                <a:gd name="T12" fmla="*/ 539 w 539"/>
                <a:gd name="T13" fmla="*/ 0 h 677"/>
                <a:gd name="T14" fmla="*/ 201 w 539"/>
                <a:gd name="T15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7">
                  <a:moveTo>
                    <a:pt x="201" y="0"/>
                  </a:moveTo>
                  <a:cubicBezTo>
                    <a:pt x="150" y="2"/>
                    <a:pt x="101" y="29"/>
                    <a:pt x="73" y="77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0" y="204"/>
                    <a:pt x="0" y="266"/>
                    <a:pt x="22" y="304"/>
                  </a:cubicBezTo>
                  <a:cubicBezTo>
                    <a:pt x="237" y="677"/>
                    <a:pt x="237" y="677"/>
                    <a:pt x="237" y="677"/>
                  </a:cubicBezTo>
                  <a:cubicBezTo>
                    <a:pt x="209" y="629"/>
                    <a:pt x="210" y="573"/>
                    <a:pt x="234" y="52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4" name="Freeform 52"/>
            <p:cNvSpPr/>
            <p:nvPr/>
          </p:nvSpPr>
          <p:spPr bwMode="auto">
            <a:xfrm>
              <a:off x="4589199" y="3095545"/>
              <a:ext cx="1074368" cy="178614"/>
            </a:xfrm>
            <a:custGeom>
              <a:avLst/>
              <a:gdLst>
                <a:gd name="T0" fmla="*/ 800 w 800"/>
                <a:gd name="T1" fmla="*/ 0 h 133"/>
                <a:gd name="T2" fmla="*/ 0 w 800"/>
                <a:gd name="T3" fmla="*/ 0 h 133"/>
                <a:gd name="T4" fmla="*/ 722 w 800"/>
                <a:gd name="T5" fmla="*/ 133 h 133"/>
                <a:gd name="T6" fmla="*/ 800 w 800"/>
                <a:gd name="T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0" h="133">
                  <a:moveTo>
                    <a:pt x="800" y="0"/>
                  </a:moveTo>
                  <a:lnTo>
                    <a:pt x="0" y="0"/>
                  </a:lnTo>
                  <a:lnTo>
                    <a:pt x="722" y="13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5" name="Group 53"/>
          <p:cNvGrpSpPr/>
          <p:nvPr/>
        </p:nvGrpSpPr>
        <p:grpSpPr>
          <a:xfrm>
            <a:off x="4543545" y="3074105"/>
            <a:ext cx="1609064" cy="958654"/>
            <a:chOff x="4182282" y="1935228"/>
            <a:chExt cx="2346151" cy="1404736"/>
          </a:xfrm>
        </p:grpSpPr>
        <p:sp>
          <p:nvSpPr>
            <p:cNvPr id="36" name="Freeform 54"/>
            <p:cNvSpPr/>
            <p:nvPr/>
          </p:nvSpPr>
          <p:spPr bwMode="auto">
            <a:xfrm>
              <a:off x="4182282" y="1935228"/>
              <a:ext cx="2346151" cy="1404736"/>
            </a:xfrm>
            <a:custGeom>
              <a:avLst/>
              <a:gdLst>
                <a:gd name="T0" fmla="*/ 569 w 738"/>
                <a:gd name="T1" fmla="*/ 73 h 442"/>
                <a:gd name="T2" fmla="*/ 438 w 738"/>
                <a:gd name="T3" fmla="*/ 0 h 442"/>
                <a:gd name="T4" fmla="*/ 335 w 738"/>
                <a:gd name="T5" fmla="*/ 0 h 442"/>
                <a:gd name="T6" fmla="*/ 215 w 738"/>
                <a:gd name="T7" fmla="*/ 69 h 442"/>
                <a:gd name="T8" fmla="*/ 0 w 738"/>
                <a:gd name="T9" fmla="*/ 442 h 442"/>
                <a:gd name="T10" fmla="*/ 128 w 738"/>
                <a:gd name="T11" fmla="*/ 365 h 442"/>
                <a:gd name="T12" fmla="*/ 738 w 738"/>
                <a:gd name="T13" fmla="*/ 365 h 442"/>
                <a:gd name="T14" fmla="*/ 569 w 738"/>
                <a:gd name="T15" fmla="*/ 7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569" y="73"/>
                  </a:moveTo>
                  <a:cubicBezTo>
                    <a:pt x="542" y="29"/>
                    <a:pt x="493" y="0"/>
                    <a:pt x="438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291" y="0"/>
                    <a:pt x="237" y="31"/>
                    <a:pt x="215" y="69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28" y="394"/>
                    <a:pt x="77" y="367"/>
                    <a:pt x="128" y="365"/>
                  </a:cubicBezTo>
                  <a:cubicBezTo>
                    <a:pt x="738" y="365"/>
                    <a:pt x="738" y="365"/>
                    <a:pt x="738" y="365"/>
                  </a:cubicBezTo>
                  <a:cubicBezTo>
                    <a:pt x="569" y="73"/>
                    <a:pt x="569" y="73"/>
                    <a:pt x="569" y="7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7" name="Freeform 55"/>
            <p:cNvSpPr/>
            <p:nvPr/>
          </p:nvSpPr>
          <p:spPr bwMode="auto">
            <a:xfrm>
              <a:off x="5991249" y="2167560"/>
              <a:ext cx="537184" cy="927986"/>
            </a:xfrm>
            <a:custGeom>
              <a:avLst/>
              <a:gdLst>
                <a:gd name="T0" fmla="*/ 0 w 400"/>
                <a:gd name="T1" fmla="*/ 0 h 691"/>
                <a:gd name="T2" fmla="*/ 246 w 400"/>
                <a:gd name="T3" fmla="*/ 691 h 691"/>
                <a:gd name="T4" fmla="*/ 400 w 400"/>
                <a:gd name="T5" fmla="*/ 691 h 691"/>
                <a:gd name="T6" fmla="*/ 182 w 400"/>
                <a:gd name="T7" fmla="*/ 315 h 691"/>
                <a:gd name="T8" fmla="*/ 0 w 400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0" h="691">
                  <a:moveTo>
                    <a:pt x="0" y="0"/>
                  </a:moveTo>
                  <a:lnTo>
                    <a:pt x="246" y="691"/>
                  </a:lnTo>
                  <a:lnTo>
                    <a:pt x="400" y="691"/>
                  </a:lnTo>
                  <a:lnTo>
                    <a:pt x="182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8" name="Group 56"/>
          <p:cNvGrpSpPr/>
          <p:nvPr/>
        </p:nvGrpSpPr>
        <p:grpSpPr>
          <a:xfrm>
            <a:off x="5559456" y="4739791"/>
            <a:ext cx="1609064" cy="959571"/>
            <a:chOff x="5663567" y="4345842"/>
            <a:chExt cx="2346151" cy="1406079"/>
          </a:xfrm>
        </p:grpSpPr>
        <p:sp>
          <p:nvSpPr>
            <p:cNvPr id="39" name="Freeform 57"/>
            <p:cNvSpPr/>
            <p:nvPr/>
          </p:nvSpPr>
          <p:spPr bwMode="auto">
            <a:xfrm>
              <a:off x="5663567" y="4345842"/>
              <a:ext cx="2346151" cy="1406079"/>
            </a:xfrm>
            <a:custGeom>
              <a:avLst/>
              <a:gdLst>
                <a:gd name="T0" fmla="*/ 168 w 738"/>
                <a:gd name="T1" fmla="*/ 370 h 442"/>
                <a:gd name="T2" fmla="*/ 300 w 738"/>
                <a:gd name="T3" fmla="*/ 442 h 442"/>
                <a:gd name="T4" fmla="*/ 402 w 738"/>
                <a:gd name="T5" fmla="*/ 442 h 442"/>
                <a:gd name="T6" fmla="*/ 522 w 738"/>
                <a:gd name="T7" fmla="*/ 373 h 442"/>
                <a:gd name="T8" fmla="*/ 738 w 738"/>
                <a:gd name="T9" fmla="*/ 0 h 442"/>
                <a:gd name="T10" fmla="*/ 609 w 738"/>
                <a:gd name="T11" fmla="*/ 78 h 442"/>
                <a:gd name="T12" fmla="*/ 0 w 738"/>
                <a:gd name="T13" fmla="*/ 78 h 442"/>
                <a:gd name="T14" fmla="*/ 168 w 738"/>
                <a:gd name="T15" fmla="*/ 37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168" y="370"/>
                  </a:moveTo>
                  <a:cubicBezTo>
                    <a:pt x="196" y="413"/>
                    <a:pt x="244" y="442"/>
                    <a:pt x="300" y="442"/>
                  </a:cubicBezTo>
                  <a:cubicBezTo>
                    <a:pt x="402" y="442"/>
                    <a:pt x="402" y="442"/>
                    <a:pt x="402" y="442"/>
                  </a:cubicBezTo>
                  <a:cubicBezTo>
                    <a:pt x="446" y="442"/>
                    <a:pt x="500" y="411"/>
                    <a:pt x="522" y="373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10" y="48"/>
                    <a:pt x="661" y="76"/>
                    <a:pt x="609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8" y="370"/>
                    <a:pt x="168" y="370"/>
                    <a:pt x="168" y="37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0" name="Freeform 58"/>
            <p:cNvSpPr/>
            <p:nvPr/>
          </p:nvSpPr>
          <p:spPr bwMode="auto">
            <a:xfrm>
              <a:off x="5663567" y="4594289"/>
              <a:ext cx="534498" cy="927986"/>
            </a:xfrm>
            <a:custGeom>
              <a:avLst/>
              <a:gdLst>
                <a:gd name="T0" fmla="*/ 0 w 398"/>
                <a:gd name="T1" fmla="*/ 0 h 691"/>
                <a:gd name="T2" fmla="*/ 5 w 398"/>
                <a:gd name="T3" fmla="*/ 7 h 691"/>
                <a:gd name="T4" fmla="*/ 398 w 398"/>
                <a:gd name="T5" fmla="*/ 691 h 691"/>
                <a:gd name="T6" fmla="*/ 154 w 398"/>
                <a:gd name="T7" fmla="*/ 0 h 691"/>
                <a:gd name="T8" fmla="*/ 0 w 398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691">
                  <a:moveTo>
                    <a:pt x="0" y="0"/>
                  </a:moveTo>
                  <a:lnTo>
                    <a:pt x="5" y="7"/>
                  </a:lnTo>
                  <a:lnTo>
                    <a:pt x="398" y="691"/>
                  </a:lnTo>
                  <a:lnTo>
                    <a:pt x="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1" name="Group 59"/>
          <p:cNvGrpSpPr/>
          <p:nvPr/>
        </p:nvGrpSpPr>
        <p:grpSpPr>
          <a:xfrm>
            <a:off x="4840122" y="4397020"/>
            <a:ext cx="1373277" cy="1302341"/>
            <a:chOff x="4614716" y="3843574"/>
            <a:chExt cx="2002354" cy="1908348"/>
          </a:xfrm>
        </p:grpSpPr>
        <p:sp>
          <p:nvSpPr>
            <p:cNvPr id="42" name="Freeform 60"/>
            <p:cNvSpPr/>
            <p:nvPr/>
          </p:nvSpPr>
          <p:spPr bwMode="auto">
            <a:xfrm>
              <a:off x="4614716" y="3843575"/>
              <a:ext cx="2002354" cy="1908347"/>
            </a:xfrm>
            <a:custGeom>
              <a:avLst/>
              <a:gdLst>
                <a:gd name="T0" fmla="*/ 25 w 630"/>
                <a:gd name="T1" fmla="*/ 292 h 600"/>
                <a:gd name="T2" fmla="*/ 28 w 630"/>
                <a:gd name="T3" fmla="*/ 442 h 600"/>
                <a:gd name="T4" fmla="*/ 79 w 630"/>
                <a:gd name="T5" fmla="*/ 531 h 600"/>
                <a:gd name="T6" fmla="*/ 199 w 630"/>
                <a:gd name="T7" fmla="*/ 600 h 600"/>
                <a:gd name="T8" fmla="*/ 630 w 630"/>
                <a:gd name="T9" fmla="*/ 600 h 600"/>
                <a:gd name="T10" fmla="*/ 498 w 630"/>
                <a:gd name="T11" fmla="*/ 528 h 600"/>
                <a:gd name="T12" fmla="*/ 194 w 630"/>
                <a:gd name="T13" fmla="*/ 0 h 600"/>
                <a:gd name="T14" fmla="*/ 25 w 630"/>
                <a:gd name="T15" fmla="*/ 292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0" h="600">
                  <a:moveTo>
                    <a:pt x="25" y="292"/>
                  </a:moveTo>
                  <a:cubicBezTo>
                    <a:pt x="1" y="338"/>
                    <a:pt x="0" y="394"/>
                    <a:pt x="28" y="442"/>
                  </a:cubicBezTo>
                  <a:cubicBezTo>
                    <a:pt x="79" y="531"/>
                    <a:pt x="79" y="531"/>
                    <a:pt x="79" y="531"/>
                  </a:cubicBezTo>
                  <a:cubicBezTo>
                    <a:pt x="101" y="569"/>
                    <a:pt x="155" y="600"/>
                    <a:pt x="199" y="600"/>
                  </a:cubicBezTo>
                  <a:cubicBezTo>
                    <a:pt x="630" y="600"/>
                    <a:pt x="630" y="600"/>
                    <a:pt x="630" y="600"/>
                  </a:cubicBezTo>
                  <a:cubicBezTo>
                    <a:pt x="574" y="600"/>
                    <a:pt x="526" y="571"/>
                    <a:pt x="498" y="528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25" y="292"/>
                    <a:pt x="25" y="292"/>
                    <a:pt x="25" y="292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3" name="Freeform 61"/>
            <p:cNvSpPr/>
            <p:nvPr/>
          </p:nvSpPr>
          <p:spPr bwMode="auto">
            <a:xfrm>
              <a:off x="4693950" y="3843574"/>
              <a:ext cx="639249" cy="927986"/>
            </a:xfrm>
            <a:custGeom>
              <a:avLst/>
              <a:gdLst>
                <a:gd name="T0" fmla="*/ 400 w 476"/>
                <a:gd name="T1" fmla="*/ 0 h 691"/>
                <a:gd name="T2" fmla="*/ 0 w 476"/>
                <a:gd name="T3" fmla="*/ 691 h 691"/>
                <a:gd name="T4" fmla="*/ 476 w 476"/>
                <a:gd name="T5" fmla="*/ 132 h 691"/>
                <a:gd name="T6" fmla="*/ 400 w 476"/>
                <a:gd name="T7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76" y="13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4" name="Group 62"/>
          <p:cNvGrpSpPr/>
          <p:nvPr/>
        </p:nvGrpSpPr>
        <p:grpSpPr>
          <a:xfrm>
            <a:off x="5498669" y="3078399"/>
            <a:ext cx="1371435" cy="1302341"/>
            <a:chOff x="5574932" y="1935228"/>
            <a:chExt cx="1999668" cy="1908347"/>
          </a:xfrm>
        </p:grpSpPr>
        <p:sp>
          <p:nvSpPr>
            <p:cNvPr id="45" name="Freeform 63"/>
            <p:cNvSpPr/>
            <p:nvPr/>
          </p:nvSpPr>
          <p:spPr bwMode="auto">
            <a:xfrm>
              <a:off x="5574932" y="1935228"/>
              <a:ext cx="1999668" cy="1908347"/>
            </a:xfrm>
            <a:custGeom>
              <a:avLst/>
              <a:gdLst>
                <a:gd name="T0" fmla="*/ 604 w 629"/>
                <a:gd name="T1" fmla="*/ 308 h 600"/>
                <a:gd name="T2" fmla="*/ 602 w 629"/>
                <a:gd name="T3" fmla="*/ 158 h 600"/>
                <a:gd name="T4" fmla="*/ 550 w 629"/>
                <a:gd name="T5" fmla="*/ 69 h 600"/>
                <a:gd name="T6" fmla="*/ 430 w 629"/>
                <a:gd name="T7" fmla="*/ 0 h 600"/>
                <a:gd name="T8" fmla="*/ 0 w 629"/>
                <a:gd name="T9" fmla="*/ 0 h 600"/>
                <a:gd name="T10" fmla="*/ 131 w 629"/>
                <a:gd name="T11" fmla="*/ 73 h 600"/>
                <a:gd name="T12" fmla="*/ 436 w 629"/>
                <a:gd name="T13" fmla="*/ 600 h 600"/>
                <a:gd name="T14" fmla="*/ 604 w 629"/>
                <a:gd name="T15" fmla="*/ 30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9" h="600">
                  <a:moveTo>
                    <a:pt x="604" y="308"/>
                  </a:moveTo>
                  <a:cubicBezTo>
                    <a:pt x="628" y="262"/>
                    <a:pt x="629" y="206"/>
                    <a:pt x="602" y="158"/>
                  </a:cubicBezTo>
                  <a:cubicBezTo>
                    <a:pt x="550" y="69"/>
                    <a:pt x="550" y="69"/>
                    <a:pt x="550" y="69"/>
                  </a:cubicBezTo>
                  <a:cubicBezTo>
                    <a:pt x="528" y="31"/>
                    <a:pt x="474" y="0"/>
                    <a:pt x="4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5" y="0"/>
                    <a:pt x="104" y="29"/>
                    <a:pt x="131" y="73"/>
                  </a:cubicBezTo>
                  <a:cubicBezTo>
                    <a:pt x="436" y="600"/>
                    <a:pt x="436" y="600"/>
                    <a:pt x="436" y="600"/>
                  </a:cubicBezTo>
                  <a:cubicBezTo>
                    <a:pt x="604" y="308"/>
                    <a:pt x="604" y="308"/>
                    <a:pt x="604" y="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6" name="Freeform 64"/>
            <p:cNvSpPr/>
            <p:nvPr/>
          </p:nvSpPr>
          <p:spPr bwMode="auto">
            <a:xfrm>
              <a:off x="6856115" y="2914246"/>
              <a:ext cx="639249" cy="929328"/>
            </a:xfrm>
            <a:custGeom>
              <a:avLst/>
              <a:gdLst>
                <a:gd name="T0" fmla="*/ 476 w 476"/>
                <a:gd name="T1" fmla="*/ 0 h 692"/>
                <a:gd name="T2" fmla="*/ 0 w 476"/>
                <a:gd name="T3" fmla="*/ 559 h 692"/>
                <a:gd name="T4" fmla="*/ 78 w 476"/>
                <a:gd name="T5" fmla="*/ 692 h 692"/>
                <a:gd name="T6" fmla="*/ 476 w 476"/>
                <a:gd name="T7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2">
                  <a:moveTo>
                    <a:pt x="476" y="0"/>
                  </a:moveTo>
                  <a:lnTo>
                    <a:pt x="0" y="559"/>
                  </a:lnTo>
                  <a:lnTo>
                    <a:pt x="78" y="69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7" name="Group 65"/>
          <p:cNvGrpSpPr/>
          <p:nvPr/>
        </p:nvGrpSpPr>
        <p:grpSpPr>
          <a:xfrm>
            <a:off x="6152607" y="3427572"/>
            <a:ext cx="1175252" cy="1471894"/>
            <a:chOff x="6528433" y="2437495"/>
            <a:chExt cx="1713617" cy="2156795"/>
          </a:xfrm>
        </p:grpSpPr>
        <p:sp>
          <p:nvSpPr>
            <p:cNvPr id="48" name="Freeform 66"/>
            <p:cNvSpPr/>
            <p:nvPr/>
          </p:nvSpPr>
          <p:spPr bwMode="auto">
            <a:xfrm>
              <a:off x="6528433" y="2437495"/>
              <a:ext cx="1713617" cy="2156794"/>
            </a:xfrm>
            <a:custGeom>
              <a:avLst/>
              <a:gdLst>
                <a:gd name="T0" fmla="*/ 337 w 539"/>
                <a:gd name="T1" fmla="*/ 678 h 678"/>
                <a:gd name="T2" fmla="*/ 466 w 539"/>
                <a:gd name="T3" fmla="*/ 600 h 678"/>
                <a:gd name="T4" fmla="*/ 517 w 539"/>
                <a:gd name="T5" fmla="*/ 511 h 678"/>
                <a:gd name="T6" fmla="*/ 517 w 539"/>
                <a:gd name="T7" fmla="*/ 373 h 678"/>
                <a:gd name="T8" fmla="*/ 302 w 539"/>
                <a:gd name="T9" fmla="*/ 0 h 678"/>
                <a:gd name="T10" fmla="*/ 304 w 539"/>
                <a:gd name="T11" fmla="*/ 150 h 678"/>
                <a:gd name="T12" fmla="*/ 0 w 539"/>
                <a:gd name="T13" fmla="*/ 678 h 678"/>
                <a:gd name="T14" fmla="*/ 337 w 539"/>
                <a:gd name="T15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8">
                  <a:moveTo>
                    <a:pt x="337" y="678"/>
                  </a:moveTo>
                  <a:cubicBezTo>
                    <a:pt x="389" y="676"/>
                    <a:pt x="438" y="648"/>
                    <a:pt x="466" y="600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39" y="473"/>
                    <a:pt x="539" y="411"/>
                    <a:pt x="517" y="373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29" y="48"/>
                    <a:pt x="328" y="104"/>
                    <a:pt x="304" y="150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337" y="678"/>
                    <a:pt x="337" y="678"/>
                    <a:pt x="337" y="67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9" name="Freeform 67"/>
            <p:cNvSpPr/>
            <p:nvPr/>
          </p:nvSpPr>
          <p:spPr bwMode="auto">
            <a:xfrm>
              <a:off x="6528433" y="4412990"/>
              <a:ext cx="1071682" cy="181300"/>
            </a:xfrm>
            <a:custGeom>
              <a:avLst/>
              <a:gdLst>
                <a:gd name="T0" fmla="*/ 76 w 798"/>
                <a:gd name="T1" fmla="*/ 0 h 135"/>
                <a:gd name="T2" fmla="*/ 0 w 798"/>
                <a:gd name="T3" fmla="*/ 135 h 135"/>
                <a:gd name="T4" fmla="*/ 798 w 798"/>
                <a:gd name="T5" fmla="*/ 135 h 135"/>
                <a:gd name="T6" fmla="*/ 76 w 798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8" h="135">
                  <a:moveTo>
                    <a:pt x="76" y="0"/>
                  </a:moveTo>
                  <a:lnTo>
                    <a:pt x="0" y="135"/>
                  </a:lnTo>
                  <a:lnTo>
                    <a:pt x="798" y="1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50" name="Freeform 74"/>
          <p:cNvSpPr/>
          <p:nvPr/>
        </p:nvSpPr>
        <p:spPr>
          <a:xfrm>
            <a:off x="4032280" y="2181381"/>
            <a:ext cx="3647505" cy="3839479"/>
          </a:xfrm>
          <a:custGeom>
            <a:avLst/>
            <a:gdLst>
              <a:gd name="connsiteX0" fmla="*/ 2692627 w 4509814"/>
              <a:gd name="connsiteY0" fmla="*/ 4757376 h 4770731"/>
              <a:gd name="connsiteX1" fmla="*/ 2703955 w 4509814"/>
              <a:gd name="connsiteY1" fmla="*/ 4760759 h 4770731"/>
              <a:gd name="connsiteX2" fmla="*/ 2715553 w 4509814"/>
              <a:gd name="connsiteY2" fmla="*/ 4761882 h 4770731"/>
              <a:gd name="connsiteX3" fmla="*/ 2605792 w 4509814"/>
              <a:gd name="connsiteY3" fmla="*/ 4730879 h 4770731"/>
              <a:gd name="connsiteX4" fmla="*/ 2608282 w 4509814"/>
              <a:gd name="connsiteY4" fmla="*/ 4732175 h 4770731"/>
              <a:gd name="connsiteX5" fmla="*/ 2610240 w 4509814"/>
              <a:gd name="connsiteY5" fmla="*/ 4732762 h 4770731"/>
              <a:gd name="connsiteX6" fmla="*/ 2608464 w 4509814"/>
              <a:gd name="connsiteY6" fmla="*/ 4732167 h 4770731"/>
              <a:gd name="connsiteX7" fmla="*/ 2650695 w 4509814"/>
              <a:gd name="connsiteY7" fmla="*/ 4564996 h 4770731"/>
              <a:gd name="connsiteX8" fmla="*/ 2671425 w 4509814"/>
              <a:gd name="connsiteY8" fmla="*/ 4569072 h 4770731"/>
              <a:gd name="connsiteX9" fmla="*/ 2660937 w 4509814"/>
              <a:gd name="connsiteY9" fmla="*/ 4568056 h 4770731"/>
              <a:gd name="connsiteX10" fmla="*/ 2572178 w 4509814"/>
              <a:gd name="connsiteY10" fmla="*/ 4541038 h 4770731"/>
              <a:gd name="connsiteX11" fmla="*/ 2574595 w 4509814"/>
              <a:gd name="connsiteY11" fmla="*/ 4542203 h 4770731"/>
              <a:gd name="connsiteX12" fmla="*/ 2576201 w 4509814"/>
              <a:gd name="connsiteY12" fmla="*/ 4542740 h 4770731"/>
              <a:gd name="connsiteX13" fmla="*/ 2574430 w 4509814"/>
              <a:gd name="connsiteY13" fmla="*/ 4542211 h 4770731"/>
              <a:gd name="connsiteX14" fmla="*/ 734357 w 4509814"/>
              <a:gd name="connsiteY14" fmla="*/ 4133573 h 4770731"/>
              <a:gd name="connsiteX15" fmla="*/ 736807 w 4509814"/>
              <a:gd name="connsiteY15" fmla="*/ 4143832 h 4770731"/>
              <a:gd name="connsiteX16" fmla="*/ 741137 w 4509814"/>
              <a:gd name="connsiteY16" fmla="*/ 4153266 h 4770731"/>
              <a:gd name="connsiteX17" fmla="*/ 880015 w 4509814"/>
              <a:gd name="connsiteY17" fmla="*/ 4000950 h 4770731"/>
              <a:gd name="connsiteX18" fmla="*/ 886145 w 4509814"/>
              <a:gd name="connsiteY18" fmla="*/ 4018758 h 4770731"/>
              <a:gd name="connsiteX19" fmla="*/ 882230 w 4509814"/>
              <a:gd name="connsiteY19" fmla="*/ 4010227 h 4770731"/>
              <a:gd name="connsiteX20" fmla="*/ 640510 w 4509814"/>
              <a:gd name="connsiteY20" fmla="*/ 2073331 h 4770731"/>
              <a:gd name="connsiteX21" fmla="*/ 640510 w 4509814"/>
              <a:gd name="connsiteY21" fmla="*/ 2075601 h 4770731"/>
              <a:gd name="connsiteX22" fmla="*/ 600208 w 4509814"/>
              <a:gd name="connsiteY22" fmla="*/ 2092997 h 4770731"/>
              <a:gd name="connsiteX23" fmla="*/ 616088 w 4509814"/>
              <a:gd name="connsiteY23" fmla="*/ 2082981 h 4770731"/>
              <a:gd name="connsiteX24" fmla="*/ 469479 w 4509814"/>
              <a:gd name="connsiteY24" fmla="*/ 2001738 h 4770731"/>
              <a:gd name="connsiteX25" fmla="*/ 442468 w 4509814"/>
              <a:gd name="connsiteY25" fmla="*/ 2012410 h 4770731"/>
              <a:gd name="connsiteX26" fmla="*/ 424906 w 4509814"/>
              <a:gd name="connsiteY26" fmla="*/ 2023487 h 4770731"/>
              <a:gd name="connsiteX27" fmla="*/ 469479 w 4509814"/>
              <a:gd name="connsiteY27" fmla="*/ 2004248 h 4770731"/>
              <a:gd name="connsiteX28" fmla="*/ 2125631 w 4509814"/>
              <a:gd name="connsiteY28" fmla="*/ 1107539 h 4770731"/>
              <a:gd name="connsiteX29" fmla="*/ 2125732 w 4509814"/>
              <a:gd name="connsiteY29" fmla="*/ 1107539 h 4770731"/>
              <a:gd name="connsiteX30" fmla="*/ 2135179 w 4509814"/>
              <a:gd name="connsiteY30" fmla="*/ 1119279 h 4770731"/>
              <a:gd name="connsiteX31" fmla="*/ 2135090 w 4509814"/>
              <a:gd name="connsiteY31" fmla="*/ 1119286 h 4770731"/>
              <a:gd name="connsiteX32" fmla="*/ 1441926 w 4509814"/>
              <a:gd name="connsiteY32" fmla="*/ 921152 h 4770731"/>
              <a:gd name="connsiteX33" fmla="*/ 1076508 w 4509814"/>
              <a:gd name="connsiteY33" fmla="*/ 1131205 h 4770731"/>
              <a:gd name="connsiteX34" fmla="*/ 503637 w 4509814"/>
              <a:gd name="connsiteY34" fmla="*/ 2124778 h 4770731"/>
              <a:gd name="connsiteX35" fmla="*/ 480333 w 4509814"/>
              <a:gd name="connsiteY35" fmla="*/ 2165197 h 4770731"/>
              <a:gd name="connsiteX36" fmla="*/ 471755 w 4509814"/>
              <a:gd name="connsiteY36" fmla="*/ 2177682 h 4770731"/>
              <a:gd name="connsiteX37" fmla="*/ 470231 w 4509814"/>
              <a:gd name="connsiteY37" fmla="*/ 2182718 h 4770731"/>
              <a:gd name="connsiteX38" fmla="*/ 456325 w 4509814"/>
              <a:gd name="connsiteY38" fmla="*/ 2206835 h 4770731"/>
              <a:gd name="connsiteX39" fmla="*/ 421800 w 4509814"/>
              <a:gd name="connsiteY39" fmla="*/ 2266716 h 4770731"/>
              <a:gd name="connsiteX40" fmla="*/ 461534 w 4509814"/>
              <a:gd name="connsiteY40" fmla="*/ 2211589 h 4770731"/>
              <a:gd name="connsiteX41" fmla="*/ 461775 w 4509814"/>
              <a:gd name="connsiteY41" fmla="*/ 2214898 h 4770731"/>
              <a:gd name="connsiteX42" fmla="*/ 421564 w 4509814"/>
              <a:gd name="connsiteY42" fmla="*/ 2267127 h 4770731"/>
              <a:gd name="connsiteX43" fmla="*/ 266253 w 4509814"/>
              <a:gd name="connsiteY43" fmla="*/ 2538214 h 4770731"/>
              <a:gd name="connsiteX44" fmla="*/ 266253 w 4509814"/>
              <a:gd name="connsiteY44" fmla="*/ 2958550 h 4770731"/>
              <a:gd name="connsiteX45" fmla="*/ 910768 w 4509814"/>
              <a:gd name="connsiteY45" fmla="*/ 4076924 h 4770731"/>
              <a:gd name="connsiteX46" fmla="*/ 919148 w 4509814"/>
              <a:gd name="connsiteY46" fmla="*/ 4091465 h 4770731"/>
              <a:gd name="connsiteX47" fmla="*/ 921266 w 4509814"/>
              <a:gd name="connsiteY47" fmla="*/ 4095711 h 4770731"/>
              <a:gd name="connsiteX48" fmla="*/ 1076533 w 4509814"/>
              <a:gd name="connsiteY48" fmla="*/ 4366857 h 4770731"/>
              <a:gd name="connsiteX49" fmla="*/ 1441867 w 4509814"/>
              <a:gd name="connsiteY49" fmla="*/ 4577073 h 4770731"/>
              <a:gd name="connsiteX50" fmla="*/ 2754028 w 4509814"/>
              <a:gd name="connsiteY50" fmla="*/ 4577073 h 4770731"/>
              <a:gd name="connsiteX51" fmla="*/ 2753584 w 4509814"/>
              <a:gd name="connsiteY51" fmla="*/ 4577030 h 4770731"/>
              <a:gd name="connsiteX52" fmla="*/ 2754235 w 4509814"/>
              <a:gd name="connsiteY52" fmla="*/ 4577072 h 4770731"/>
              <a:gd name="connsiteX53" fmla="*/ 3064841 w 4509814"/>
              <a:gd name="connsiteY53" fmla="*/ 4577072 h 4770731"/>
              <a:gd name="connsiteX54" fmla="*/ 3430259 w 4509814"/>
              <a:gd name="connsiteY54" fmla="*/ 4366818 h 4770731"/>
              <a:gd name="connsiteX55" fmla="*/ 4077735 w 4509814"/>
              <a:gd name="connsiteY55" fmla="*/ 3247981 h 4770731"/>
              <a:gd name="connsiteX56" fmla="*/ 4086557 w 4509814"/>
              <a:gd name="connsiteY56" fmla="*/ 3232736 h 4770731"/>
              <a:gd name="connsiteX57" fmla="*/ 4088248 w 4509814"/>
              <a:gd name="connsiteY57" fmla="*/ 3230529 h 4770731"/>
              <a:gd name="connsiteX58" fmla="*/ 4243560 w 4509814"/>
              <a:gd name="connsiteY58" fmla="*/ 2959336 h 4770731"/>
              <a:gd name="connsiteX59" fmla="*/ 4243560 w 4509814"/>
              <a:gd name="connsiteY59" fmla="*/ 2538835 h 4770731"/>
              <a:gd name="connsiteX60" fmla="*/ 3590092 w 4509814"/>
              <a:gd name="connsiteY60" fmla="*/ 1404482 h 4770731"/>
              <a:gd name="connsiteX61" fmla="*/ 3589104 w 4509814"/>
              <a:gd name="connsiteY61" fmla="*/ 1402766 h 4770731"/>
              <a:gd name="connsiteX62" fmla="*/ 3589002 w 4509814"/>
              <a:gd name="connsiteY62" fmla="*/ 1402514 h 4770731"/>
              <a:gd name="connsiteX63" fmla="*/ 3430650 w 4509814"/>
              <a:gd name="connsiteY63" fmla="*/ 1131367 h 4770731"/>
              <a:gd name="connsiteX64" fmla="*/ 3065226 w 4509814"/>
              <a:gd name="connsiteY64" fmla="*/ 921152 h 4770731"/>
              <a:gd name="connsiteX65" fmla="*/ 2308208 w 4509814"/>
              <a:gd name="connsiteY65" fmla="*/ 921152 h 4770731"/>
              <a:gd name="connsiteX66" fmla="*/ 2254905 w 4509814"/>
              <a:gd name="connsiteY66" fmla="*/ 921152 h 4770731"/>
              <a:gd name="connsiteX67" fmla="*/ 2181292 w 4509814"/>
              <a:gd name="connsiteY67" fmla="*/ 921152 h 4770731"/>
              <a:gd name="connsiteX68" fmla="*/ 1795749 w 4509814"/>
              <a:gd name="connsiteY68" fmla="*/ 921152 h 4770731"/>
              <a:gd name="connsiteX69" fmla="*/ 1779080 w 4509814"/>
              <a:gd name="connsiteY69" fmla="*/ 921152 h 4770731"/>
              <a:gd name="connsiteX70" fmla="*/ 1776248 w 4509814"/>
              <a:gd name="connsiteY70" fmla="*/ 921152 h 4770731"/>
              <a:gd name="connsiteX71" fmla="*/ 1755788 w 4509814"/>
              <a:gd name="connsiteY71" fmla="*/ 921152 h 4770731"/>
              <a:gd name="connsiteX72" fmla="*/ 1756210 w 4509814"/>
              <a:gd name="connsiteY72" fmla="*/ 921192 h 4770731"/>
              <a:gd name="connsiteX73" fmla="*/ 1755576 w 4509814"/>
              <a:gd name="connsiteY73" fmla="*/ 921152 h 4770731"/>
              <a:gd name="connsiteX74" fmla="*/ 1441926 w 4509814"/>
              <a:gd name="connsiteY74" fmla="*/ 921152 h 4770731"/>
              <a:gd name="connsiteX75" fmla="*/ 1843855 w 4509814"/>
              <a:gd name="connsiteY75" fmla="*/ 0 h 4770731"/>
              <a:gd name="connsiteX76" fmla="*/ 2663637 w 4509814"/>
              <a:gd name="connsiteY76" fmla="*/ 0 h 4770731"/>
              <a:gd name="connsiteX77" fmla="*/ 2717073 w 4509814"/>
              <a:gd name="connsiteY77" fmla="*/ 53436 h 4770731"/>
              <a:gd name="connsiteX78" fmla="*/ 2717073 w 4509814"/>
              <a:gd name="connsiteY78" fmla="*/ 267172 h 4770731"/>
              <a:gd name="connsiteX79" fmla="*/ 2663637 w 4509814"/>
              <a:gd name="connsiteY79" fmla="*/ 320608 h 4770731"/>
              <a:gd name="connsiteX80" fmla="*/ 2500481 w 4509814"/>
              <a:gd name="connsiteY80" fmla="*/ 320608 h 4770731"/>
              <a:gd name="connsiteX81" fmla="*/ 2500481 w 4509814"/>
              <a:gd name="connsiteY81" fmla="*/ 727493 h 4770731"/>
              <a:gd name="connsiteX82" fmla="*/ 2673068 w 4509814"/>
              <a:gd name="connsiteY82" fmla="*/ 727493 h 4770731"/>
              <a:gd name="connsiteX83" fmla="*/ 3151075 w 4509814"/>
              <a:gd name="connsiteY83" fmla="*/ 727493 h 4770731"/>
              <a:gd name="connsiteX84" fmla="*/ 3555213 w 4509814"/>
              <a:gd name="connsiteY84" fmla="*/ 959980 h 4770731"/>
              <a:gd name="connsiteX85" fmla="*/ 3730340 w 4509814"/>
              <a:gd name="connsiteY85" fmla="*/ 1259852 h 4770731"/>
              <a:gd name="connsiteX86" fmla="*/ 3730453 w 4509814"/>
              <a:gd name="connsiteY86" fmla="*/ 1260131 h 4770731"/>
              <a:gd name="connsiteX87" fmla="*/ 3731545 w 4509814"/>
              <a:gd name="connsiteY87" fmla="*/ 1262028 h 4770731"/>
              <a:gd name="connsiteX88" fmla="*/ 4454242 w 4509814"/>
              <a:gd name="connsiteY88" fmla="*/ 2516558 h 4770731"/>
              <a:gd name="connsiteX89" fmla="*/ 4454242 w 4509814"/>
              <a:gd name="connsiteY89" fmla="*/ 2981607 h 4770731"/>
              <a:gd name="connsiteX90" fmla="*/ 4282478 w 4509814"/>
              <a:gd name="connsiteY90" fmla="*/ 3281531 h 4770731"/>
              <a:gd name="connsiteX91" fmla="*/ 4280607 w 4509814"/>
              <a:gd name="connsiteY91" fmla="*/ 3283972 h 4770731"/>
              <a:gd name="connsiteX92" fmla="*/ 4270850 w 4509814"/>
              <a:gd name="connsiteY92" fmla="*/ 3300833 h 4770731"/>
              <a:gd name="connsiteX93" fmla="*/ 3554781 w 4509814"/>
              <a:gd name="connsiteY93" fmla="*/ 4538202 h 4770731"/>
              <a:gd name="connsiteX94" fmla="*/ 3150648 w 4509814"/>
              <a:gd name="connsiteY94" fmla="*/ 4770730 h 4770731"/>
              <a:gd name="connsiteX95" fmla="*/ 2807136 w 4509814"/>
              <a:gd name="connsiteY95" fmla="*/ 4770730 h 4770731"/>
              <a:gd name="connsiteX96" fmla="*/ 2806416 w 4509814"/>
              <a:gd name="connsiteY96" fmla="*/ 4770683 h 4770731"/>
              <a:gd name="connsiteX97" fmla="*/ 2806907 w 4509814"/>
              <a:gd name="connsiteY97" fmla="*/ 4770731 h 4770731"/>
              <a:gd name="connsiteX98" fmla="*/ 1355734 w 4509814"/>
              <a:gd name="connsiteY98" fmla="*/ 4770731 h 4770731"/>
              <a:gd name="connsiteX99" fmla="*/ 951695 w 4509814"/>
              <a:gd name="connsiteY99" fmla="*/ 4538245 h 4770731"/>
              <a:gd name="connsiteX100" fmla="*/ 779978 w 4509814"/>
              <a:gd name="connsiteY100" fmla="*/ 4238372 h 4770731"/>
              <a:gd name="connsiteX101" fmla="*/ 777637 w 4509814"/>
              <a:gd name="connsiteY101" fmla="*/ 4233677 h 4770731"/>
              <a:gd name="connsiteX102" fmla="*/ 768368 w 4509814"/>
              <a:gd name="connsiteY102" fmla="*/ 4217596 h 4770731"/>
              <a:gd name="connsiteX103" fmla="*/ 55572 w 4509814"/>
              <a:gd name="connsiteY103" fmla="*/ 2980738 h 4770731"/>
              <a:gd name="connsiteX104" fmla="*/ 55572 w 4509814"/>
              <a:gd name="connsiteY104" fmla="*/ 2515872 h 4770731"/>
              <a:gd name="connsiteX105" fmla="*/ 227337 w 4509814"/>
              <a:gd name="connsiteY105" fmla="*/ 2216064 h 4770731"/>
              <a:gd name="connsiteX106" fmla="*/ 271808 w 4509814"/>
              <a:gd name="connsiteY106" fmla="*/ 2158302 h 4770731"/>
              <a:gd name="connsiteX107" fmla="*/ 271541 w 4509814"/>
              <a:gd name="connsiteY107" fmla="*/ 2154642 h 4770731"/>
              <a:gd name="connsiteX108" fmla="*/ 227597 w 4509814"/>
              <a:gd name="connsiteY108" fmla="*/ 2215610 h 4770731"/>
              <a:gd name="connsiteX109" fmla="*/ 265780 w 4509814"/>
              <a:gd name="connsiteY109" fmla="*/ 2149385 h 4770731"/>
              <a:gd name="connsiteX110" fmla="*/ 281159 w 4509814"/>
              <a:gd name="connsiteY110" fmla="*/ 2122713 h 4770731"/>
              <a:gd name="connsiteX111" fmla="*/ 282844 w 4509814"/>
              <a:gd name="connsiteY111" fmla="*/ 2117144 h 4770731"/>
              <a:gd name="connsiteX112" fmla="*/ 292332 w 4509814"/>
              <a:gd name="connsiteY112" fmla="*/ 2103335 h 4770731"/>
              <a:gd name="connsiteX113" fmla="*/ 318105 w 4509814"/>
              <a:gd name="connsiteY113" fmla="*/ 2058634 h 4770731"/>
              <a:gd name="connsiteX114" fmla="*/ 951667 w 4509814"/>
              <a:gd name="connsiteY114" fmla="*/ 959801 h 4770731"/>
              <a:gd name="connsiteX115" fmla="*/ 1355798 w 4509814"/>
              <a:gd name="connsiteY115" fmla="*/ 727493 h 4770731"/>
              <a:gd name="connsiteX116" fmla="*/ 1702677 w 4509814"/>
              <a:gd name="connsiteY116" fmla="*/ 727493 h 4770731"/>
              <a:gd name="connsiteX117" fmla="*/ 1703378 w 4509814"/>
              <a:gd name="connsiteY117" fmla="*/ 727538 h 4770731"/>
              <a:gd name="connsiteX118" fmla="*/ 1702912 w 4509814"/>
              <a:gd name="connsiteY118" fmla="*/ 727493 h 4770731"/>
              <a:gd name="connsiteX119" fmla="*/ 1725539 w 4509814"/>
              <a:gd name="connsiteY119" fmla="*/ 727493 h 4770731"/>
              <a:gd name="connsiteX120" fmla="*/ 1728671 w 4509814"/>
              <a:gd name="connsiteY120" fmla="*/ 727493 h 4770731"/>
              <a:gd name="connsiteX121" fmla="*/ 1747106 w 4509814"/>
              <a:gd name="connsiteY121" fmla="*/ 727493 h 4770731"/>
              <a:gd name="connsiteX122" fmla="*/ 2006041 w 4509814"/>
              <a:gd name="connsiteY122" fmla="*/ 727493 h 4770731"/>
              <a:gd name="connsiteX123" fmla="*/ 2009331 w 4509814"/>
              <a:gd name="connsiteY123" fmla="*/ 727493 h 4770731"/>
              <a:gd name="connsiteX124" fmla="*/ 2009331 w 4509814"/>
              <a:gd name="connsiteY124" fmla="*/ 320608 h 4770731"/>
              <a:gd name="connsiteX125" fmla="*/ 1843855 w 4509814"/>
              <a:gd name="connsiteY125" fmla="*/ 320608 h 4770731"/>
              <a:gd name="connsiteX126" fmla="*/ 1790419 w 4509814"/>
              <a:gd name="connsiteY126" fmla="*/ 267172 h 4770731"/>
              <a:gd name="connsiteX127" fmla="*/ 1790419 w 4509814"/>
              <a:gd name="connsiteY127" fmla="*/ 53436 h 4770731"/>
              <a:gd name="connsiteX128" fmla="*/ 1843855 w 4509814"/>
              <a:gd name="connsiteY128" fmla="*/ 0 h 477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4509814" h="4770731">
                <a:moveTo>
                  <a:pt x="2692627" y="4757376"/>
                </a:moveTo>
                <a:lnTo>
                  <a:pt x="2703955" y="4760759"/>
                </a:lnTo>
                <a:lnTo>
                  <a:pt x="2715553" y="4761882"/>
                </a:lnTo>
                <a:close/>
                <a:moveTo>
                  <a:pt x="2605792" y="4730879"/>
                </a:moveTo>
                <a:lnTo>
                  <a:pt x="2608282" y="4732175"/>
                </a:lnTo>
                <a:lnTo>
                  <a:pt x="2610240" y="4732762"/>
                </a:lnTo>
                <a:lnTo>
                  <a:pt x="2608464" y="4732167"/>
                </a:lnTo>
                <a:close/>
                <a:moveTo>
                  <a:pt x="2650695" y="4564996"/>
                </a:moveTo>
                <a:lnTo>
                  <a:pt x="2671425" y="4569072"/>
                </a:lnTo>
                <a:lnTo>
                  <a:pt x="2660937" y="4568056"/>
                </a:lnTo>
                <a:close/>
                <a:moveTo>
                  <a:pt x="2572178" y="4541038"/>
                </a:moveTo>
                <a:lnTo>
                  <a:pt x="2574595" y="4542203"/>
                </a:lnTo>
                <a:lnTo>
                  <a:pt x="2576201" y="4542740"/>
                </a:lnTo>
                <a:lnTo>
                  <a:pt x="2574430" y="4542211"/>
                </a:lnTo>
                <a:close/>
                <a:moveTo>
                  <a:pt x="734357" y="4133573"/>
                </a:moveTo>
                <a:lnTo>
                  <a:pt x="736807" y="4143832"/>
                </a:lnTo>
                <a:lnTo>
                  <a:pt x="741137" y="4153266"/>
                </a:lnTo>
                <a:close/>
                <a:moveTo>
                  <a:pt x="880015" y="4000950"/>
                </a:moveTo>
                <a:lnTo>
                  <a:pt x="886145" y="4018758"/>
                </a:lnTo>
                <a:lnTo>
                  <a:pt x="882230" y="4010227"/>
                </a:lnTo>
                <a:close/>
                <a:moveTo>
                  <a:pt x="640510" y="2073331"/>
                </a:moveTo>
                <a:lnTo>
                  <a:pt x="640510" y="2075601"/>
                </a:lnTo>
                <a:lnTo>
                  <a:pt x="600208" y="2092997"/>
                </a:lnTo>
                <a:lnTo>
                  <a:pt x="616088" y="2082981"/>
                </a:lnTo>
                <a:close/>
                <a:moveTo>
                  <a:pt x="469479" y="2001738"/>
                </a:moveTo>
                <a:lnTo>
                  <a:pt x="442468" y="2012410"/>
                </a:lnTo>
                <a:lnTo>
                  <a:pt x="424906" y="2023487"/>
                </a:lnTo>
                <a:lnTo>
                  <a:pt x="469479" y="2004248"/>
                </a:lnTo>
                <a:close/>
                <a:moveTo>
                  <a:pt x="2125631" y="1107539"/>
                </a:moveTo>
                <a:lnTo>
                  <a:pt x="2125732" y="1107539"/>
                </a:lnTo>
                <a:lnTo>
                  <a:pt x="2135179" y="1119279"/>
                </a:lnTo>
                <a:lnTo>
                  <a:pt x="2135090" y="1119286"/>
                </a:lnTo>
                <a:close/>
                <a:moveTo>
                  <a:pt x="1441926" y="921152"/>
                </a:moveTo>
                <a:cubicBezTo>
                  <a:pt x="1307941" y="921152"/>
                  <a:pt x="1143502" y="1015524"/>
                  <a:pt x="1076508" y="1131205"/>
                </a:cubicBezTo>
                <a:cubicBezTo>
                  <a:pt x="749154" y="1698960"/>
                  <a:pt x="585476" y="1982838"/>
                  <a:pt x="503637" y="2124778"/>
                </a:cubicBezTo>
                <a:lnTo>
                  <a:pt x="480333" y="2165197"/>
                </a:lnTo>
                <a:lnTo>
                  <a:pt x="471755" y="2177682"/>
                </a:lnTo>
                <a:lnTo>
                  <a:pt x="470231" y="2182718"/>
                </a:lnTo>
                <a:lnTo>
                  <a:pt x="456325" y="2206835"/>
                </a:lnTo>
                <a:cubicBezTo>
                  <a:pt x="421800" y="2266716"/>
                  <a:pt x="421800" y="2266716"/>
                  <a:pt x="421800" y="2266716"/>
                </a:cubicBezTo>
                <a:lnTo>
                  <a:pt x="461534" y="2211589"/>
                </a:lnTo>
                <a:lnTo>
                  <a:pt x="461775" y="2214898"/>
                </a:lnTo>
                <a:lnTo>
                  <a:pt x="421564" y="2267127"/>
                </a:lnTo>
                <a:cubicBezTo>
                  <a:pt x="266253" y="2538214"/>
                  <a:pt x="266253" y="2538214"/>
                  <a:pt x="266253" y="2538214"/>
                </a:cubicBezTo>
                <a:cubicBezTo>
                  <a:pt x="199255" y="2653960"/>
                  <a:pt x="199255" y="2842805"/>
                  <a:pt x="266253" y="2958550"/>
                </a:cubicBezTo>
                <a:cubicBezTo>
                  <a:pt x="757313" y="3810645"/>
                  <a:pt x="880077" y="4023668"/>
                  <a:pt x="910768" y="4076924"/>
                </a:cubicBezTo>
                <a:lnTo>
                  <a:pt x="919148" y="4091465"/>
                </a:lnTo>
                <a:lnTo>
                  <a:pt x="921266" y="4095711"/>
                </a:lnTo>
                <a:cubicBezTo>
                  <a:pt x="1076533" y="4366857"/>
                  <a:pt x="1076533" y="4366857"/>
                  <a:pt x="1076533" y="4366857"/>
                </a:cubicBezTo>
                <a:cubicBezTo>
                  <a:pt x="1143511" y="4482628"/>
                  <a:pt x="1307912" y="4577073"/>
                  <a:pt x="1441867" y="4577073"/>
                </a:cubicBezTo>
                <a:cubicBezTo>
                  <a:pt x="2754028" y="4577073"/>
                  <a:pt x="2754028" y="4577073"/>
                  <a:pt x="2754028" y="4577073"/>
                </a:cubicBezTo>
                <a:lnTo>
                  <a:pt x="2753584" y="4577030"/>
                </a:lnTo>
                <a:lnTo>
                  <a:pt x="2754235" y="4577072"/>
                </a:lnTo>
                <a:cubicBezTo>
                  <a:pt x="3064841" y="4577072"/>
                  <a:pt x="3064841" y="4577072"/>
                  <a:pt x="3064841" y="4577072"/>
                </a:cubicBezTo>
                <a:cubicBezTo>
                  <a:pt x="3198828" y="4577072"/>
                  <a:pt x="3363265" y="4482610"/>
                  <a:pt x="3430259" y="4366818"/>
                </a:cubicBezTo>
                <a:cubicBezTo>
                  <a:pt x="3923573" y="3514371"/>
                  <a:pt x="4046902" y="3301259"/>
                  <a:pt x="4077735" y="3247981"/>
                </a:cubicBezTo>
                <a:lnTo>
                  <a:pt x="4086557" y="3232736"/>
                </a:lnTo>
                <a:lnTo>
                  <a:pt x="4088248" y="3230529"/>
                </a:lnTo>
                <a:cubicBezTo>
                  <a:pt x="4243560" y="2959336"/>
                  <a:pt x="4243560" y="2959336"/>
                  <a:pt x="4243560" y="2959336"/>
                </a:cubicBezTo>
                <a:cubicBezTo>
                  <a:pt x="4310556" y="2843546"/>
                  <a:pt x="4310556" y="2654625"/>
                  <a:pt x="4243560" y="2538835"/>
                </a:cubicBezTo>
                <a:cubicBezTo>
                  <a:pt x="3670656" y="1544333"/>
                  <a:pt x="3599043" y="1420020"/>
                  <a:pt x="3590092" y="1404482"/>
                </a:cubicBezTo>
                <a:lnTo>
                  <a:pt x="3589104" y="1402766"/>
                </a:lnTo>
                <a:lnTo>
                  <a:pt x="3589002" y="1402514"/>
                </a:lnTo>
                <a:cubicBezTo>
                  <a:pt x="3430650" y="1131367"/>
                  <a:pt x="3430650" y="1131367"/>
                  <a:pt x="3430650" y="1131367"/>
                </a:cubicBezTo>
                <a:cubicBezTo>
                  <a:pt x="3363657" y="1015596"/>
                  <a:pt x="3199215" y="921152"/>
                  <a:pt x="3065226" y="921152"/>
                </a:cubicBezTo>
                <a:cubicBezTo>
                  <a:pt x="2737867" y="921152"/>
                  <a:pt x="2492348" y="921152"/>
                  <a:pt x="2308208" y="921152"/>
                </a:cubicBezTo>
                <a:lnTo>
                  <a:pt x="2254905" y="921152"/>
                </a:lnTo>
                <a:lnTo>
                  <a:pt x="2181292" y="921152"/>
                </a:lnTo>
                <a:cubicBezTo>
                  <a:pt x="1949199" y="921152"/>
                  <a:pt x="1843703" y="921152"/>
                  <a:pt x="1795749" y="921152"/>
                </a:cubicBezTo>
                <a:lnTo>
                  <a:pt x="1779080" y="921152"/>
                </a:lnTo>
                <a:lnTo>
                  <a:pt x="1776248" y="921152"/>
                </a:lnTo>
                <a:cubicBezTo>
                  <a:pt x="1755788" y="921152"/>
                  <a:pt x="1755788" y="921152"/>
                  <a:pt x="1755788" y="921152"/>
                </a:cubicBezTo>
                <a:lnTo>
                  <a:pt x="1756210" y="921192"/>
                </a:lnTo>
                <a:lnTo>
                  <a:pt x="1755576" y="921152"/>
                </a:lnTo>
                <a:cubicBezTo>
                  <a:pt x="1441926" y="921152"/>
                  <a:pt x="1441926" y="921152"/>
                  <a:pt x="1441926" y="921152"/>
                </a:cubicBezTo>
                <a:close/>
                <a:moveTo>
                  <a:pt x="1843855" y="0"/>
                </a:moveTo>
                <a:lnTo>
                  <a:pt x="2663637" y="0"/>
                </a:lnTo>
                <a:cubicBezTo>
                  <a:pt x="2693149" y="0"/>
                  <a:pt x="2717073" y="23924"/>
                  <a:pt x="2717073" y="53436"/>
                </a:cubicBezTo>
                <a:lnTo>
                  <a:pt x="2717073" y="267172"/>
                </a:lnTo>
                <a:cubicBezTo>
                  <a:pt x="2717073" y="296684"/>
                  <a:pt x="2693149" y="320608"/>
                  <a:pt x="2663637" y="320608"/>
                </a:cubicBezTo>
                <a:lnTo>
                  <a:pt x="2500481" y="320608"/>
                </a:lnTo>
                <a:lnTo>
                  <a:pt x="2500481" y="727493"/>
                </a:lnTo>
                <a:lnTo>
                  <a:pt x="2673068" y="727493"/>
                </a:lnTo>
                <a:cubicBezTo>
                  <a:pt x="2811662" y="727493"/>
                  <a:pt x="2970055" y="727493"/>
                  <a:pt x="3151075" y="727493"/>
                </a:cubicBezTo>
                <a:cubicBezTo>
                  <a:pt x="3299259" y="727493"/>
                  <a:pt x="3481121" y="831943"/>
                  <a:pt x="3555213" y="959980"/>
                </a:cubicBezTo>
                <a:cubicBezTo>
                  <a:pt x="3555213" y="959980"/>
                  <a:pt x="3555213" y="959980"/>
                  <a:pt x="3730340" y="1259852"/>
                </a:cubicBezTo>
                <a:lnTo>
                  <a:pt x="3730453" y="1260131"/>
                </a:lnTo>
                <a:lnTo>
                  <a:pt x="3731545" y="1262028"/>
                </a:lnTo>
                <a:cubicBezTo>
                  <a:pt x="3741446" y="1279213"/>
                  <a:pt x="3820645" y="1416697"/>
                  <a:pt x="4454242" y="2516558"/>
                </a:cubicBezTo>
                <a:cubicBezTo>
                  <a:pt x="4528338" y="2644614"/>
                  <a:pt x="4528338" y="2853550"/>
                  <a:pt x="4454242" y="2981607"/>
                </a:cubicBezTo>
                <a:cubicBezTo>
                  <a:pt x="4454242" y="2981607"/>
                  <a:pt x="4454242" y="2981607"/>
                  <a:pt x="4282478" y="3281531"/>
                </a:cubicBezTo>
                <a:lnTo>
                  <a:pt x="4280607" y="3283972"/>
                </a:lnTo>
                <a:lnTo>
                  <a:pt x="4270850" y="3300833"/>
                </a:lnTo>
                <a:cubicBezTo>
                  <a:pt x="4236751" y="3359754"/>
                  <a:pt x="4100357" y="3595444"/>
                  <a:pt x="3554781" y="4538202"/>
                </a:cubicBezTo>
                <a:cubicBezTo>
                  <a:pt x="3480688" y="4666261"/>
                  <a:pt x="3298831" y="4770730"/>
                  <a:pt x="3150648" y="4770730"/>
                </a:cubicBezTo>
                <a:cubicBezTo>
                  <a:pt x="3150648" y="4770730"/>
                  <a:pt x="3150648" y="4770730"/>
                  <a:pt x="2807136" y="4770730"/>
                </a:cubicBezTo>
                <a:lnTo>
                  <a:pt x="2806416" y="4770683"/>
                </a:lnTo>
                <a:lnTo>
                  <a:pt x="2806907" y="4770731"/>
                </a:lnTo>
                <a:cubicBezTo>
                  <a:pt x="2806907" y="4770731"/>
                  <a:pt x="2806907" y="4770731"/>
                  <a:pt x="1355734" y="4770731"/>
                </a:cubicBezTo>
                <a:cubicBezTo>
                  <a:pt x="1207586" y="4770731"/>
                  <a:pt x="1025768" y="4666281"/>
                  <a:pt x="951695" y="4538245"/>
                </a:cubicBezTo>
                <a:cubicBezTo>
                  <a:pt x="951695" y="4538245"/>
                  <a:pt x="951695" y="4538245"/>
                  <a:pt x="779978" y="4238372"/>
                </a:cubicBezTo>
                <a:lnTo>
                  <a:pt x="777637" y="4233677"/>
                </a:lnTo>
                <a:lnTo>
                  <a:pt x="768368" y="4217596"/>
                </a:lnTo>
                <a:cubicBezTo>
                  <a:pt x="734425" y="4158696"/>
                  <a:pt x="598655" y="3923105"/>
                  <a:pt x="55572" y="2980738"/>
                </a:cubicBezTo>
                <a:cubicBezTo>
                  <a:pt x="-18525" y="2852732"/>
                  <a:pt x="-18525" y="2643878"/>
                  <a:pt x="55572" y="2515872"/>
                </a:cubicBezTo>
                <a:cubicBezTo>
                  <a:pt x="55572" y="2515872"/>
                  <a:pt x="55572" y="2515872"/>
                  <a:pt x="227337" y="2216064"/>
                </a:cubicBezTo>
                <a:lnTo>
                  <a:pt x="271808" y="2158302"/>
                </a:lnTo>
                <a:lnTo>
                  <a:pt x="271541" y="2154642"/>
                </a:lnTo>
                <a:lnTo>
                  <a:pt x="227597" y="2215610"/>
                </a:lnTo>
                <a:cubicBezTo>
                  <a:pt x="227597" y="2215610"/>
                  <a:pt x="227597" y="2215610"/>
                  <a:pt x="265780" y="2149385"/>
                </a:cubicBezTo>
                <a:lnTo>
                  <a:pt x="281159" y="2122713"/>
                </a:lnTo>
                <a:lnTo>
                  <a:pt x="282844" y="2117144"/>
                </a:lnTo>
                <a:lnTo>
                  <a:pt x="292332" y="2103335"/>
                </a:lnTo>
                <a:lnTo>
                  <a:pt x="318105" y="2058634"/>
                </a:lnTo>
                <a:cubicBezTo>
                  <a:pt x="408615" y="1901657"/>
                  <a:pt x="589632" y="1587705"/>
                  <a:pt x="951667" y="959801"/>
                </a:cubicBezTo>
                <a:cubicBezTo>
                  <a:pt x="1025759" y="831863"/>
                  <a:pt x="1207618" y="727493"/>
                  <a:pt x="1355798" y="727493"/>
                </a:cubicBezTo>
                <a:cubicBezTo>
                  <a:pt x="1355798" y="727493"/>
                  <a:pt x="1355798" y="727493"/>
                  <a:pt x="1702677" y="727493"/>
                </a:cubicBezTo>
                <a:lnTo>
                  <a:pt x="1703378" y="727538"/>
                </a:lnTo>
                <a:lnTo>
                  <a:pt x="1702912" y="727493"/>
                </a:lnTo>
                <a:cubicBezTo>
                  <a:pt x="1702912" y="727493"/>
                  <a:pt x="1702912" y="727493"/>
                  <a:pt x="1725539" y="727493"/>
                </a:cubicBezTo>
                <a:lnTo>
                  <a:pt x="1728671" y="727493"/>
                </a:lnTo>
                <a:lnTo>
                  <a:pt x="1747106" y="727493"/>
                </a:lnTo>
                <a:cubicBezTo>
                  <a:pt x="1786881" y="727493"/>
                  <a:pt x="1862454" y="727493"/>
                  <a:pt x="2006041" y="727493"/>
                </a:cubicBezTo>
                <a:lnTo>
                  <a:pt x="2009331" y="727493"/>
                </a:lnTo>
                <a:lnTo>
                  <a:pt x="2009331" y="320608"/>
                </a:lnTo>
                <a:lnTo>
                  <a:pt x="1843855" y="320608"/>
                </a:lnTo>
                <a:cubicBezTo>
                  <a:pt x="1814343" y="320608"/>
                  <a:pt x="1790419" y="296684"/>
                  <a:pt x="1790419" y="267172"/>
                </a:cubicBezTo>
                <a:lnTo>
                  <a:pt x="1790419" y="53436"/>
                </a:lnTo>
                <a:cubicBezTo>
                  <a:pt x="1790419" y="23924"/>
                  <a:pt x="1814343" y="0"/>
                  <a:pt x="1843855" y="0"/>
                </a:cubicBezTo>
                <a:close/>
              </a:path>
            </a:pathLst>
          </a:custGeom>
          <a:solidFill>
            <a:srgbClr val="0070C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AU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1" name="Freeform 21"/>
          <p:cNvSpPr>
            <a:spLocks noEditPoints="1"/>
          </p:cNvSpPr>
          <p:nvPr/>
        </p:nvSpPr>
        <p:spPr bwMode="auto">
          <a:xfrm>
            <a:off x="5109462" y="3209853"/>
            <a:ext cx="451091" cy="512695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id-ID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2" name="AutoShape 15"/>
          <p:cNvSpPr/>
          <p:nvPr/>
        </p:nvSpPr>
        <p:spPr bwMode="auto">
          <a:xfrm>
            <a:off x="6184384" y="3286363"/>
            <a:ext cx="466074" cy="452235"/>
          </a:xfrm>
          <a:custGeom>
            <a:avLst/>
            <a:gdLst>
              <a:gd name="T0" fmla="+- 0 10782 53"/>
              <a:gd name="T1" fmla="*/ T0 w 21459"/>
              <a:gd name="T2" fmla="+- 0 10819 39"/>
              <a:gd name="T3" fmla="*/ 10819 h 21561"/>
              <a:gd name="T4" fmla="+- 0 10782 53"/>
              <a:gd name="T5" fmla="*/ T4 w 21459"/>
              <a:gd name="T6" fmla="+- 0 10819 39"/>
              <a:gd name="T7" fmla="*/ 10819 h 21561"/>
              <a:gd name="T8" fmla="+- 0 10782 53"/>
              <a:gd name="T9" fmla="*/ T8 w 21459"/>
              <a:gd name="T10" fmla="+- 0 10819 39"/>
              <a:gd name="T11" fmla="*/ 10819 h 21561"/>
              <a:gd name="T12" fmla="+- 0 10782 53"/>
              <a:gd name="T13" fmla="*/ T12 w 21459"/>
              <a:gd name="T14" fmla="+- 0 10819 39"/>
              <a:gd name="T15" fmla="*/ 10819 h 21561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1459" h="21561">
                <a:moveTo>
                  <a:pt x="20359" y="4319"/>
                </a:moveTo>
                <a:cubicBezTo>
                  <a:pt x="20703" y="4451"/>
                  <a:pt x="20960" y="4653"/>
                  <a:pt x="21125" y="4923"/>
                </a:cubicBezTo>
                <a:cubicBezTo>
                  <a:pt x="21468" y="5418"/>
                  <a:pt x="21546" y="6025"/>
                  <a:pt x="21363" y="6735"/>
                </a:cubicBezTo>
                <a:lnTo>
                  <a:pt x="17812" y="19432"/>
                </a:lnTo>
                <a:cubicBezTo>
                  <a:pt x="17663" y="20051"/>
                  <a:pt x="17338" y="20561"/>
                  <a:pt x="16840" y="20960"/>
                </a:cubicBezTo>
                <a:cubicBezTo>
                  <a:pt x="16342" y="21361"/>
                  <a:pt x="15810" y="21560"/>
                  <a:pt x="15242" y="21560"/>
                </a:cubicBezTo>
                <a:lnTo>
                  <a:pt x="3374" y="21560"/>
                </a:lnTo>
                <a:cubicBezTo>
                  <a:pt x="3031" y="21560"/>
                  <a:pt x="2698" y="21496"/>
                  <a:pt x="2378" y="21358"/>
                </a:cubicBezTo>
                <a:cubicBezTo>
                  <a:pt x="2056" y="21223"/>
                  <a:pt x="1747" y="21042"/>
                  <a:pt x="1456" y="20810"/>
                </a:cubicBezTo>
                <a:cubicBezTo>
                  <a:pt x="1162" y="20581"/>
                  <a:pt x="906" y="20312"/>
                  <a:pt x="683" y="19998"/>
                </a:cubicBezTo>
                <a:cubicBezTo>
                  <a:pt x="463" y="19685"/>
                  <a:pt x="287" y="19345"/>
                  <a:pt x="161" y="18978"/>
                </a:cubicBezTo>
                <a:cubicBezTo>
                  <a:pt x="-46" y="18345"/>
                  <a:pt x="-53" y="17750"/>
                  <a:pt x="138" y="17199"/>
                </a:cubicBezTo>
                <a:cubicBezTo>
                  <a:pt x="156" y="17049"/>
                  <a:pt x="172" y="16900"/>
                  <a:pt x="188" y="16759"/>
                </a:cubicBezTo>
                <a:cubicBezTo>
                  <a:pt x="206" y="16613"/>
                  <a:pt x="222" y="16449"/>
                  <a:pt x="237" y="16273"/>
                </a:cubicBezTo>
                <a:cubicBezTo>
                  <a:pt x="237" y="16179"/>
                  <a:pt x="222" y="16082"/>
                  <a:pt x="188" y="15985"/>
                </a:cubicBezTo>
                <a:cubicBezTo>
                  <a:pt x="156" y="15889"/>
                  <a:pt x="146" y="15792"/>
                  <a:pt x="161" y="15695"/>
                </a:cubicBezTo>
                <a:cubicBezTo>
                  <a:pt x="180" y="15549"/>
                  <a:pt x="245" y="15402"/>
                  <a:pt x="358" y="15256"/>
                </a:cubicBezTo>
                <a:cubicBezTo>
                  <a:pt x="471" y="15109"/>
                  <a:pt x="578" y="14942"/>
                  <a:pt x="678" y="14757"/>
                </a:cubicBezTo>
                <a:cubicBezTo>
                  <a:pt x="872" y="14411"/>
                  <a:pt x="1060" y="13986"/>
                  <a:pt x="1249" y="13485"/>
                </a:cubicBezTo>
                <a:cubicBezTo>
                  <a:pt x="1438" y="12987"/>
                  <a:pt x="1574" y="12553"/>
                  <a:pt x="1655" y="12190"/>
                </a:cubicBezTo>
                <a:cubicBezTo>
                  <a:pt x="1689" y="12040"/>
                  <a:pt x="1686" y="11896"/>
                  <a:pt x="1642" y="11762"/>
                </a:cubicBezTo>
                <a:cubicBezTo>
                  <a:pt x="1603" y="11627"/>
                  <a:pt x="1597" y="11504"/>
                  <a:pt x="1631" y="11389"/>
                </a:cubicBezTo>
                <a:cubicBezTo>
                  <a:pt x="1665" y="11240"/>
                  <a:pt x="1734" y="11111"/>
                  <a:pt x="1838" y="11005"/>
                </a:cubicBezTo>
                <a:cubicBezTo>
                  <a:pt x="1943" y="10897"/>
                  <a:pt x="2027" y="10788"/>
                  <a:pt x="2095" y="10671"/>
                </a:cubicBezTo>
                <a:cubicBezTo>
                  <a:pt x="2179" y="10507"/>
                  <a:pt x="2268" y="10308"/>
                  <a:pt x="2365" y="10082"/>
                </a:cubicBezTo>
                <a:cubicBezTo>
                  <a:pt x="2459" y="9859"/>
                  <a:pt x="2551" y="9628"/>
                  <a:pt x="2635" y="9390"/>
                </a:cubicBezTo>
                <a:cubicBezTo>
                  <a:pt x="2719" y="9150"/>
                  <a:pt x="2784" y="8918"/>
                  <a:pt x="2837" y="8690"/>
                </a:cubicBezTo>
                <a:cubicBezTo>
                  <a:pt x="2887" y="8461"/>
                  <a:pt x="2918" y="8271"/>
                  <a:pt x="2936" y="8118"/>
                </a:cubicBezTo>
                <a:cubicBezTo>
                  <a:pt x="2952" y="7972"/>
                  <a:pt x="2944" y="7816"/>
                  <a:pt x="2910" y="7655"/>
                </a:cubicBezTo>
                <a:cubicBezTo>
                  <a:pt x="2876" y="7497"/>
                  <a:pt x="2876" y="7365"/>
                  <a:pt x="2910" y="7248"/>
                </a:cubicBezTo>
                <a:cubicBezTo>
                  <a:pt x="2960" y="7101"/>
                  <a:pt x="3046" y="6978"/>
                  <a:pt x="3167" y="6878"/>
                </a:cubicBezTo>
                <a:cubicBezTo>
                  <a:pt x="3288" y="6778"/>
                  <a:pt x="3390" y="6664"/>
                  <a:pt x="3476" y="6532"/>
                </a:cubicBezTo>
                <a:cubicBezTo>
                  <a:pt x="3557" y="6421"/>
                  <a:pt x="3649" y="6263"/>
                  <a:pt x="3746" y="6049"/>
                </a:cubicBezTo>
                <a:cubicBezTo>
                  <a:pt x="3840" y="5841"/>
                  <a:pt x="3937" y="5609"/>
                  <a:pt x="4034" y="5354"/>
                </a:cubicBezTo>
                <a:cubicBezTo>
                  <a:pt x="4129" y="5102"/>
                  <a:pt x="4210" y="4856"/>
                  <a:pt x="4278" y="4618"/>
                </a:cubicBezTo>
                <a:cubicBezTo>
                  <a:pt x="4344" y="4381"/>
                  <a:pt x="4385" y="4170"/>
                  <a:pt x="4404" y="3979"/>
                </a:cubicBezTo>
                <a:cubicBezTo>
                  <a:pt x="4420" y="3868"/>
                  <a:pt x="4404" y="3754"/>
                  <a:pt x="4354" y="3636"/>
                </a:cubicBezTo>
                <a:cubicBezTo>
                  <a:pt x="4304" y="3519"/>
                  <a:pt x="4294" y="3390"/>
                  <a:pt x="4328" y="3249"/>
                </a:cubicBezTo>
                <a:cubicBezTo>
                  <a:pt x="4362" y="3120"/>
                  <a:pt x="4438" y="2980"/>
                  <a:pt x="4561" y="2836"/>
                </a:cubicBezTo>
                <a:cubicBezTo>
                  <a:pt x="4682" y="2692"/>
                  <a:pt x="4792" y="2543"/>
                  <a:pt x="4894" y="2393"/>
                </a:cubicBezTo>
                <a:cubicBezTo>
                  <a:pt x="5025" y="2159"/>
                  <a:pt x="5145" y="1886"/>
                  <a:pt x="5250" y="1573"/>
                </a:cubicBezTo>
                <a:cubicBezTo>
                  <a:pt x="5355" y="1262"/>
                  <a:pt x="5481" y="975"/>
                  <a:pt x="5625" y="717"/>
                </a:cubicBezTo>
                <a:cubicBezTo>
                  <a:pt x="5772" y="462"/>
                  <a:pt x="5966" y="259"/>
                  <a:pt x="6204" y="116"/>
                </a:cubicBezTo>
                <a:cubicBezTo>
                  <a:pt x="6440" y="-31"/>
                  <a:pt x="6767" y="-39"/>
                  <a:pt x="7176" y="92"/>
                </a:cubicBezTo>
                <a:lnTo>
                  <a:pt x="7150" y="151"/>
                </a:lnTo>
                <a:cubicBezTo>
                  <a:pt x="7409" y="54"/>
                  <a:pt x="7635" y="10"/>
                  <a:pt x="7829" y="10"/>
                </a:cubicBezTo>
                <a:lnTo>
                  <a:pt x="17613" y="10"/>
                </a:lnTo>
                <a:cubicBezTo>
                  <a:pt x="18266" y="10"/>
                  <a:pt x="18764" y="277"/>
                  <a:pt x="19107" y="805"/>
                </a:cubicBezTo>
                <a:cubicBezTo>
                  <a:pt x="19448" y="1303"/>
                  <a:pt x="19524" y="1904"/>
                  <a:pt x="19330" y="2616"/>
                </a:cubicBezTo>
                <a:lnTo>
                  <a:pt x="15782" y="15329"/>
                </a:lnTo>
                <a:cubicBezTo>
                  <a:pt x="15630" y="15918"/>
                  <a:pt x="15307" y="16419"/>
                  <a:pt x="14809" y="16829"/>
                </a:cubicBezTo>
                <a:cubicBezTo>
                  <a:pt x="14312" y="17243"/>
                  <a:pt x="13782" y="17448"/>
                  <a:pt x="13221" y="17448"/>
                </a:cubicBezTo>
                <a:lnTo>
                  <a:pt x="2019" y="17448"/>
                </a:lnTo>
                <a:cubicBezTo>
                  <a:pt x="1935" y="17448"/>
                  <a:pt x="1852" y="17460"/>
                  <a:pt x="1762" y="17477"/>
                </a:cubicBezTo>
                <a:cubicBezTo>
                  <a:pt x="1676" y="17495"/>
                  <a:pt x="1597" y="17551"/>
                  <a:pt x="1529" y="17644"/>
                </a:cubicBezTo>
                <a:cubicBezTo>
                  <a:pt x="1430" y="17832"/>
                  <a:pt x="1430" y="18096"/>
                  <a:pt x="1529" y="18430"/>
                </a:cubicBezTo>
                <a:cubicBezTo>
                  <a:pt x="1665" y="18834"/>
                  <a:pt x="1914" y="19186"/>
                  <a:pt x="2284" y="19488"/>
                </a:cubicBezTo>
                <a:cubicBezTo>
                  <a:pt x="2651" y="19796"/>
                  <a:pt x="3015" y="19945"/>
                  <a:pt x="3374" y="19945"/>
                </a:cubicBezTo>
                <a:lnTo>
                  <a:pt x="15242" y="19945"/>
                </a:lnTo>
                <a:cubicBezTo>
                  <a:pt x="15485" y="19945"/>
                  <a:pt x="15724" y="19846"/>
                  <a:pt x="15962" y="19643"/>
                </a:cubicBezTo>
                <a:cubicBezTo>
                  <a:pt x="16201" y="19444"/>
                  <a:pt x="16358" y="19221"/>
                  <a:pt x="16434" y="18975"/>
                </a:cubicBezTo>
                <a:lnTo>
                  <a:pt x="20310" y="5128"/>
                </a:lnTo>
                <a:cubicBezTo>
                  <a:pt x="20344" y="4979"/>
                  <a:pt x="20365" y="4841"/>
                  <a:pt x="20373" y="4715"/>
                </a:cubicBezTo>
                <a:cubicBezTo>
                  <a:pt x="20378" y="4592"/>
                  <a:pt x="20373" y="4460"/>
                  <a:pt x="20359" y="4319"/>
                </a:cubicBezTo>
                <a:moveTo>
                  <a:pt x="6285" y="8083"/>
                </a:moveTo>
                <a:cubicBezTo>
                  <a:pt x="6201" y="8446"/>
                  <a:pt x="6311" y="8628"/>
                  <a:pt x="6610" y="8628"/>
                </a:cubicBezTo>
                <a:lnTo>
                  <a:pt x="14325" y="8628"/>
                </a:lnTo>
                <a:cubicBezTo>
                  <a:pt x="14461" y="8628"/>
                  <a:pt x="14587" y="8578"/>
                  <a:pt x="14707" y="8473"/>
                </a:cubicBezTo>
                <a:cubicBezTo>
                  <a:pt x="14830" y="8370"/>
                  <a:pt x="14906" y="8238"/>
                  <a:pt x="14940" y="8083"/>
                </a:cubicBezTo>
                <a:lnTo>
                  <a:pt x="15242" y="7028"/>
                </a:lnTo>
                <a:cubicBezTo>
                  <a:pt x="15276" y="6881"/>
                  <a:pt x="15263" y="6752"/>
                  <a:pt x="15205" y="6641"/>
                </a:cubicBezTo>
                <a:cubicBezTo>
                  <a:pt x="15145" y="6535"/>
                  <a:pt x="15051" y="6483"/>
                  <a:pt x="14914" y="6483"/>
                </a:cubicBezTo>
                <a:lnTo>
                  <a:pt x="7202" y="6483"/>
                </a:lnTo>
                <a:cubicBezTo>
                  <a:pt x="7066" y="6483"/>
                  <a:pt x="6935" y="6532"/>
                  <a:pt x="6807" y="6638"/>
                </a:cubicBezTo>
                <a:cubicBezTo>
                  <a:pt x="6676" y="6740"/>
                  <a:pt x="6594" y="6869"/>
                  <a:pt x="6560" y="7028"/>
                </a:cubicBezTo>
                <a:lnTo>
                  <a:pt x="6285" y="8083"/>
                </a:lnTo>
                <a:close/>
                <a:moveTo>
                  <a:pt x="7150" y="4867"/>
                </a:moveTo>
                <a:cubicBezTo>
                  <a:pt x="7116" y="5017"/>
                  <a:pt x="7132" y="5140"/>
                  <a:pt x="7195" y="5240"/>
                </a:cubicBezTo>
                <a:cubicBezTo>
                  <a:pt x="7257" y="5336"/>
                  <a:pt x="7354" y="5386"/>
                  <a:pt x="7488" y="5386"/>
                </a:cubicBezTo>
                <a:lnTo>
                  <a:pt x="15192" y="5386"/>
                </a:lnTo>
                <a:cubicBezTo>
                  <a:pt x="15326" y="5386"/>
                  <a:pt x="15451" y="5336"/>
                  <a:pt x="15575" y="5240"/>
                </a:cubicBezTo>
                <a:cubicBezTo>
                  <a:pt x="15695" y="5140"/>
                  <a:pt x="15784" y="5017"/>
                  <a:pt x="15845" y="4867"/>
                </a:cubicBezTo>
                <a:lnTo>
                  <a:pt x="16120" y="3771"/>
                </a:lnTo>
                <a:cubicBezTo>
                  <a:pt x="16154" y="3622"/>
                  <a:pt x="16141" y="3493"/>
                  <a:pt x="16083" y="3387"/>
                </a:cubicBezTo>
                <a:cubicBezTo>
                  <a:pt x="16023" y="3279"/>
                  <a:pt x="15923" y="3223"/>
                  <a:pt x="15782" y="3223"/>
                </a:cubicBezTo>
                <a:lnTo>
                  <a:pt x="8078" y="3223"/>
                </a:lnTo>
                <a:cubicBezTo>
                  <a:pt x="7944" y="3223"/>
                  <a:pt x="7818" y="3279"/>
                  <a:pt x="7695" y="3387"/>
                </a:cubicBezTo>
                <a:cubicBezTo>
                  <a:pt x="7575" y="3493"/>
                  <a:pt x="7488" y="3622"/>
                  <a:pt x="7438" y="3771"/>
                </a:cubicBezTo>
                <a:lnTo>
                  <a:pt x="7150" y="48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3554" tIns="53554" rIns="53554" bIns="53554" anchor="ctr"/>
          <a:lstStyle/>
          <a:p>
            <a:pPr algn="just" defTabSz="361315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s-ES" sz="1065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3" name="Freeform 32"/>
          <p:cNvSpPr/>
          <p:nvPr/>
        </p:nvSpPr>
        <p:spPr bwMode="auto">
          <a:xfrm>
            <a:off x="6600339" y="4180113"/>
            <a:ext cx="539525" cy="474280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71376" tIns="85688" rIns="171376" bIns="85688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54" name="Group 72"/>
          <p:cNvGrpSpPr/>
          <p:nvPr/>
        </p:nvGrpSpPr>
        <p:grpSpPr>
          <a:xfrm>
            <a:off x="5982001" y="5090298"/>
            <a:ext cx="689371" cy="345316"/>
            <a:chOff x="6661142" y="2346209"/>
            <a:chExt cx="479063" cy="241160"/>
          </a:xfrm>
        </p:grpSpPr>
        <p:sp>
          <p:nvSpPr>
            <p:cNvPr id="55" name="AutoShape 262"/>
            <p:cNvSpPr/>
            <p:nvPr/>
          </p:nvSpPr>
          <p:spPr bwMode="auto">
            <a:xfrm>
              <a:off x="6661142" y="2346209"/>
              <a:ext cx="479063" cy="19671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w 21600"/>
                <a:gd name="T45" fmla="*/ 0 h 21600"/>
                <a:gd name="T46" fmla="*/ 0 w 21600"/>
                <a:gd name="T47" fmla="*/ 0 h 21600"/>
                <a:gd name="T48" fmla="*/ 0 w 21600"/>
                <a:gd name="T49" fmla="*/ 0 h 21600"/>
                <a:gd name="T50" fmla="*/ 0 w 21600"/>
                <a:gd name="T51" fmla="*/ 0 h 21600"/>
                <a:gd name="T52" fmla="*/ 0 w 21600"/>
                <a:gd name="T53" fmla="*/ 0 h 21600"/>
                <a:gd name="T54" fmla="*/ 0 w 21600"/>
                <a:gd name="T55" fmla="*/ 0 h 21600"/>
                <a:gd name="T56" fmla="*/ 0 w 21600"/>
                <a:gd name="T57" fmla="*/ 0 h 21600"/>
                <a:gd name="T58" fmla="*/ 0 w 21600"/>
                <a:gd name="T59" fmla="*/ 0 h 216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1600" h="21600">
                  <a:moveTo>
                    <a:pt x="19872" y="8288"/>
                  </a:moveTo>
                  <a:lnTo>
                    <a:pt x="18950" y="8288"/>
                  </a:lnTo>
                  <a:cubicBezTo>
                    <a:pt x="18337" y="5361"/>
                    <a:pt x="16769" y="0"/>
                    <a:pt x="16272" y="0"/>
                  </a:cubicBezTo>
                  <a:lnTo>
                    <a:pt x="8628" y="0"/>
                  </a:lnTo>
                  <a:cubicBezTo>
                    <a:pt x="8131" y="0"/>
                    <a:pt x="5990" y="5361"/>
                    <a:pt x="5146" y="8288"/>
                  </a:cubicBezTo>
                  <a:lnTo>
                    <a:pt x="4128" y="8288"/>
                  </a:lnTo>
                  <a:cubicBezTo>
                    <a:pt x="3505" y="8288"/>
                    <a:pt x="0" y="8700"/>
                    <a:pt x="0" y="12439"/>
                  </a:cubicBezTo>
                  <a:lnTo>
                    <a:pt x="0" y="18890"/>
                  </a:lnTo>
                  <a:cubicBezTo>
                    <a:pt x="0" y="20113"/>
                    <a:pt x="339" y="21134"/>
                    <a:pt x="802" y="21472"/>
                  </a:cubicBezTo>
                  <a:cubicBezTo>
                    <a:pt x="820" y="17204"/>
                    <a:pt x="2270" y="13745"/>
                    <a:pt x="4051" y="13745"/>
                  </a:cubicBezTo>
                  <a:cubicBezTo>
                    <a:pt x="5843" y="13745"/>
                    <a:pt x="7300" y="17247"/>
                    <a:pt x="7300" y="21552"/>
                  </a:cubicBezTo>
                  <a:cubicBezTo>
                    <a:pt x="7300" y="21569"/>
                    <a:pt x="7299" y="21584"/>
                    <a:pt x="7299" y="21600"/>
                  </a:cubicBezTo>
                  <a:lnTo>
                    <a:pt x="14201" y="21600"/>
                  </a:lnTo>
                  <a:cubicBezTo>
                    <a:pt x="14201" y="21584"/>
                    <a:pt x="14200" y="21568"/>
                    <a:pt x="14200" y="21552"/>
                  </a:cubicBezTo>
                  <a:cubicBezTo>
                    <a:pt x="14200" y="17247"/>
                    <a:pt x="15658" y="13745"/>
                    <a:pt x="17450" y="13745"/>
                  </a:cubicBezTo>
                  <a:cubicBezTo>
                    <a:pt x="19241" y="13745"/>
                    <a:pt x="20698" y="17243"/>
                    <a:pt x="20700" y="21545"/>
                  </a:cubicBezTo>
                  <a:cubicBezTo>
                    <a:pt x="21214" y="21289"/>
                    <a:pt x="21600" y="20199"/>
                    <a:pt x="21600" y="18889"/>
                  </a:cubicBezTo>
                  <a:lnTo>
                    <a:pt x="21600" y="11718"/>
                  </a:lnTo>
                  <a:cubicBezTo>
                    <a:pt x="21600" y="10222"/>
                    <a:pt x="20495" y="8288"/>
                    <a:pt x="19872" y="8288"/>
                  </a:cubicBezTo>
                  <a:close/>
                  <a:moveTo>
                    <a:pt x="15715" y="2222"/>
                  </a:moveTo>
                  <a:cubicBezTo>
                    <a:pt x="16112" y="2222"/>
                    <a:pt x="16650" y="4767"/>
                    <a:pt x="17475" y="7799"/>
                  </a:cubicBezTo>
                  <a:lnTo>
                    <a:pt x="13060" y="7799"/>
                  </a:lnTo>
                  <a:lnTo>
                    <a:pt x="13056" y="2222"/>
                  </a:lnTo>
                  <a:lnTo>
                    <a:pt x="15715" y="2222"/>
                  </a:lnTo>
                  <a:close/>
                  <a:moveTo>
                    <a:pt x="9225" y="2222"/>
                  </a:moveTo>
                  <a:lnTo>
                    <a:pt x="11700" y="2222"/>
                  </a:lnTo>
                  <a:lnTo>
                    <a:pt x="11700" y="7799"/>
                  </a:lnTo>
                  <a:lnTo>
                    <a:pt x="6961" y="7799"/>
                  </a:lnTo>
                  <a:cubicBezTo>
                    <a:pt x="7957" y="4930"/>
                    <a:pt x="8827" y="2222"/>
                    <a:pt x="9225" y="2222"/>
                  </a:cubicBezTo>
                  <a:close/>
                  <a:moveTo>
                    <a:pt x="9225" y="2222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6" name="AutoShape 263"/>
            <p:cNvSpPr/>
            <p:nvPr/>
          </p:nvSpPr>
          <p:spPr bwMode="auto">
            <a:xfrm>
              <a:off x="6701064" y="2497654"/>
              <a:ext cx="90656" cy="89715"/>
            </a:xfrm>
            <a:custGeom>
              <a:avLst/>
              <a:gdLst>
                <a:gd name="T0" fmla="*/ 0 w 21598"/>
                <a:gd name="T1" fmla="*/ 0 h 21598"/>
                <a:gd name="T2" fmla="*/ 0 w 21598"/>
                <a:gd name="T3" fmla="*/ 0 h 21598"/>
                <a:gd name="T4" fmla="*/ 0 w 21598"/>
                <a:gd name="T5" fmla="*/ 0 h 21598"/>
                <a:gd name="T6" fmla="*/ 0 w 21598"/>
                <a:gd name="T7" fmla="*/ 0 h 21598"/>
                <a:gd name="T8" fmla="*/ 0 w 21598"/>
                <a:gd name="T9" fmla="*/ 0 h 21598"/>
                <a:gd name="T10" fmla="*/ 0 w 21598"/>
                <a:gd name="T11" fmla="*/ 0 h 21598"/>
                <a:gd name="T12" fmla="*/ 0 w 21598"/>
                <a:gd name="T13" fmla="*/ 0 h 21598"/>
                <a:gd name="T14" fmla="*/ 0 w 21598"/>
                <a:gd name="T15" fmla="*/ 0 h 21598"/>
                <a:gd name="T16" fmla="*/ 0 w 21598"/>
                <a:gd name="T17" fmla="*/ 0 h 21598"/>
                <a:gd name="T18" fmla="*/ 0 w 21598"/>
                <a:gd name="T19" fmla="*/ 0 h 21598"/>
                <a:gd name="T20" fmla="*/ 0 w 21598"/>
                <a:gd name="T21" fmla="*/ 0 h 21598"/>
                <a:gd name="T22" fmla="*/ 0 w 21598"/>
                <a:gd name="T23" fmla="*/ 0 h 21598"/>
                <a:gd name="T24" fmla="*/ 0 w 21598"/>
                <a:gd name="T25" fmla="*/ 0 h 21598"/>
                <a:gd name="T26" fmla="*/ 0 w 21598"/>
                <a:gd name="T27" fmla="*/ 0 h 21598"/>
                <a:gd name="T28" fmla="*/ 0 w 21598"/>
                <a:gd name="T29" fmla="*/ 0 h 21598"/>
                <a:gd name="T30" fmla="*/ 0 w 21598"/>
                <a:gd name="T31" fmla="*/ 0 h 21598"/>
                <a:gd name="T32" fmla="*/ 0 w 21598"/>
                <a:gd name="T33" fmla="*/ 0 h 21598"/>
                <a:gd name="T34" fmla="*/ 0 w 21598"/>
                <a:gd name="T35" fmla="*/ 0 h 215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598" h="21598">
                  <a:moveTo>
                    <a:pt x="21598" y="10799"/>
                  </a:moveTo>
                  <a:cubicBezTo>
                    <a:pt x="21599" y="9385"/>
                    <a:pt x="21318" y="7972"/>
                    <a:pt x="20776" y="6666"/>
                  </a:cubicBezTo>
                  <a:cubicBezTo>
                    <a:pt x="20236" y="5360"/>
                    <a:pt x="19435" y="4162"/>
                    <a:pt x="18435" y="3163"/>
                  </a:cubicBezTo>
                  <a:cubicBezTo>
                    <a:pt x="17436" y="2163"/>
                    <a:pt x="16238" y="1362"/>
                    <a:pt x="14932" y="822"/>
                  </a:cubicBezTo>
                  <a:cubicBezTo>
                    <a:pt x="13626" y="280"/>
                    <a:pt x="12213" y="-1"/>
                    <a:pt x="10799" y="0"/>
                  </a:cubicBezTo>
                  <a:cubicBezTo>
                    <a:pt x="9385" y="-1"/>
                    <a:pt x="7972" y="280"/>
                    <a:pt x="6666" y="822"/>
                  </a:cubicBezTo>
                  <a:cubicBezTo>
                    <a:pt x="5360" y="1362"/>
                    <a:pt x="4162" y="2163"/>
                    <a:pt x="3163" y="3163"/>
                  </a:cubicBezTo>
                  <a:cubicBezTo>
                    <a:pt x="2163" y="4162"/>
                    <a:pt x="1362" y="5360"/>
                    <a:pt x="822" y="6666"/>
                  </a:cubicBezTo>
                  <a:cubicBezTo>
                    <a:pt x="280" y="7972"/>
                    <a:pt x="-1" y="9385"/>
                    <a:pt x="0" y="10799"/>
                  </a:cubicBezTo>
                  <a:cubicBezTo>
                    <a:pt x="-1" y="12213"/>
                    <a:pt x="280" y="13626"/>
                    <a:pt x="822" y="14932"/>
                  </a:cubicBezTo>
                  <a:cubicBezTo>
                    <a:pt x="1362" y="16238"/>
                    <a:pt x="2163" y="17436"/>
                    <a:pt x="3163" y="18435"/>
                  </a:cubicBezTo>
                  <a:cubicBezTo>
                    <a:pt x="4162" y="19435"/>
                    <a:pt x="5360" y="20236"/>
                    <a:pt x="6666" y="20776"/>
                  </a:cubicBezTo>
                  <a:cubicBezTo>
                    <a:pt x="7972" y="21318"/>
                    <a:pt x="9385" y="21599"/>
                    <a:pt x="10799" y="21598"/>
                  </a:cubicBezTo>
                  <a:cubicBezTo>
                    <a:pt x="12213" y="21599"/>
                    <a:pt x="13626" y="21318"/>
                    <a:pt x="14932" y="20776"/>
                  </a:cubicBezTo>
                  <a:cubicBezTo>
                    <a:pt x="16238" y="20236"/>
                    <a:pt x="17436" y="19435"/>
                    <a:pt x="18435" y="18435"/>
                  </a:cubicBezTo>
                  <a:cubicBezTo>
                    <a:pt x="19435" y="17436"/>
                    <a:pt x="20236" y="16238"/>
                    <a:pt x="20776" y="14932"/>
                  </a:cubicBezTo>
                  <a:cubicBezTo>
                    <a:pt x="21318" y="13626"/>
                    <a:pt x="21599" y="12213"/>
                    <a:pt x="21598" y="10799"/>
                  </a:cubicBezTo>
                  <a:close/>
                  <a:moveTo>
                    <a:pt x="21598" y="1079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7" name="AutoShape 264"/>
            <p:cNvSpPr/>
            <p:nvPr/>
          </p:nvSpPr>
          <p:spPr bwMode="auto">
            <a:xfrm>
              <a:off x="7000478" y="2497654"/>
              <a:ext cx="90656" cy="89715"/>
            </a:xfrm>
            <a:custGeom>
              <a:avLst/>
              <a:gdLst>
                <a:gd name="T0" fmla="*/ 0 w 21598"/>
                <a:gd name="T1" fmla="*/ 0 h 21598"/>
                <a:gd name="T2" fmla="*/ 0 w 21598"/>
                <a:gd name="T3" fmla="*/ 0 h 21598"/>
                <a:gd name="T4" fmla="*/ 0 w 21598"/>
                <a:gd name="T5" fmla="*/ 0 h 21598"/>
                <a:gd name="T6" fmla="*/ 0 w 21598"/>
                <a:gd name="T7" fmla="*/ 0 h 21598"/>
                <a:gd name="T8" fmla="*/ 0 w 21598"/>
                <a:gd name="T9" fmla="*/ 0 h 21598"/>
                <a:gd name="T10" fmla="*/ 0 w 21598"/>
                <a:gd name="T11" fmla="*/ 0 h 21598"/>
                <a:gd name="T12" fmla="*/ 0 w 21598"/>
                <a:gd name="T13" fmla="*/ 0 h 21598"/>
                <a:gd name="T14" fmla="*/ 0 w 21598"/>
                <a:gd name="T15" fmla="*/ 0 h 21598"/>
                <a:gd name="T16" fmla="*/ 0 w 21598"/>
                <a:gd name="T17" fmla="*/ 0 h 21598"/>
                <a:gd name="T18" fmla="*/ 0 w 21598"/>
                <a:gd name="T19" fmla="*/ 0 h 21598"/>
                <a:gd name="T20" fmla="*/ 0 w 21598"/>
                <a:gd name="T21" fmla="*/ 0 h 21598"/>
                <a:gd name="T22" fmla="*/ 0 w 21598"/>
                <a:gd name="T23" fmla="*/ 0 h 21598"/>
                <a:gd name="T24" fmla="*/ 0 w 21598"/>
                <a:gd name="T25" fmla="*/ 0 h 21598"/>
                <a:gd name="T26" fmla="*/ 0 w 21598"/>
                <a:gd name="T27" fmla="*/ 0 h 21598"/>
                <a:gd name="T28" fmla="*/ 0 w 21598"/>
                <a:gd name="T29" fmla="*/ 0 h 21598"/>
                <a:gd name="T30" fmla="*/ 0 w 21598"/>
                <a:gd name="T31" fmla="*/ 0 h 21598"/>
                <a:gd name="T32" fmla="*/ 0 w 21598"/>
                <a:gd name="T33" fmla="*/ 0 h 21598"/>
                <a:gd name="T34" fmla="*/ 0 w 21598"/>
                <a:gd name="T35" fmla="*/ 0 h 215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598" h="21598">
                  <a:moveTo>
                    <a:pt x="21598" y="10799"/>
                  </a:moveTo>
                  <a:cubicBezTo>
                    <a:pt x="21599" y="9385"/>
                    <a:pt x="21318" y="7972"/>
                    <a:pt x="20776" y="6666"/>
                  </a:cubicBezTo>
                  <a:cubicBezTo>
                    <a:pt x="20236" y="5360"/>
                    <a:pt x="19435" y="4162"/>
                    <a:pt x="18435" y="3163"/>
                  </a:cubicBezTo>
                  <a:cubicBezTo>
                    <a:pt x="17436" y="2163"/>
                    <a:pt x="16238" y="1362"/>
                    <a:pt x="14932" y="822"/>
                  </a:cubicBezTo>
                  <a:cubicBezTo>
                    <a:pt x="13626" y="280"/>
                    <a:pt x="12213" y="-1"/>
                    <a:pt x="10799" y="0"/>
                  </a:cubicBezTo>
                  <a:cubicBezTo>
                    <a:pt x="9385" y="-1"/>
                    <a:pt x="7972" y="280"/>
                    <a:pt x="6666" y="822"/>
                  </a:cubicBezTo>
                  <a:cubicBezTo>
                    <a:pt x="5360" y="1362"/>
                    <a:pt x="4162" y="2163"/>
                    <a:pt x="3163" y="3163"/>
                  </a:cubicBezTo>
                  <a:cubicBezTo>
                    <a:pt x="2163" y="4162"/>
                    <a:pt x="1362" y="5360"/>
                    <a:pt x="822" y="6666"/>
                  </a:cubicBezTo>
                  <a:cubicBezTo>
                    <a:pt x="280" y="7972"/>
                    <a:pt x="-1" y="9385"/>
                    <a:pt x="0" y="10799"/>
                  </a:cubicBezTo>
                  <a:cubicBezTo>
                    <a:pt x="-1" y="12213"/>
                    <a:pt x="280" y="13626"/>
                    <a:pt x="822" y="14932"/>
                  </a:cubicBezTo>
                  <a:cubicBezTo>
                    <a:pt x="1362" y="16238"/>
                    <a:pt x="2163" y="17436"/>
                    <a:pt x="3163" y="18435"/>
                  </a:cubicBezTo>
                  <a:cubicBezTo>
                    <a:pt x="4162" y="19435"/>
                    <a:pt x="5360" y="20236"/>
                    <a:pt x="6666" y="20776"/>
                  </a:cubicBezTo>
                  <a:cubicBezTo>
                    <a:pt x="7972" y="21318"/>
                    <a:pt x="9385" y="21599"/>
                    <a:pt x="10799" y="21598"/>
                  </a:cubicBezTo>
                  <a:cubicBezTo>
                    <a:pt x="12213" y="21599"/>
                    <a:pt x="13626" y="21318"/>
                    <a:pt x="14932" y="20776"/>
                  </a:cubicBezTo>
                  <a:cubicBezTo>
                    <a:pt x="16238" y="20236"/>
                    <a:pt x="17436" y="19435"/>
                    <a:pt x="18435" y="18435"/>
                  </a:cubicBezTo>
                  <a:cubicBezTo>
                    <a:pt x="19435" y="17436"/>
                    <a:pt x="20236" y="16238"/>
                    <a:pt x="20776" y="14932"/>
                  </a:cubicBezTo>
                  <a:cubicBezTo>
                    <a:pt x="21318" y="13626"/>
                    <a:pt x="21599" y="12213"/>
                    <a:pt x="21598" y="10799"/>
                  </a:cubicBezTo>
                  <a:close/>
                  <a:moveTo>
                    <a:pt x="21598" y="1079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58" name="AutoShape 1"/>
          <p:cNvSpPr/>
          <p:nvPr/>
        </p:nvSpPr>
        <p:spPr bwMode="auto">
          <a:xfrm>
            <a:off x="5055418" y="4998834"/>
            <a:ext cx="475208" cy="465309"/>
          </a:xfrm>
          <a:custGeom>
            <a:avLst/>
            <a:gdLst>
              <a:gd name="T0" fmla="*/ 16241 w 21600"/>
              <a:gd name="T1" fmla="*/ 491 h 21600"/>
              <a:gd name="T2" fmla="*/ 15753 w 21600"/>
              <a:gd name="T3" fmla="*/ 0 h 21600"/>
              <a:gd name="T4" fmla="*/ 5847 w 21600"/>
              <a:gd name="T5" fmla="*/ 0 h 21600"/>
              <a:gd name="T6" fmla="*/ 5359 w 21600"/>
              <a:gd name="T7" fmla="*/ 491 h 21600"/>
              <a:gd name="T8" fmla="*/ 5359 w 21600"/>
              <a:gd name="T9" fmla="*/ 5400 h 21600"/>
              <a:gd name="T10" fmla="*/ 16241 w 21600"/>
              <a:gd name="T11" fmla="*/ 5400 h 21600"/>
              <a:gd name="T12" fmla="*/ 16241 w 21600"/>
              <a:gd name="T13" fmla="*/ 491 h 21600"/>
              <a:gd name="T14" fmla="*/ 16403 w 21600"/>
              <a:gd name="T15" fmla="*/ 16691 h 21600"/>
              <a:gd name="T16" fmla="*/ 15916 w 21600"/>
              <a:gd name="T17" fmla="*/ 16364 h 21600"/>
              <a:gd name="T18" fmla="*/ 5684 w 21600"/>
              <a:gd name="T19" fmla="*/ 16364 h 21600"/>
              <a:gd name="T20" fmla="*/ 5197 w 21600"/>
              <a:gd name="T21" fmla="*/ 16691 h 21600"/>
              <a:gd name="T22" fmla="*/ 3573 w 21600"/>
              <a:gd name="T23" fmla="*/ 21109 h 21600"/>
              <a:gd name="T24" fmla="*/ 3735 w 21600"/>
              <a:gd name="T25" fmla="*/ 21436 h 21600"/>
              <a:gd name="T26" fmla="*/ 4060 w 21600"/>
              <a:gd name="T27" fmla="*/ 21600 h 21600"/>
              <a:gd name="T28" fmla="*/ 17540 w 21600"/>
              <a:gd name="T29" fmla="*/ 21600 h 21600"/>
              <a:gd name="T30" fmla="*/ 17865 w 21600"/>
              <a:gd name="T31" fmla="*/ 21436 h 21600"/>
              <a:gd name="T32" fmla="*/ 18027 w 21600"/>
              <a:gd name="T33" fmla="*/ 21109 h 21600"/>
              <a:gd name="T34" fmla="*/ 16403 w 21600"/>
              <a:gd name="T35" fmla="*/ 16691 h 21600"/>
              <a:gd name="T36" fmla="*/ 4872 w 21600"/>
              <a:gd name="T37" fmla="*/ 9164 h 21600"/>
              <a:gd name="T38" fmla="*/ 4872 w 21600"/>
              <a:gd name="T39" fmla="*/ 10964 h 21600"/>
              <a:gd name="T40" fmla="*/ 16565 w 21600"/>
              <a:gd name="T41" fmla="*/ 10964 h 21600"/>
              <a:gd name="T42" fmla="*/ 16565 w 21600"/>
              <a:gd name="T43" fmla="*/ 9164 h 21600"/>
              <a:gd name="T44" fmla="*/ 15266 w 21600"/>
              <a:gd name="T45" fmla="*/ 6545 h 21600"/>
              <a:gd name="T46" fmla="*/ 6334 w 21600"/>
              <a:gd name="T47" fmla="*/ 6545 h 21600"/>
              <a:gd name="T48" fmla="*/ 4872 w 21600"/>
              <a:gd name="T49" fmla="*/ 9164 h 21600"/>
              <a:gd name="T50" fmla="*/ 10719 w 21600"/>
              <a:gd name="T51" fmla="*/ 8345 h 21600"/>
              <a:gd name="T52" fmla="*/ 12505 w 21600"/>
              <a:gd name="T53" fmla="*/ 9164 h 21600"/>
              <a:gd name="T54" fmla="*/ 10719 w 21600"/>
              <a:gd name="T55" fmla="*/ 10145 h 21600"/>
              <a:gd name="T56" fmla="*/ 9095 w 21600"/>
              <a:gd name="T57" fmla="*/ 9164 h 21600"/>
              <a:gd name="T58" fmla="*/ 10719 w 21600"/>
              <a:gd name="T59" fmla="*/ 8345 h 21600"/>
              <a:gd name="T60" fmla="*/ 19326 w 21600"/>
              <a:gd name="T61" fmla="*/ 6545 h 21600"/>
              <a:gd name="T62" fmla="*/ 16403 w 21600"/>
              <a:gd name="T63" fmla="*/ 6545 h 21600"/>
              <a:gd name="T64" fmla="*/ 17540 w 21600"/>
              <a:gd name="T65" fmla="*/ 8836 h 21600"/>
              <a:gd name="T66" fmla="*/ 17540 w 21600"/>
              <a:gd name="T67" fmla="*/ 8836 h 21600"/>
              <a:gd name="T68" fmla="*/ 17702 w 21600"/>
              <a:gd name="T69" fmla="*/ 9000 h 21600"/>
              <a:gd name="T70" fmla="*/ 17702 w 21600"/>
              <a:gd name="T71" fmla="*/ 11455 h 21600"/>
              <a:gd name="T72" fmla="*/ 17215 w 21600"/>
              <a:gd name="T73" fmla="*/ 11945 h 21600"/>
              <a:gd name="T74" fmla="*/ 4385 w 21600"/>
              <a:gd name="T75" fmla="*/ 11945 h 21600"/>
              <a:gd name="T76" fmla="*/ 3898 w 21600"/>
              <a:gd name="T77" fmla="*/ 11455 h 21600"/>
              <a:gd name="T78" fmla="*/ 3898 w 21600"/>
              <a:gd name="T79" fmla="*/ 9000 h 21600"/>
              <a:gd name="T80" fmla="*/ 4060 w 21600"/>
              <a:gd name="T81" fmla="*/ 8836 h 21600"/>
              <a:gd name="T82" fmla="*/ 5197 w 21600"/>
              <a:gd name="T83" fmla="*/ 6545 h 21600"/>
              <a:gd name="T84" fmla="*/ 2274 w 21600"/>
              <a:gd name="T85" fmla="*/ 6545 h 21600"/>
              <a:gd name="T86" fmla="*/ 0 w 21600"/>
              <a:gd name="T87" fmla="*/ 8836 h 21600"/>
              <a:gd name="T88" fmla="*/ 0 w 21600"/>
              <a:gd name="T89" fmla="*/ 16527 h 21600"/>
              <a:gd name="T90" fmla="*/ 2274 w 21600"/>
              <a:gd name="T91" fmla="*/ 18818 h 21600"/>
              <a:gd name="T92" fmla="*/ 3086 w 21600"/>
              <a:gd name="T93" fmla="*/ 18818 h 21600"/>
              <a:gd name="T94" fmla="*/ 4060 w 21600"/>
              <a:gd name="T95" fmla="*/ 16200 h 21600"/>
              <a:gd name="T96" fmla="*/ 5684 w 21600"/>
              <a:gd name="T97" fmla="*/ 15055 h 21600"/>
              <a:gd name="T98" fmla="*/ 15916 w 21600"/>
              <a:gd name="T99" fmla="*/ 15055 h 21600"/>
              <a:gd name="T100" fmla="*/ 17540 w 21600"/>
              <a:gd name="T101" fmla="*/ 16200 h 21600"/>
              <a:gd name="T102" fmla="*/ 18514 w 21600"/>
              <a:gd name="T103" fmla="*/ 18818 h 21600"/>
              <a:gd name="T104" fmla="*/ 19326 w 21600"/>
              <a:gd name="T105" fmla="*/ 18818 h 21600"/>
              <a:gd name="T106" fmla="*/ 21600 w 21600"/>
              <a:gd name="T107" fmla="*/ 16527 h 21600"/>
              <a:gd name="T108" fmla="*/ 21600 w 21600"/>
              <a:gd name="T109" fmla="*/ 8836 h 21600"/>
              <a:gd name="T110" fmla="*/ 19326 w 21600"/>
              <a:gd name="T111" fmla="*/ 6545 h 21600"/>
              <a:gd name="T112" fmla="*/ 19326 w 21600"/>
              <a:gd name="T113" fmla="*/ 654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600" h="21600">
                <a:moveTo>
                  <a:pt x="16241" y="491"/>
                </a:moveTo>
                <a:cubicBezTo>
                  <a:pt x="16241" y="164"/>
                  <a:pt x="16078" y="0"/>
                  <a:pt x="15753" y="0"/>
                </a:cubicBezTo>
                <a:cubicBezTo>
                  <a:pt x="5847" y="0"/>
                  <a:pt x="5847" y="0"/>
                  <a:pt x="5847" y="0"/>
                </a:cubicBezTo>
                <a:cubicBezTo>
                  <a:pt x="5522" y="0"/>
                  <a:pt x="5359" y="164"/>
                  <a:pt x="5359" y="491"/>
                </a:cubicBezTo>
                <a:cubicBezTo>
                  <a:pt x="5359" y="5400"/>
                  <a:pt x="5359" y="5400"/>
                  <a:pt x="5359" y="5400"/>
                </a:cubicBezTo>
                <a:cubicBezTo>
                  <a:pt x="16241" y="5400"/>
                  <a:pt x="16241" y="5400"/>
                  <a:pt x="16241" y="5400"/>
                </a:cubicBezTo>
                <a:lnTo>
                  <a:pt x="16241" y="491"/>
                </a:lnTo>
                <a:close/>
                <a:moveTo>
                  <a:pt x="16403" y="16691"/>
                </a:moveTo>
                <a:cubicBezTo>
                  <a:pt x="16241" y="16527"/>
                  <a:pt x="16078" y="16364"/>
                  <a:pt x="15916" y="16364"/>
                </a:cubicBezTo>
                <a:cubicBezTo>
                  <a:pt x="5684" y="16364"/>
                  <a:pt x="5684" y="16364"/>
                  <a:pt x="5684" y="16364"/>
                </a:cubicBezTo>
                <a:cubicBezTo>
                  <a:pt x="5522" y="16364"/>
                  <a:pt x="5359" y="16527"/>
                  <a:pt x="5197" y="16691"/>
                </a:cubicBezTo>
                <a:cubicBezTo>
                  <a:pt x="3573" y="21109"/>
                  <a:pt x="3573" y="21109"/>
                  <a:pt x="3573" y="21109"/>
                </a:cubicBezTo>
                <a:cubicBezTo>
                  <a:pt x="3573" y="21273"/>
                  <a:pt x="3573" y="21273"/>
                  <a:pt x="3735" y="21436"/>
                </a:cubicBezTo>
                <a:cubicBezTo>
                  <a:pt x="3735" y="21600"/>
                  <a:pt x="3898" y="21600"/>
                  <a:pt x="4060" y="21600"/>
                </a:cubicBezTo>
                <a:cubicBezTo>
                  <a:pt x="17540" y="21600"/>
                  <a:pt x="17540" y="21600"/>
                  <a:pt x="17540" y="21600"/>
                </a:cubicBezTo>
                <a:cubicBezTo>
                  <a:pt x="17702" y="21600"/>
                  <a:pt x="17865" y="21600"/>
                  <a:pt x="17865" y="21436"/>
                </a:cubicBezTo>
                <a:cubicBezTo>
                  <a:pt x="18027" y="21273"/>
                  <a:pt x="18027" y="21273"/>
                  <a:pt x="18027" y="21109"/>
                </a:cubicBezTo>
                <a:lnTo>
                  <a:pt x="16403" y="16691"/>
                </a:lnTo>
                <a:close/>
                <a:moveTo>
                  <a:pt x="4872" y="9164"/>
                </a:moveTo>
                <a:cubicBezTo>
                  <a:pt x="4872" y="10964"/>
                  <a:pt x="4872" y="10964"/>
                  <a:pt x="4872" y="10964"/>
                </a:cubicBezTo>
                <a:cubicBezTo>
                  <a:pt x="16565" y="10964"/>
                  <a:pt x="16565" y="10964"/>
                  <a:pt x="16565" y="10964"/>
                </a:cubicBezTo>
                <a:cubicBezTo>
                  <a:pt x="16565" y="9164"/>
                  <a:pt x="16565" y="9164"/>
                  <a:pt x="16565" y="9164"/>
                </a:cubicBezTo>
                <a:cubicBezTo>
                  <a:pt x="16565" y="9164"/>
                  <a:pt x="15266" y="6545"/>
                  <a:pt x="15266" y="6545"/>
                </a:cubicBezTo>
                <a:cubicBezTo>
                  <a:pt x="6334" y="6545"/>
                  <a:pt x="6334" y="6545"/>
                  <a:pt x="6334" y="6545"/>
                </a:cubicBezTo>
                <a:cubicBezTo>
                  <a:pt x="6334" y="6545"/>
                  <a:pt x="4872" y="9164"/>
                  <a:pt x="4872" y="9164"/>
                </a:cubicBezTo>
                <a:close/>
                <a:moveTo>
                  <a:pt x="10719" y="8345"/>
                </a:moveTo>
                <a:cubicBezTo>
                  <a:pt x="11693" y="8345"/>
                  <a:pt x="12505" y="8673"/>
                  <a:pt x="12505" y="9164"/>
                </a:cubicBezTo>
                <a:cubicBezTo>
                  <a:pt x="12505" y="9655"/>
                  <a:pt x="11693" y="10145"/>
                  <a:pt x="10719" y="10145"/>
                </a:cubicBezTo>
                <a:cubicBezTo>
                  <a:pt x="9907" y="10145"/>
                  <a:pt x="9095" y="9655"/>
                  <a:pt x="9095" y="9164"/>
                </a:cubicBezTo>
                <a:cubicBezTo>
                  <a:pt x="9095" y="8673"/>
                  <a:pt x="9907" y="8345"/>
                  <a:pt x="10719" y="8345"/>
                </a:cubicBezTo>
                <a:close/>
                <a:moveTo>
                  <a:pt x="19326" y="6545"/>
                </a:moveTo>
                <a:cubicBezTo>
                  <a:pt x="16403" y="6545"/>
                  <a:pt x="16403" y="6545"/>
                  <a:pt x="16403" y="6545"/>
                </a:cubicBezTo>
                <a:cubicBezTo>
                  <a:pt x="17540" y="8836"/>
                  <a:pt x="17540" y="8836"/>
                  <a:pt x="17540" y="8836"/>
                </a:cubicBezTo>
                <a:cubicBezTo>
                  <a:pt x="17540" y="8836"/>
                  <a:pt x="17540" y="8836"/>
                  <a:pt x="17540" y="8836"/>
                </a:cubicBezTo>
                <a:cubicBezTo>
                  <a:pt x="17702" y="8836"/>
                  <a:pt x="17702" y="8836"/>
                  <a:pt x="17702" y="9000"/>
                </a:cubicBezTo>
                <a:cubicBezTo>
                  <a:pt x="17702" y="9000"/>
                  <a:pt x="17702" y="11455"/>
                  <a:pt x="17702" y="11455"/>
                </a:cubicBezTo>
                <a:cubicBezTo>
                  <a:pt x="17702" y="11782"/>
                  <a:pt x="17540" y="11945"/>
                  <a:pt x="17215" y="11945"/>
                </a:cubicBezTo>
                <a:cubicBezTo>
                  <a:pt x="4385" y="11945"/>
                  <a:pt x="4385" y="11945"/>
                  <a:pt x="4385" y="11945"/>
                </a:cubicBezTo>
                <a:cubicBezTo>
                  <a:pt x="4060" y="11945"/>
                  <a:pt x="3898" y="11782"/>
                  <a:pt x="3898" y="11455"/>
                </a:cubicBezTo>
                <a:cubicBezTo>
                  <a:pt x="3898" y="11455"/>
                  <a:pt x="3898" y="9164"/>
                  <a:pt x="3898" y="9000"/>
                </a:cubicBezTo>
                <a:cubicBezTo>
                  <a:pt x="3898" y="8836"/>
                  <a:pt x="3898" y="8836"/>
                  <a:pt x="4060" y="8836"/>
                </a:cubicBezTo>
                <a:cubicBezTo>
                  <a:pt x="5197" y="6545"/>
                  <a:pt x="5197" y="6545"/>
                  <a:pt x="5197" y="6545"/>
                </a:cubicBezTo>
                <a:cubicBezTo>
                  <a:pt x="2274" y="6545"/>
                  <a:pt x="2274" y="6545"/>
                  <a:pt x="2274" y="6545"/>
                </a:cubicBezTo>
                <a:cubicBezTo>
                  <a:pt x="974" y="6545"/>
                  <a:pt x="0" y="7691"/>
                  <a:pt x="0" y="8836"/>
                </a:cubicBezTo>
                <a:cubicBezTo>
                  <a:pt x="0" y="16527"/>
                  <a:pt x="0" y="16527"/>
                  <a:pt x="0" y="16527"/>
                </a:cubicBezTo>
                <a:cubicBezTo>
                  <a:pt x="0" y="17836"/>
                  <a:pt x="974" y="18818"/>
                  <a:pt x="2274" y="18818"/>
                </a:cubicBezTo>
                <a:cubicBezTo>
                  <a:pt x="3086" y="18818"/>
                  <a:pt x="3086" y="18818"/>
                  <a:pt x="3086" y="18818"/>
                </a:cubicBezTo>
                <a:cubicBezTo>
                  <a:pt x="4060" y="16200"/>
                  <a:pt x="4060" y="16200"/>
                  <a:pt x="4060" y="16200"/>
                </a:cubicBezTo>
                <a:cubicBezTo>
                  <a:pt x="4223" y="15545"/>
                  <a:pt x="5035" y="15055"/>
                  <a:pt x="5684" y="15055"/>
                </a:cubicBezTo>
                <a:cubicBezTo>
                  <a:pt x="15916" y="15055"/>
                  <a:pt x="15916" y="15055"/>
                  <a:pt x="15916" y="15055"/>
                </a:cubicBezTo>
                <a:cubicBezTo>
                  <a:pt x="16565" y="15055"/>
                  <a:pt x="17377" y="15545"/>
                  <a:pt x="17540" y="16200"/>
                </a:cubicBezTo>
                <a:cubicBezTo>
                  <a:pt x="18514" y="18818"/>
                  <a:pt x="18514" y="18818"/>
                  <a:pt x="18514" y="18818"/>
                </a:cubicBezTo>
                <a:cubicBezTo>
                  <a:pt x="19326" y="18818"/>
                  <a:pt x="19326" y="18818"/>
                  <a:pt x="19326" y="18818"/>
                </a:cubicBezTo>
                <a:cubicBezTo>
                  <a:pt x="20626" y="18818"/>
                  <a:pt x="21600" y="17836"/>
                  <a:pt x="21600" y="16527"/>
                </a:cubicBezTo>
                <a:cubicBezTo>
                  <a:pt x="21600" y="8836"/>
                  <a:pt x="21600" y="8836"/>
                  <a:pt x="21600" y="8836"/>
                </a:cubicBezTo>
                <a:cubicBezTo>
                  <a:pt x="21600" y="7691"/>
                  <a:pt x="20626" y="6545"/>
                  <a:pt x="19326" y="6545"/>
                </a:cubicBezTo>
                <a:close/>
                <a:moveTo>
                  <a:pt x="19326" y="6545"/>
                </a:moveTo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0" tIns="0" rIns="0" bIns="0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9" name="Freeform 78"/>
          <p:cNvSpPr>
            <a:spLocks noChangeAspect="1" noChangeArrowheads="1"/>
          </p:cNvSpPr>
          <p:nvPr/>
        </p:nvSpPr>
        <p:spPr bwMode="auto">
          <a:xfrm>
            <a:off x="4616625" y="4085782"/>
            <a:ext cx="415335" cy="494638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n-US" sz="1065" dirty="0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1" name="Freeform 21"/>
          <p:cNvSpPr/>
          <p:nvPr/>
        </p:nvSpPr>
        <p:spPr bwMode="auto">
          <a:xfrm>
            <a:off x="3312378" y="2661316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2" name="Freeform 21"/>
          <p:cNvSpPr/>
          <p:nvPr/>
        </p:nvSpPr>
        <p:spPr bwMode="auto">
          <a:xfrm>
            <a:off x="7343831" y="2709310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3" name="Freeform 21"/>
          <p:cNvSpPr/>
          <p:nvPr/>
        </p:nvSpPr>
        <p:spPr bwMode="auto">
          <a:xfrm>
            <a:off x="7871759" y="4293095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4" name="Freeform 21"/>
          <p:cNvSpPr/>
          <p:nvPr/>
        </p:nvSpPr>
        <p:spPr bwMode="auto">
          <a:xfrm>
            <a:off x="1426292" y="4341088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12" grpId="0" bldLvl="0" animBg="1"/>
      <p:bldP spid="13" grpId="0" bldLvl="0" animBg="1"/>
      <p:bldP spid="14" grpId="0" bldLvl="0" animBg="1"/>
      <p:bldP spid="15" grpId="0" bldLvl="0" animBg="1"/>
      <p:bldP spid="61" grpId="0" bldLvl="0" animBg="1"/>
      <p:bldP spid="62" grpId="0" bldLvl="0" animBg="1"/>
      <p:bldP spid="63" grpId="0" bldLvl="0" animBg="1"/>
      <p:bldP spid="64" grpId="0" bldLvl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图片 5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7496966" y="1745781"/>
            <a:ext cx="3686343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平时跟网络热点结合，一定要合法，</a:t>
            </a:r>
            <a:endParaRPr lang="en-US" altLang="zh-CN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注意品牌调性，不要转负面内容。</a:t>
            </a: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跟热点结合一块，对曝光量会起到良好作用。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7487811" y="3059125"/>
            <a:ext cx="2990739" cy="10788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很多做新媒体帐号，都是</a:t>
            </a:r>
            <a:r>
              <a:rPr lang="en-US" altLang="zh-CN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72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小时在滚动，晚上时间也尽量不错过。原则就是：不要为了粉丝而粉丝，为了一些东西不折手段。</a:t>
            </a:r>
          </a:p>
        </p:txBody>
      </p:sp>
      <p:sp>
        <p:nvSpPr>
          <p:cNvPr id="4" name="矩形 8"/>
          <p:cNvSpPr/>
          <p:nvPr/>
        </p:nvSpPr>
        <p:spPr>
          <a:xfrm>
            <a:off x="7583799" y="4618785"/>
            <a:ext cx="3503523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一定要找符合帐号气质的，尽量找有耐心、有韧性、做事细心、有责任感、对某一方面专注的伙伴。</a:t>
            </a:r>
          </a:p>
        </p:txBody>
      </p:sp>
      <p:sp>
        <p:nvSpPr>
          <p:cNvPr id="5" name="矩形 8"/>
          <p:cNvSpPr/>
          <p:nvPr/>
        </p:nvSpPr>
        <p:spPr>
          <a:xfrm>
            <a:off x="7560342" y="5843593"/>
            <a:ext cx="3526980" cy="3378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尝试跟自己相关的，或者别的平台联动。</a:t>
            </a:r>
          </a:p>
        </p:txBody>
      </p:sp>
      <p:grpSp>
        <p:nvGrpSpPr>
          <p:cNvPr id="6" name="Group 1"/>
          <p:cNvGrpSpPr/>
          <p:nvPr/>
        </p:nvGrpSpPr>
        <p:grpSpPr>
          <a:xfrm rot="20484205">
            <a:off x="857373" y="1336231"/>
            <a:ext cx="726090" cy="1878813"/>
            <a:chOff x="5443060" y="2476778"/>
            <a:chExt cx="1339983" cy="2581532"/>
          </a:xfrm>
        </p:grpSpPr>
        <p:sp>
          <p:nvSpPr>
            <p:cNvPr id="7" name="Freeform: Shape 25"/>
            <p:cNvSpPr/>
            <p:nvPr/>
          </p:nvSpPr>
          <p:spPr bwMode="auto">
            <a:xfrm>
              <a:off x="5682067" y="4136136"/>
              <a:ext cx="863218" cy="373339"/>
            </a:xfrm>
            <a:custGeom>
              <a:avLst/>
              <a:gdLst>
                <a:gd name="T0" fmla="*/ 63 w 537"/>
                <a:gd name="T1" fmla="*/ 120 h 233"/>
                <a:gd name="T2" fmla="*/ 448 w 537"/>
                <a:gd name="T3" fmla="*/ 17 h 233"/>
                <a:gd name="T4" fmla="*/ 473 w 537"/>
                <a:gd name="T5" fmla="*/ 113 h 233"/>
                <a:gd name="T6" fmla="*/ 89 w 537"/>
                <a:gd name="T7" fmla="*/ 216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448" y="17"/>
                    <a:pt x="448" y="17"/>
                    <a:pt x="448" y="17"/>
                  </a:cubicBezTo>
                  <a:cubicBezTo>
                    <a:pt x="511" y="0"/>
                    <a:pt x="537" y="96"/>
                    <a:pt x="473" y="113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25" y="233"/>
                    <a:pt x="0" y="137"/>
                    <a:pt x="63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: Shape 26"/>
            <p:cNvSpPr/>
            <p:nvPr/>
          </p:nvSpPr>
          <p:spPr bwMode="auto">
            <a:xfrm>
              <a:off x="5682067" y="4340083"/>
              <a:ext cx="863218" cy="373339"/>
            </a:xfrm>
            <a:custGeom>
              <a:avLst/>
              <a:gdLst>
                <a:gd name="T0" fmla="*/ 63 w 537"/>
                <a:gd name="T1" fmla="*/ 120 h 233"/>
                <a:gd name="T2" fmla="*/ 89 w 537"/>
                <a:gd name="T3" fmla="*/ 216 h 233"/>
                <a:gd name="T4" fmla="*/ 473 w 537"/>
                <a:gd name="T5" fmla="*/ 113 h 233"/>
                <a:gd name="T6" fmla="*/ 448 w 537"/>
                <a:gd name="T7" fmla="*/ 17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0" y="137"/>
                    <a:pt x="25" y="233"/>
                    <a:pt x="89" y="216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537" y="96"/>
                    <a:pt x="511" y="0"/>
                    <a:pt x="448" y="17"/>
                  </a:cubicBezTo>
                  <a:cubicBezTo>
                    <a:pt x="63" y="120"/>
                    <a:pt x="63" y="120"/>
                    <a:pt x="63" y="1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Freeform: Shape 27"/>
            <p:cNvSpPr/>
            <p:nvPr/>
          </p:nvSpPr>
          <p:spPr bwMode="auto">
            <a:xfrm>
              <a:off x="5682067" y="3935576"/>
              <a:ext cx="863218" cy="374016"/>
            </a:xfrm>
            <a:custGeom>
              <a:avLst/>
              <a:gdLst>
                <a:gd name="T0" fmla="*/ 63 w 537"/>
                <a:gd name="T1" fmla="*/ 120 h 233"/>
                <a:gd name="T2" fmla="*/ 89 w 537"/>
                <a:gd name="T3" fmla="*/ 216 h 233"/>
                <a:gd name="T4" fmla="*/ 473 w 537"/>
                <a:gd name="T5" fmla="*/ 113 h 233"/>
                <a:gd name="T6" fmla="*/ 448 w 537"/>
                <a:gd name="T7" fmla="*/ 17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0" y="137"/>
                    <a:pt x="25" y="233"/>
                    <a:pt x="89" y="216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537" y="96"/>
                    <a:pt x="511" y="0"/>
                    <a:pt x="448" y="17"/>
                  </a:cubicBezTo>
                  <a:cubicBezTo>
                    <a:pt x="63" y="120"/>
                    <a:pt x="63" y="120"/>
                    <a:pt x="63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: Shape 28"/>
            <p:cNvSpPr/>
            <p:nvPr/>
          </p:nvSpPr>
          <p:spPr bwMode="auto">
            <a:xfrm>
              <a:off x="5688843" y="3698428"/>
              <a:ext cx="602356" cy="328620"/>
            </a:xfrm>
            <a:custGeom>
              <a:avLst/>
              <a:gdLst>
                <a:gd name="T0" fmla="*/ 166 w 375"/>
                <a:gd name="T1" fmla="*/ 36 h 205"/>
                <a:gd name="T2" fmla="*/ 375 w 375"/>
                <a:gd name="T3" fmla="*/ 160 h 205"/>
                <a:gd name="T4" fmla="*/ 202 w 375"/>
                <a:gd name="T5" fmla="*/ 205 h 205"/>
                <a:gd name="T6" fmla="*/ 0 w 375"/>
                <a:gd name="T7" fmla="*/ 81 h 205"/>
                <a:gd name="T8" fmla="*/ 166 w 375"/>
                <a:gd name="T9" fmla="*/ 3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05">
                  <a:moveTo>
                    <a:pt x="166" y="36"/>
                  </a:moveTo>
                  <a:cubicBezTo>
                    <a:pt x="287" y="0"/>
                    <a:pt x="334" y="75"/>
                    <a:pt x="375" y="160"/>
                  </a:cubicBezTo>
                  <a:cubicBezTo>
                    <a:pt x="318" y="175"/>
                    <a:pt x="260" y="190"/>
                    <a:pt x="202" y="205"/>
                  </a:cubicBezTo>
                  <a:cubicBezTo>
                    <a:pt x="156" y="56"/>
                    <a:pt x="61" y="73"/>
                    <a:pt x="0" y="81"/>
                  </a:cubicBezTo>
                  <a:cubicBezTo>
                    <a:pt x="56" y="66"/>
                    <a:pt x="111" y="51"/>
                    <a:pt x="166" y="36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1" name="Group 29"/>
            <p:cNvGrpSpPr/>
            <p:nvPr/>
          </p:nvGrpSpPr>
          <p:grpSpPr>
            <a:xfrm>
              <a:off x="5856201" y="4567752"/>
              <a:ext cx="550861" cy="490558"/>
              <a:chOff x="5708371" y="5136354"/>
              <a:chExt cx="831509" cy="740482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" name="Freeform: Shape 34"/>
              <p:cNvSpPr/>
              <p:nvPr/>
            </p:nvSpPr>
            <p:spPr bwMode="auto">
              <a:xfrm>
                <a:off x="5708371" y="5136354"/>
                <a:ext cx="831509" cy="563544"/>
              </a:xfrm>
              <a:custGeom>
                <a:avLst/>
                <a:gdLst>
                  <a:gd name="T0" fmla="*/ 813 w 813"/>
                  <a:gd name="T1" fmla="*/ 0 h 551"/>
                  <a:gd name="T2" fmla="*/ 524 w 813"/>
                  <a:gd name="T3" fmla="*/ 551 h 551"/>
                  <a:gd name="T4" fmla="*/ 256 w 813"/>
                  <a:gd name="T5" fmla="*/ 551 h 551"/>
                  <a:gd name="T6" fmla="*/ 0 w 813"/>
                  <a:gd name="T7" fmla="*/ 215 h 551"/>
                  <a:gd name="T8" fmla="*/ 0 w 813"/>
                  <a:gd name="T9" fmla="*/ 215 h 551"/>
                  <a:gd name="T10" fmla="*/ 813 w 813"/>
                  <a:gd name="T11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3" h="551">
                    <a:moveTo>
                      <a:pt x="813" y="0"/>
                    </a:moveTo>
                    <a:lnTo>
                      <a:pt x="524" y="551"/>
                    </a:lnTo>
                    <a:lnTo>
                      <a:pt x="256" y="551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2135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7" name="Group 35"/>
              <p:cNvGrpSpPr/>
              <p:nvPr/>
            </p:nvGrpSpPr>
            <p:grpSpPr>
              <a:xfrm>
                <a:off x="5708371" y="5136354"/>
                <a:ext cx="831509" cy="740482"/>
                <a:chOff x="5708371" y="5136354"/>
                <a:chExt cx="831509" cy="740482"/>
              </a:xfrm>
              <a:grpFill/>
            </p:grpSpPr>
            <p:sp>
              <p:nvSpPr>
                <p:cNvPr id="18" name="Freeform: Shape 36"/>
                <p:cNvSpPr/>
                <p:nvPr/>
              </p:nvSpPr>
              <p:spPr bwMode="auto">
                <a:xfrm>
                  <a:off x="5708371" y="5136354"/>
                  <a:ext cx="831509" cy="563544"/>
                </a:xfrm>
                <a:custGeom>
                  <a:avLst/>
                  <a:gdLst>
                    <a:gd name="T0" fmla="*/ 813 w 813"/>
                    <a:gd name="T1" fmla="*/ 0 h 551"/>
                    <a:gd name="T2" fmla="*/ 524 w 813"/>
                    <a:gd name="T3" fmla="*/ 551 h 551"/>
                    <a:gd name="T4" fmla="*/ 256 w 813"/>
                    <a:gd name="T5" fmla="*/ 551 h 551"/>
                    <a:gd name="T6" fmla="*/ 0 w 813"/>
                    <a:gd name="T7" fmla="*/ 215 h 551"/>
                    <a:gd name="T8" fmla="*/ 0 w 813"/>
                    <a:gd name="T9" fmla="*/ 215 h 551"/>
                    <a:gd name="T10" fmla="*/ 813 w 813"/>
                    <a:gd name="T11" fmla="*/ 0 h 5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13" h="551">
                      <a:moveTo>
                        <a:pt x="813" y="0"/>
                      </a:moveTo>
                      <a:lnTo>
                        <a:pt x="524" y="551"/>
                      </a:lnTo>
                      <a:lnTo>
                        <a:pt x="256" y="551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813" y="0"/>
                      </a:lnTo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sz="2135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9" name="Freeform: Shape 37"/>
                <p:cNvSpPr/>
                <p:nvPr/>
              </p:nvSpPr>
              <p:spPr bwMode="auto">
                <a:xfrm>
                  <a:off x="5967131" y="5733649"/>
                  <a:ext cx="279215" cy="143187"/>
                </a:xfrm>
                <a:custGeom>
                  <a:avLst/>
                  <a:gdLst>
                    <a:gd name="T0" fmla="*/ 115 w 115"/>
                    <a:gd name="T1" fmla="*/ 0 h 59"/>
                    <a:gd name="T2" fmla="*/ 115 w 115"/>
                    <a:gd name="T3" fmla="*/ 2 h 59"/>
                    <a:gd name="T4" fmla="*/ 57 w 115"/>
                    <a:gd name="T5" fmla="*/ 59 h 59"/>
                    <a:gd name="T6" fmla="*/ 0 w 115"/>
                    <a:gd name="T7" fmla="*/ 2 h 59"/>
                    <a:gd name="T8" fmla="*/ 0 w 115"/>
                    <a:gd name="T9" fmla="*/ 0 h 59"/>
                    <a:gd name="T10" fmla="*/ 1 w 115"/>
                    <a:gd name="T11" fmla="*/ 2 h 59"/>
                    <a:gd name="T12" fmla="*/ 114 w 115"/>
                    <a:gd name="T13" fmla="*/ 2 h 59"/>
                    <a:gd name="T14" fmla="*/ 115 w 115"/>
                    <a:gd name="T1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59">
                      <a:moveTo>
                        <a:pt x="115" y="0"/>
                      </a:moveTo>
                      <a:cubicBezTo>
                        <a:pt x="115" y="0"/>
                        <a:pt x="115" y="1"/>
                        <a:pt x="115" y="2"/>
                      </a:cubicBezTo>
                      <a:cubicBezTo>
                        <a:pt x="115" y="33"/>
                        <a:pt x="89" y="59"/>
                        <a:pt x="57" y="59"/>
                      </a:cubicBezTo>
                      <a:cubicBezTo>
                        <a:pt x="26" y="59"/>
                        <a:pt x="0" y="33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sz="2135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sp>
          <p:nvSpPr>
            <p:cNvPr id="12" name="Freeform: Shape 30"/>
            <p:cNvSpPr/>
            <p:nvPr/>
          </p:nvSpPr>
          <p:spPr bwMode="auto">
            <a:xfrm>
              <a:off x="5547232" y="2476778"/>
              <a:ext cx="694504" cy="272381"/>
            </a:xfrm>
            <a:custGeom>
              <a:avLst/>
              <a:gdLst>
                <a:gd name="T0" fmla="*/ 85 w 432"/>
                <a:gd name="T1" fmla="*/ 0 h 170"/>
                <a:gd name="T2" fmla="*/ 106 w 432"/>
                <a:gd name="T3" fmla="*/ 3 h 170"/>
                <a:gd name="T4" fmla="*/ 106 w 432"/>
                <a:gd name="T5" fmla="*/ 3 h 170"/>
                <a:gd name="T6" fmla="*/ 432 w 432"/>
                <a:gd name="T7" fmla="*/ 86 h 170"/>
                <a:gd name="T8" fmla="*/ 112 w 432"/>
                <a:gd name="T9" fmla="*/ 166 h 170"/>
                <a:gd name="T10" fmla="*/ 112 w 432"/>
                <a:gd name="T11" fmla="*/ 166 h 170"/>
                <a:gd name="T12" fmla="*/ 85 w 432"/>
                <a:gd name="T13" fmla="*/ 170 h 170"/>
                <a:gd name="T14" fmla="*/ 0 w 432"/>
                <a:gd name="T15" fmla="*/ 85 h 170"/>
                <a:gd name="T16" fmla="*/ 85 w 432"/>
                <a:gd name="T1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170">
                  <a:moveTo>
                    <a:pt x="85" y="0"/>
                  </a:moveTo>
                  <a:cubicBezTo>
                    <a:pt x="92" y="0"/>
                    <a:pt x="99" y="1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432" y="86"/>
                    <a:pt x="432" y="86"/>
                    <a:pt x="432" y="86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03" y="169"/>
                    <a:pt x="94" y="170"/>
                    <a:pt x="85" y="170"/>
                  </a:cubicBezTo>
                  <a:cubicBezTo>
                    <a:pt x="38" y="170"/>
                    <a:pt x="0" y="132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: Shape 31"/>
            <p:cNvSpPr/>
            <p:nvPr/>
          </p:nvSpPr>
          <p:spPr bwMode="auto">
            <a:xfrm>
              <a:off x="5443060" y="2561186"/>
              <a:ext cx="1339983" cy="560923"/>
            </a:xfrm>
            <a:custGeom>
              <a:avLst/>
              <a:gdLst>
                <a:gd name="connsiteX0" fmla="*/ 982060 w 2022667"/>
                <a:gd name="connsiteY0" fmla="*/ 271936 h 846697"/>
                <a:gd name="connsiteX1" fmla="*/ 123436 w 2022667"/>
                <a:gd name="connsiteY1" fmla="*/ 504080 h 846697"/>
                <a:gd name="connsiteX2" fmla="*/ 140415 w 2022667"/>
                <a:gd name="connsiteY2" fmla="*/ 564534 h 846697"/>
                <a:gd name="connsiteX3" fmla="*/ 999038 w 2022667"/>
                <a:gd name="connsiteY3" fmla="*/ 332390 h 846697"/>
                <a:gd name="connsiteX4" fmla="*/ 982060 w 2022667"/>
                <a:gd name="connsiteY4" fmla="*/ 271936 h 846697"/>
                <a:gd name="connsiteX5" fmla="*/ 1810824 w 2022667"/>
                <a:gd name="connsiteY5" fmla="*/ 386 h 846697"/>
                <a:gd name="connsiteX6" fmla="*/ 1869874 w 2022667"/>
                <a:gd name="connsiteY6" fmla="*/ 407616 h 846697"/>
                <a:gd name="connsiteX7" fmla="*/ 261781 w 2022667"/>
                <a:gd name="connsiteY7" fmla="*/ 838458 h 846697"/>
                <a:gd name="connsiteX8" fmla="*/ 152634 w 2022667"/>
                <a:gd name="connsiteY8" fmla="*/ 439082 h 846697"/>
                <a:gd name="connsiteX9" fmla="*/ 1763153 w 2022667"/>
                <a:gd name="connsiteY9" fmla="*/ 8239 h 846697"/>
                <a:gd name="connsiteX10" fmla="*/ 1810824 w 2022667"/>
                <a:gd name="connsiteY10" fmla="*/ 386 h 8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6697">
                  <a:moveTo>
                    <a:pt x="982060" y="271936"/>
                  </a:moveTo>
                  <a:cubicBezTo>
                    <a:pt x="123436" y="504080"/>
                    <a:pt x="123436" y="504080"/>
                    <a:pt x="123436" y="504080"/>
                  </a:cubicBezTo>
                  <a:cubicBezTo>
                    <a:pt x="84628" y="513753"/>
                    <a:pt x="101607" y="574207"/>
                    <a:pt x="140415" y="564534"/>
                  </a:cubicBezTo>
                  <a:cubicBezTo>
                    <a:pt x="999038" y="332390"/>
                    <a:pt x="999038" y="332390"/>
                    <a:pt x="999038" y="332390"/>
                  </a:cubicBezTo>
                  <a:cubicBezTo>
                    <a:pt x="1037846" y="320299"/>
                    <a:pt x="1020868" y="262263"/>
                    <a:pt x="982060" y="271936"/>
                  </a:cubicBezTo>
                  <a:close/>
                  <a:moveTo>
                    <a:pt x="1810824" y="386"/>
                  </a:moveTo>
                  <a:cubicBezTo>
                    <a:pt x="2039421" y="-13318"/>
                    <a:pt x="2117728" y="341809"/>
                    <a:pt x="1869874" y="407616"/>
                  </a:cubicBezTo>
                  <a:cubicBezTo>
                    <a:pt x="1869874" y="407616"/>
                    <a:pt x="1869874" y="407616"/>
                    <a:pt x="261781" y="838458"/>
                  </a:cubicBezTo>
                  <a:cubicBezTo>
                    <a:pt x="-5022" y="908651"/>
                    <a:pt x="-111743" y="509275"/>
                    <a:pt x="152634" y="439082"/>
                  </a:cubicBezTo>
                  <a:cubicBezTo>
                    <a:pt x="152634" y="439082"/>
                    <a:pt x="152634" y="439082"/>
                    <a:pt x="1763153" y="8239"/>
                  </a:cubicBezTo>
                  <a:cubicBezTo>
                    <a:pt x="1779676" y="3852"/>
                    <a:pt x="1795584" y="1299"/>
                    <a:pt x="1810824" y="3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: Shape 32"/>
            <p:cNvSpPr/>
            <p:nvPr/>
          </p:nvSpPr>
          <p:spPr bwMode="auto">
            <a:xfrm>
              <a:off x="5443060" y="2907435"/>
              <a:ext cx="1339983" cy="562252"/>
            </a:xfrm>
            <a:custGeom>
              <a:avLst/>
              <a:gdLst>
                <a:gd name="connsiteX0" fmla="*/ 982060 w 2022667"/>
                <a:gd name="connsiteY0" fmla="*/ 266822 h 848703"/>
                <a:gd name="connsiteX1" fmla="*/ 123436 w 2022667"/>
                <a:gd name="connsiteY1" fmla="*/ 499446 h 848703"/>
                <a:gd name="connsiteX2" fmla="*/ 140415 w 2022667"/>
                <a:gd name="connsiteY2" fmla="*/ 560025 h 848703"/>
                <a:gd name="connsiteX3" fmla="*/ 999038 w 2022667"/>
                <a:gd name="connsiteY3" fmla="*/ 327401 h 848703"/>
                <a:gd name="connsiteX4" fmla="*/ 982060 w 2022667"/>
                <a:gd name="connsiteY4" fmla="*/ 266822 h 848703"/>
                <a:gd name="connsiteX5" fmla="*/ 1810824 w 2022667"/>
                <a:gd name="connsiteY5" fmla="*/ 369 h 848703"/>
                <a:gd name="connsiteX6" fmla="*/ 1869874 w 2022667"/>
                <a:gd name="connsiteY6" fmla="*/ 409834 h 848703"/>
                <a:gd name="connsiteX7" fmla="*/ 261781 w 2022667"/>
                <a:gd name="connsiteY7" fmla="*/ 840511 h 848703"/>
                <a:gd name="connsiteX8" fmla="*/ 152634 w 2022667"/>
                <a:gd name="connsiteY8" fmla="*/ 438869 h 848703"/>
                <a:gd name="connsiteX9" fmla="*/ 1763153 w 2022667"/>
                <a:gd name="connsiteY9" fmla="*/ 8192 h 848703"/>
                <a:gd name="connsiteX10" fmla="*/ 1810824 w 2022667"/>
                <a:gd name="connsiteY10" fmla="*/ 369 h 8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8703">
                  <a:moveTo>
                    <a:pt x="982060" y="266822"/>
                  </a:moveTo>
                  <a:cubicBezTo>
                    <a:pt x="123436" y="499446"/>
                    <a:pt x="123436" y="499446"/>
                    <a:pt x="123436" y="499446"/>
                  </a:cubicBezTo>
                  <a:cubicBezTo>
                    <a:pt x="84628" y="511562"/>
                    <a:pt x="101607" y="572141"/>
                    <a:pt x="140415" y="560025"/>
                  </a:cubicBezTo>
                  <a:cubicBezTo>
                    <a:pt x="999038" y="327401"/>
                    <a:pt x="999038" y="327401"/>
                    <a:pt x="999038" y="327401"/>
                  </a:cubicBezTo>
                  <a:cubicBezTo>
                    <a:pt x="1037846" y="317708"/>
                    <a:pt x="1020868" y="257129"/>
                    <a:pt x="982060" y="266822"/>
                  </a:cubicBezTo>
                  <a:close/>
                  <a:moveTo>
                    <a:pt x="1810824" y="369"/>
                  </a:moveTo>
                  <a:cubicBezTo>
                    <a:pt x="2039421" y="-13064"/>
                    <a:pt x="2117728" y="344054"/>
                    <a:pt x="1869874" y="409834"/>
                  </a:cubicBezTo>
                  <a:cubicBezTo>
                    <a:pt x="261781" y="840511"/>
                    <a:pt x="261781" y="840511"/>
                    <a:pt x="261781" y="840511"/>
                  </a:cubicBezTo>
                  <a:cubicBezTo>
                    <a:pt x="-5022" y="910677"/>
                    <a:pt x="-111743" y="509035"/>
                    <a:pt x="152634" y="438869"/>
                  </a:cubicBezTo>
                  <a:cubicBezTo>
                    <a:pt x="1763153" y="8192"/>
                    <a:pt x="1763153" y="8192"/>
                    <a:pt x="1763153" y="8192"/>
                  </a:cubicBezTo>
                  <a:cubicBezTo>
                    <a:pt x="1779676" y="3807"/>
                    <a:pt x="1795584" y="1264"/>
                    <a:pt x="1810824" y="3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: Shape 33"/>
            <p:cNvSpPr/>
            <p:nvPr/>
          </p:nvSpPr>
          <p:spPr bwMode="auto">
            <a:xfrm>
              <a:off x="5443060" y="3258385"/>
              <a:ext cx="1339983" cy="561036"/>
            </a:xfrm>
            <a:custGeom>
              <a:avLst/>
              <a:gdLst>
                <a:gd name="connsiteX0" fmla="*/ 982060 w 2022667"/>
                <a:gd name="connsiteY0" fmla="*/ 272356 h 846868"/>
                <a:gd name="connsiteX1" fmla="*/ 123436 w 2022667"/>
                <a:gd name="connsiteY1" fmla="*/ 504980 h 846868"/>
                <a:gd name="connsiteX2" fmla="*/ 140415 w 2022667"/>
                <a:gd name="connsiteY2" fmla="*/ 565559 h 846868"/>
                <a:gd name="connsiteX3" fmla="*/ 999038 w 2022667"/>
                <a:gd name="connsiteY3" fmla="*/ 332935 h 846868"/>
                <a:gd name="connsiteX4" fmla="*/ 982060 w 2022667"/>
                <a:gd name="connsiteY4" fmla="*/ 272356 h 846868"/>
                <a:gd name="connsiteX5" fmla="*/ 1810824 w 2022667"/>
                <a:gd name="connsiteY5" fmla="*/ 385 h 846868"/>
                <a:gd name="connsiteX6" fmla="*/ 1869874 w 2022667"/>
                <a:gd name="connsiteY6" fmla="*/ 409877 h 846868"/>
                <a:gd name="connsiteX7" fmla="*/ 261781 w 2022667"/>
                <a:gd name="connsiteY7" fmla="*/ 838134 h 846868"/>
                <a:gd name="connsiteX8" fmla="*/ 152634 w 2022667"/>
                <a:gd name="connsiteY8" fmla="*/ 438912 h 846868"/>
                <a:gd name="connsiteX9" fmla="*/ 1763153 w 2022667"/>
                <a:gd name="connsiteY9" fmla="*/ 8235 h 846868"/>
                <a:gd name="connsiteX10" fmla="*/ 1810824 w 2022667"/>
                <a:gd name="connsiteY10" fmla="*/ 385 h 84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6868">
                  <a:moveTo>
                    <a:pt x="982060" y="272356"/>
                  </a:moveTo>
                  <a:lnTo>
                    <a:pt x="123436" y="504980"/>
                  </a:lnTo>
                  <a:cubicBezTo>
                    <a:pt x="84628" y="514673"/>
                    <a:pt x="101607" y="575252"/>
                    <a:pt x="140415" y="565559"/>
                  </a:cubicBezTo>
                  <a:cubicBezTo>
                    <a:pt x="999038" y="332935"/>
                    <a:pt x="999038" y="332935"/>
                    <a:pt x="999038" y="332935"/>
                  </a:cubicBezTo>
                  <a:cubicBezTo>
                    <a:pt x="1037846" y="320819"/>
                    <a:pt x="1020868" y="260240"/>
                    <a:pt x="982060" y="272356"/>
                  </a:cubicBezTo>
                  <a:close/>
                  <a:moveTo>
                    <a:pt x="1810824" y="385"/>
                  </a:moveTo>
                  <a:cubicBezTo>
                    <a:pt x="2039421" y="-13304"/>
                    <a:pt x="2117728" y="341828"/>
                    <a:pt x="1869874" y="409877"/>
                  </a:cubicBezTo>
                  <a:cubicBezTo>
                    <a:pt x="1869874" y="409877"/>
                    <a:pt x="1869874" y="409877"/>
                    <a:pt x="261781" y="838134"/>
                  </a:cubicBezTo>
                  <a:cubicBezTo>
                    <a:pt x="-5022" y="910720"/>
                    <a:pt x="-111743" y="509078"/>
                    <a:pt x="152634" y="438912"/>
                  </a:cubicBezTo>
                  <a:cubicBezTo>
                    <a:pt x="152634" y="438912"/>
                    <a:pt x="152634" y="438912"/>
                    <a:pt x="1763153" y="8235"/>
                  </a:cubicBezTo>
                  <a:cubicBezTo>
                    <a:pt x="1779676" y="3850"/>
                    <a:pt x="1795584" y="1298"/>
                    <a:pt x="1810824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6" name="矩形 8"/>
          <p:cNvSpPr/>
          <p:nvPr/>
        </p:nvSpPr>
        <p:spPr>
          <a:xfrm>
            <a:off x="2304515" y="1749440"/>
            <a:ext cx="2111713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可以用关键词概括，</a:t>
            </a:r>
            <a:endParaRPr lang="en-US" altLang="zh-CN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如：冷兔，幽默好玩。</a:t>
            </a:r>
          </a:p>
        </p:txBody>
      </p:sp>
      <p:sp>
        <p:nvSpPr>
          <p:cNvPr id="37" name="矩形 8"/>
          <p:cNvSpPr/>
          <p:nvPr/>
        </p:nvSpPr>
        <p:spPr>
          <a:xfrm>
            <a:off x="2400502" y="2901284"/>
            <a:ext cx="2063720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一定不要选跟帐号气质不搭配的人，如：美食类的帐号要找吃货。</a:t>
            </a:r>
          </a:p>
        </p:txBody>
      </p:sp>
      <p:sp>
        <p:nvSpPr>
          <p:cNvPr id="38" name="矩形 8"/>
          <p:cNvSpPr/>
          <p:nvPr/>
        </p:nvSpPr>
        <p:spPr>
          <a:xfrm>
            <a:off x="912704" y="4149114"/>
            <a:ext cx="3472978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最基本的方法是找大</a:t>
            </a:r>
            <a:r>
              <a:rPr lang="en-US" altLang="zh-CN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互转，平时多积累人脉人品。平时跟热点，结合后转发量可能比较大，所以有时候该跟必须跟。</a:t>
            </a:r>
          </a:p>
        </p:txBody>
      </p:sp>
      <p:sp>
        <p:nvSpPr>
          <p:cNvPr id="39" name="矩形 8"/>
          <p:cNvSpPr/>
          <p:nvPr/>
        </p:nvSpPr>
        <p:spPr>
          <a:xfrm>
            <a:off x="1823352" y="5636912"/>
            <a:ext cx="2976824" cy="3378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比如微博上的微群、投票用过吗？</a:t>
            </a:r>
          </a:p>
        </p:txBody>
      </p:sp>
      <p:sp>
        <p:nvSpPr>
          <p:cNvPr id="40" name="矩形 39"/>
          <p:cNvSpPr/>
          <p:nvPr/>
        </p:nvSpPr>
        <p:spPr>
          <a:xfrm>
            <a:off x="2880437" y="1317499"/>
            <a:ext cx="16078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打造个性标签</a:t>
            </a:r>
          </a:p>
        </p:txBody>
      </p:sp>
      <p:sp>
        <p:nvSpPr>
          <p:cNvPr id="41" name="矩形 40"/>
          <p:cNvSpPr/>
          <p:nvPr/>
        </p:nvSpPr>
        <p:spPr>
          <a:xfrm>
            <a:off x="3360371" y="2517336"/>
            <a:ext cx="113284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人神合一</a:t>
            </a:r>
          </a:p>
        </p:txBody>
      </p:sp>
      <p:sp>
        <p:nvSpPr>
          <p:cNvPr id="42" name="矩形 41"/>
          <p:cNvSpPr/>
          <p:nvPr/>
        </p:nvSpPr>
        <p:spPr>
          <a:xfrm>
            <a:off x="1872573" y="3717173"/>
            <a:ext cx="28397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提升转发数（大</a:t>
            </a:r>
            <a:r>
              <a:rPr lang="en-US" altLang="zh-CN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V/</a:t>
            </a: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热点）</a:t>
            </a:r>
          </a:p>
        </p:txBody>
      </p:sp>
      <p:sp>
        <p:nvSpPr>
          <p:cNvPr id="43" name="矩形 42"/>
          <p:cNvSpPr/>
          <p:nvPr/>
        </p:nvSpPr>
        <p:spPr>
          <a:xfrm>
            <a:off x="2976424" y="5178541"/>
            <a:ext cx="16078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熟悉平台功能</a:t>
            </a:r>
          </a:p>
        </p:txBody>
      </p:sp>
      <p:sp>
        <p:nvSpPr>
          <p:cNvPr id="44" name="矩形 43"/>
          <p:cNvSpPr/>
          <p:nvPr/>
        </p:nvSpPr>
        <p:spPr>
          <a:xfrm>
            <a:off x="7439818" y="1317499"/>
            <a:ext cx="3620135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跟热点的注意事项（合法</a:t>
            </a:r>
            <a:r>
              <a:rPr lang="en-US" altLang="zh-CN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品牌）</a:t>
            </a:r>
          </a:p>
        </p:txBody>
      </p:sp>
      <p:sp>
        <p:nvSpPr>
          <p:cNvPr id="45" name="矩形 44"/>
          <p:cNvSpPr/>
          <p:nvPr/>
        </p:nvSpPr>
        <p:spPr>
          <a:xfrm>
            <a:off x="7487811" y="2709310"/>
            <a:ext cx="208280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坚持不懈，有原则</a:t>
            </a:r>
          </a:p>
        </p:txBody>
      </p:sp>
      <p:sp>
        <p:nvSpPr>
          <p:cNvPr id="46" name="矩形 45"/>
          <p:cNvSpPr/>
          <p:nvPr/>
        </p:nvSpPr>
        <p:spPr>
          <a:xfrm>
            <a:off x="7583798" y="4255492"/>
            <a:ext cx="232029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关于新媒体人员招聘</a:t>
            </a:r>
          </a:p>
        </p:txBody>
      </p:sp>
      <p:sp>
        <p:nvSpPr>
          <p:cNvPr id="47" name="矩形 46"/>
          <p:cNvSpPr/>
          <p:nvPr/>
        </p:nvSpPr>
        <p:spPr>
          <a:xfrm>
            <a:off x="7560342" y="5528782"/>
            <a:ext cx="113284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跨界合作</a:t>
            </a:r>
          </a:p>
        </p:txBody>
      </p:sp>
      <p:sp>
        <p:nvSpPr>
          <p:cNvPr id="65" name="AutoShape 2"/>
          <p:cNvSpPr/>
          <p:nvPr/>
        </p:nvSpPr>
        <p:spPr bwMode="auto">
          <a:xfrm>
            <a:off x="6910043" y="4596048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07</a:t>
            </a:r>
          </a:p>
        </p:txBody>
      </p:sp>
      <p:sp>
        <p:nvSpPr>
          <p:cNvPr id="66" name="AutoShape 4"/>
          <p:cNvSpPr/>
          <p:nvPr/>
        </p:nvSpPr>
        <p:spPr bwMode="auto">
          <a:xfrm>
            <a:off x="4619326" y="2789739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</a:t>
            </a:r>
          </a:p>
        </p:txBody>
      </p:sp>
      <p:sp>
        <p:nvSpPr>
          <p:cNvPr id="67" name="AutoShape 6"/>
          <p:cNvSpPr/>
          <p:nvPr/>
        </p:nvSpPr>
        <p:spPr bwMode="auto">
          <a:xfrm>
            <a:off x="6898919" y="3260175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06</a:t>
            </a:r>
          </a:p>
        </p:txBody>
      </p:sp>
      <p:sp>
        <p:nvSpPr>
          <p:cNvPr id="68" name="AutoShape 8"/>
          <p:cNvSpPr/>
          <p:nvPr/>
        </p:nvSpPr>
        <p:spPr bwMode="auto">
          <a:xfrm>
            <a:off x="4608202" y="1605460"/>
            <a:ext cx="481781" cy="5693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</a:t>
            </a:r>
          </a:p>
        </p:txBody>
      </p:sp>
      <p:sp>
        <p:nvSpPr>
          <p:cNvPr id="69" name="AutoShape 10"/>
          <p:cNvSpPr/>
          <p:nvPr/>
        </p:nvSpPr>
        <p:spPr bwMode="auto">
          <a:xfrm>
            <a:off x="4636706" y="4116358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03</a:t>
            </a:r>
          </a:p>
        </p:txBody>
      </p:sp>
      <p:sp>
        <p:nvSpPr>
          <p:cNvPr id="70" name="AutoShape 12"/>
          <p:cNvSpPr/>
          <p:nvPr/>
        </p:nvSpPr>
        <p:spPr bwMode="auto">
          <a:xfrm>
            <a:off x="6894748" y="2075897"/>
            <a:ext cx="481781" cy="5693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05</a:t>
            </a:r>
          </a:p>
        </p:txBody>
      </p:sp>
      <p:sp>
        <p:nvSpPr>
          <p:cNvPr id="71" name="Line 16"/>
          <p:cNvSpPr>
            <a:spLocks noChangeShapeType="1"/>
          </p:cNvSpPr>
          <p:nvPr/>
        </p:nvSpPr>
        <p:spPr bwMode="auto">
          <a:xfrm>
            <a:off x="5326354" y="4425951"/>
            <a:ext cx="1375820" cy="421329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2" name="Line 17"/>
          <p:cNvSpPr>
            <a:spLocks noChangeShapeType="1"/>
          </p:cNvSpPr>
          <p:nvPr/>
        </p:nvSpPr>
        <p:spPr bwMode="auto">
          <a:xfrm flipV="1">
            <a:off x="5328440" y="3549128"/>
            <a:ext cx="1348012" cy="864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3" name="Line 18"/>
          <p:cNvSpPr>
            <a:spLocks noChangeShapeType="1"/>
          </p:cNvSpPr>
          <p:nvPr/>
        </p:nvSpPr>
        <p:spPr bwMode="auto">
          <a:xfrm>
            <a:off x="5324964" y="3081538"/>
            <a:ext cx="1350099" cy="46545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4" name="Line 19"/>
          <p:cNvSpPr>
            <a:spLocks noChangeShapeType="1"/>
          </p:cNvSpPr>
          <p:nvPr/>
        </p:nvSpPr>
        <p:spPr bwMode="auto">
          <a:xfrm flipV="1">
            <a:off x="5327744" y="2377660"/>
            <a:ext cx="1320899" cy="706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5" name="Line 20"/>
          <p:cNvSpPr>
            <a:spLocks noChangeShapeType="1"/>
          </p:cNvSpPr>
          <p:nvPr/>
        </p:nvSpPr>
        <p:spPr bwMode="auto">
          <a:xfrm>
            <a:off x="5338172" y="1888719"/>
            <a:ext cx="1307690" cy="478266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6" name="AutoShape 21"/>
          <p:cNvSpPr/>
          <p:nvPr/>
        </p:nvSpPr>
        <p:spPr bwMode="auto">
          <a:xfrm>
            <a:off x="6550620" y="2266634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7" name="AutoShape 22"/>
          <p:cNvSpPr/>
          <p:nvPr/>
        </p:nvSpPr>
        <p:spPr bwMode="auto">
          <a:xfrm>
            <a:off x="6579818" y="3443083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9" name="AutoShape 24"/>
          <p:cNvSpPr/>
          <p:nvPr/>
        </p:nvSpPr>
        <p:spPr bwMode="auto">
          <a:xfrm>
            <a:off x="5257528" y="1788368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0" name="AutoShape 25"/>
          <p:cNvSpPr/>
          <p:nvPr/>
        </p:nvSpPr>
        <p:spPr bwMode="auto">
          <a:xfrm>
            <a:off x="5242233" y="2972646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1" name="AutoShape 26"/>
          <p:cNvSpPr/>
          <p:nvPr/>
        </p:nvSpPr>
        <p:spPr bwMode="auto">
          <a:xfrm>
            <a:off x="5235282" y="4308519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3" name="AutoShape 4"/>
          <p:cNvSpPr/>
          <p:nvPr/>
        </p:nvSpPr>
        <p:spPr bwMode="auto">
          <a:xfrm>
            <a:off x="4667679" y="5313791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04</a:t>
            </a:r>
          </a:p>
        </p:txBody>
      </p:sp>
      <p:sp>
        <p:nvSpPr>
          <p:cNvPr id="84" name="Line 19"/>
          <p:cNvSpPr>
            <a:spLocks noChangeShapeType="1"/>
          </p:cNvSpPr>
          <p:nvPr/>
        </p:nvSpPr>
        <p:spPr bwMode="auto">
          <a:xfrm flipV="1">
            <a:off x="5376098" y="4901712"/>
            <a:ext cx="1320899" cy="706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85" name="AutoShape 2"/>
          <p:cNvSpPr/>
          <p:nvPr/>
        </p:nvSpPr>
        <p:spPr bwMode="auto">
          <a:xfrm>
            <a:off x="7007780" y="5731060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08</a:t>
            </a:r>
          </a:p>
        </p:txBody>
      </p:sp>
      <p:sp>
        <p:nvSpPr>
          <p:cNvPr id="86" name="Line 16"/>
          <p:cNvSpPr>
            <a:spLocks noChangeShapeType="1"/>
          </p:cNvSpPr>
          <p:nvPr/>
        </p:nvSpPr>
        <p:spPr bwMode="auto">
          <a:xfrm>
            <a:off x="5424091" y="5560963"/>
            <a:ext cx="1375820" cy="421329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87" name="AutoShape 23"/>
          <p:cNvSpPr/>
          <p:nvPr/>
        </p:nvSpPr>
        <p:spPr bwMode="auto">
          <a:xfrm>
            <a:off x="6671922" y="5894779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8" name="AutoShape 23"/>
          <p:cNvSpPr/>
          <p:nvPr/>
        </p:nvSpPr>
        <p:spPr bwMode="auto">
          <a:xfrm>
            <a:off x="6617359" y="4764010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8" name="AutoShape 26"/>
          <p:cNvSpPr/>
          <p:nvPr/>
        </p:nvSpPr>
        <p:spPr bwMode="auto">
          <a:xfrm>
            <a:off x="5328104" y="5473063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90" name="Freeform 21"/>
          <p:cNvSpPr/>
          <p:nvPr/>
        </p:nvSpPr>
        <p:spPr bwMode="auto">
          <a:xfrm rot="20261953">
            <a:off x="1066959" y="3080547"/>
            <a:ext cx="1439804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90" grpId="0" bldLvl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448395" y="1220261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" name="文本框 29"/>
          <p:cNvSpPr txBox="1"/>
          <p:nvPr/>
        </p:nvSpPr>
        <p:spPr>
          <a:xfrm>
            <a:off x="5040143" y="1941414"/>
            <a:ext cx="4415400" cy="222377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3865" dirty="0">
                <a:ln>
                  <a:solidFill>
                    <a:srgbClr val="4A67AA"/>
                  </a:solidFill>
                </a:ln>
                <a:blipFill>
                  <a:blip r:embed="rId3"/>
                  <a:stretch>
                    <a:fillRect/>
                  </a:stretch>
                </a:blipFill>
                <a:latin typeface="Impact" panose="020B0806030902050204" pitchFamily="34" charset="0"/>
              </a:rPr>
              <a:t>2028</a:t>
            </a:r>
            <a:endParaRPr lang="zh-CN" altLang="en-US" sz="13865" dirty="0">
              <a:ln>
                <a:solidFill>
                  <a:srgbClr val="4A67AA"/>
                </a:solidFill>
              </a:ln>
              <a:blipFill>
                <a:blip r:embed="rId3"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7" name="Freeform 21"/>
          <p:cNvSpPr/>
          <p:nvPr/>
        </p:nvSpPr>
        <p:spPr bwMode="auto">
          <a:xfrm>
            <a:off x="2792798" y="4030086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4800176" y="693583"/>
            <a:ext cx="1202196" cy="1404848"/>
            <a:chOff x="3082" y="1214"/>
            <a:chExt cx="1623" cy="1896"/>
          </a:xfrm>
          <a:solidFill>
            <a:schemeClr val="accent1"/>
          </a:solidFill>
        </p:grpSpPr>
        <p:grpSp>
          <p:nvGrpSpPr>
            <p:cNvPr id="19" name="Group 205"/>
            <p:cNvGrpSpPr/>
            <p:nvPr/>
          </p:nvGrpSpPr>
          <p:grpSpPr bwMode="auto">
            <a:xfrm>
              <a:off x="3082" y="1214"/>
              <a:ext cx="1623" cy="1603"/>
              <a:chOff x="3082" y="1214"/>
              <a:chExt cx="1623" cy="1603"/>
            </a:xfrm>
            <a:grpFill/>
          </p:grpSpPr>
          <p:sp>
            <p:nvSpPr>
              <p:cNvPr id="267" name="Freeform 5"/>
              <p:cNvSpPr/>
              <p:nvPr/>
            </p:nvSpPr>
            <p:spPr bwMode="auto">
              <a:xfrm>
                <a:off x="3608" y="2103"/>
                <a:ext cx="13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8" name="Freeform 6"/>
              <p:cNvSpPr/>
              <p:nvPr/>
            </p:nvSpPr>
            <p:spPr bwMode="auto">
              <a:xfrm>
                <a:off x="3576" y="1893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9" name="Freeform 7"/>
              <p:cNvSpPr/>
              <p:nvPr/>
            </p:nvSpPr>
            <p:spPr bwMode="auto">
              <a:xfrm>
                <a:off x="3615" y="190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0" name="Freeform 8"/>
              <p:cNvSpPr/>
              <p:nvPr/>
            </p:nvSpPr>
            <p:spPr bwMode="auto">
              <a:xfrm>
                <a:off x="3566" y="1893"/>
                <a:ext cx="6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1" name="Freeform 9"/>
              <p:cNvSpPr/>
              <p:nvPr/>
            </p:nvSpPr>
            <p:spPr bwMode="auto">
              <a:xfrm>
                <a:off x="3820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2" name="Freeform 10"/>
              <p:cNvSpPr/>
              <p:nvPr/>
            </p:nvSpPr>
            <p:spPr bwMode="auto">
              <a:xfrm>
                <a:off x="3642" y="22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3" name="Freeform 11"/>
              <p:cNvSpPr/>
              <p:nvPr/>
            </p:nvSpPr>
            <p:spPr bwMode="auto">
              <a:xfrm>
                <a:off x="3549" y="215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4" name="Freeform 12"/>
              <p:cNvSpPr/>
              <p:nvPr/>
            </p:nvSpPr>
            <p:spPr bwMode="auto">
              <a:xfrm>
                <a:off x="3610" y="1895"/>
                <a:ext cx="9" cy="8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5" name="Freeform 13"/>
              <p:cNvSpPr/>
              <p:nvPr/>
            </p:nvSpPr>
            <p:spPr bwMode="auto">
              <a:xfrm>
                <a:off x="3926" y="191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6" name="Freeform 14"/>
              <p:cNvSpPr/>
              <p:nvPr/>
            </p:nvSpPr>
            <p:spPr bwMode="auto">
              <a:xfrm>
                <a:off x="3810" y="177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7" name="Freeform 15"/>
              <p:cNvSpPr/>
              <p:nvPr/>
            </p:nvSpPr>
            <p:spPr bwMode="auto">
              <a:xfrm>
                <a:off x="3846" y="247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8" name="Freeform 16"/>
              <p:cNvSpPr/>
              <p:nvPr/>
            </p:nvSpPr>
            <p:spPr bwMode="auto">
              <a:xfrm>
                <a:off x="3943" y="25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9" name="Freeform 17"/>
              <p:cNvSpPr/>
              <p:nvPr/>
            </p:nvSpPr>
            <p:spPr bwMode="auto">
              <a:xfrm>
                <a:off x="3846" y="247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0" name="Freeform 18"/>
              <p:cNvSpPr/>
              <p:nvPr/>
            </p:nvSpPr>
            <p:spPr bwMode="auto">
              <a:xfrm>
                <a:off x="4156" y="22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1" name="Freeform 19"/>
              <p:cNvSpPr/>
              <p:nvPr/>
            </p:nvSpPr>
            <p:spPr bwMode="auto">
              <a:xfrm>
                <a:off x="4056" y="22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2" name="Freeform 20"/>
              <p:cNvSpPr/>
              <p:nvPr/>
            </p:nvSpPr>
            <p:spPr bwMode="auto">
              <a:xfrm>
                <a:off x="3837" y="247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3" name="Freeform 21"/>
              <p:cNvSpPr/>
              <p:nvPr/>
            </p:nvSpPr>
            <p:spPr bwMode="auto">
              <a:xfrm>
                <a:off x="3954" y="231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4" name="Freeform 22"/>
              <p:cNvSpPr/>
              <p:nvPr/>
            </p:nvSpPr>
            <p:spPr bwMode="auto">
              <a:xfrm>
                <a:off x="3576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5" name="Freeform 23"/>
              <p:cNvSpPr/>
              <p:nvPr/>
            </p:nvSpPr>
            <p:spPr bwMode="auto">
              <a:xfrm>
                <a:off x="3281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6" name="Freeform 24"/>
              <p:cNvSpPr/>
              <p:nvPr/>
            </p:nvSpPr>
            <p:spPr bwMode="auto">
              <a:xfrm>
                <a:off x="3364" y="2470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7" name="Freeform 25"/>
              <p:cNvSpPr/>
              <p:nvPr/>
            </p:nvSpPr>
            <p:spPr bwMode="auto">
              <a:xfrm>
                <a:off x="3360" y="24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8" name="Freeform 26"/>
              <p:cNvSpPr/>
              <p:nvPr/>
            </p:nvSpPr>
            <p:spPr bwMode="auto">
              <a:xfrm>
                <a:off x="3353" y="2470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9" name="Freeform 27"/>
              <p:cNvSpPr/>
              <p:nvPr/>
            </p:nvSpPr>
            <p:spPr bwMode="auto">
              <a:xfrm>
                <a:off x="3392" y="248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0" name="Freeform 28"/>
              <p:cNvSpPr/>
              <p:nvPr/>
            </p:nvSpPr>
            <p:spPr bwMode="auto">
              <a:xfrm>
                <a:off x="3390" y="248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1" name="Freeform 29"/>
              <p:cNvSpPr/>
              <p:nvPr/>
            </p:nvSpPr>
            <p:spPr bwMode="auto">
              <a:xfrm>
                <a:off x="3341" y="247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2" name="Freeform 30"/>
              <p:cNvSpPr/>
              <p:nvPr/>
            </p:nvSpPr>
            <p:spPr bwMode="auto">
              <a:xfrm>
                <a:off x="3822" y="2279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3" name="Freeform 31"/>
              <p:cNvSpPr/>
              <p:nvPr/>
            </p:nvSpPr>
            <p:spPr bwMode="auto">
              <a:xfrm>
                <a:off x="3292" y="25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4" name="Freeform 32"/>
              <p:cNvSpPr/>
              <p:nvPr/>
            </p:nvSpPr>
            <p:spPr bwMode="auto">
              <a:xfrm>
                <a:off x="3699" y="27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5" name="Freeform 33"/>
              <p:cNvSpPr/>
              <p:nvPr/>
            </p:nvSpPr>
            <p:spPr bwMode="auto">
              <a:xfrm>
                <a:off x="4616" y="18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6" name="Freeform 34"/>
              <p:cNvSpPr/>
              <p:nvPr/>
            </p:nvSpPr>
            <p:spPr bwMode="auto">
              <a:xfrm>
                <a:off x="3262" y="2567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7" name="Freeform 35"/>
              <p:cNvSpPr/>
              <p:nvPr/>
            </p:nvSpPr>
            <p:spPr bwMode="auto">
              <a:xfrm>
                <a:off x="3570" y="1893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8" name="Freeform 36"/>
              <p:cNvSpPr/>
              <p:nvPr/>
            </p:nvSpPr>
            <p:spPr bwMode="auto">
              <a:xfrm>
                <a:off x="3207" y="2465"/>
                <a:ext cx="183" cy="17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9" name="Freeform 37"/>
              <p:cNvSpPr/>
              <p:nvPr/>
            </p:nvSpPr>
            <p:spPr bwMode="auto">
              <a:xfrm>
                <a:off x="3725" y="226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0" name="Freeform 38"/>
              <p:cNvSpPr/>
              <p:nvPr/>
            </p:nvSpPr>
            <p:spPr bwMode="auto">
              <a:xfrm>
                <a:off x="3474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1" name="Freeform 39"/>
              <p:cNvSpPr/>
              <p:nvPr/>
            </p:nvSpPr>
            <p:spPr bwMode="auto">
              <a:xfrm>
                <a:off x="3799" y="26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2" name="Freeform 40"/>
              <p:cNvSpPr/>
              <p:nvPr/>
            </p:nvSpPr>
            <p:spPr bwMode="auto">
              <a:xfrm>
                <a:off x="3470" y="207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3" name="Freeform 41"/>
              <p:cNvSpPr/>
              <p:nvPr/>
            </p:nvSpPr>
            <p:spPr bwMode="auto">
              <a:xfrm>
                <a:off x="3825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4" name="Freeform 42"/>
              <p:cNvSpPr/>
              <p:nvPr/>
            </p:nvSpPr>
            <p:spPr bwMode="auto">
              <a:xfrm>
                <a:off x="3466" y="21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5" name="Freeform 43"/>
              <p:cNvSpPr/>
              <p:nvPr/>
            </p:nvSpPr>
            <p:spPr bwMode="auto">
              <a:xfrm>
                <a:off x="3916" y="25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6" name="Freeform 44"/>
              <p:cNvSpPr/>
              <p:nvPr/>
            </p:nvSpPr>
            <p:spPr bwMode="auto">
              <a:xfrm>
                <a:off x="3899" y="2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7" name="Freeform 45"/>
              <p:cNvSpPr/>
              <p:nvPr/>
            </p:nvSpPr>
            <p:spPr bwMode="auto">
              <a:xfrm>
                <a:off x="3926" y="258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8" name="Freeform 46"/>
              <p:cNvSpPr/>
              <p:nvPr/>
            </p:nvSpPr>
            <p:spPr bwMode="auto">
              <a:xfrm>
                <a:off x="3850" y="2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9" name="Freeform 47"/>
              <p:cNvSpPr/>
              <p:nvPr/>
            </p:nvSpPr>
            <p:spPr bwMode="auto">
              <a:xfrm>
                <a:off x="3926" y="25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0" name="Freeform 48"/>
              <p:cNvSpPr/>
              <p:nvPr/>
            </p:nvSpPr>
            <p:spPr bwMode="auto">
              <a:xfrm>
                <a:off x="3810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1" name="Freeform 49"/>
              <p:cNvSpPr/>
              <p:nvPr/>
            </p:nvSpPr>
            <p:spPr bwMode="auto">
              <a:xfrm>
                <a:off x="3827" y="22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2" name="Freeform 50"/>
              <p:cNvSpPr/>
              <p:nvPr/>
            </p:nvSpPr>
            <p:spPr bwMode="auto">
              <a:xfrm>
                <a:off x="3470" y="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3" name="Freeform 51"/>
              <p:cNvSpPr/>
              <p:nvPr/>
            </p:nvSpPr>
            <p:spPr bwMode="auto">
              <a:xfrm>
                <a:off x="4497" y="233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4" name="Freeform 52"/>
              <p:cNvSpPr/>
              <p:nvPr/>
            </p:nvSpPr>
            <p:spPr bwMode="auto">
              <a:xfrm>
                <a:off x="4468" y="23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5" name="Freeform 53"/>
              <p:cNvSpPr/>
              <p:nvPr/>
            </p:nvSpPr>
            <p:spPr bwMode="auto">
              <a:xfrm>
                <a:off x="4451" y="22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6" name="Freeform 54"/>
              <p:cNvSpPr/>
              <p:nvPr/>
            </p:nvSpPr>
            <p:spPr bwMode="auto">
              <a:xfrm>
                <a:off x="4385" y="22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7" name="Freeform 55"/>
              <p:cNvSpPr/>
              <p:nvPr/>
            </p:nvSpPr>
            <p:spPr bwMode="auto">
              <a:xfrm>
                <a:off x="4381" y="227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8" name="Freeform 56"/>
              <p:cNvSpPr/>
              <p:nvPr/>
            </p:nvSpPr>
            <p:spPr bwMode="auto">
              <a:xfrm>
                <a:off x="4383" y="22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9" name="Freeform 57"/>
              <p:cNvSpPr/>
              <p:nvPr/>
            </p:nvSpPr>
            <p:spPr bwMode="auto">
              <a:xfrm>
                <a:off x="4504" y="23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0" name="Freeform 58"/>
              <p:cNvSpPr/>
              <p:nvPr/>
            </p:nvSpPr>
            <p:spPr bwMode="auto">
              <a:xfrm>
                <a:off x="3602" y="1893"/>
                <a:ext cx="27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1" name="Freeform 59"/>
              <p:cNvSpPr/>
              <p:nvPr/>
            </p:nvSpPr>
            <p:spPr bwMode="auto">
              <a:xfrm>
                <a:off x="4495" y="2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2" name="Freeform 60"/>
              <p:cNvSpPr/>
              <p:nvPr/>
            </p:nvSpPr>
            <p:spPr bwMode="auto">
              <a:xfrm>
                <a:off x="4381" y="2277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3" name="Freeform 61"/>
              <p:cNvSpPr/>
              <p:nvPr/>
            </p:nvSpPr>
            <p:spPr bwMode="auto">
              <a:xfrm>
                <a:off x="4519" y="2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4" name="Freeform 62"/>
              <p:cNvSpPr/>
              <p:nvPr/>
            </p:nvSpPr>
            <p:spPr bwMode="auto">
              <a:xfrm>
                <a:off x="4504" y="23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5" name="Freeform 63"/>
              <p:cNvSpPr/>
              <p:nvPr/>
            </p:nvSpPr>
            <p:spPr bwMode="auto">
              <a:xfrm>
                <a:off x="4391" y="2294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6" name="Freeform 64"/>
              <p:cNvSpPr/>
              <p:nvPr/>
            </p:nvSpPr>
            <p:spPr bwMode="auto">
              <a:xfrm>
                <a:off x="4381" y="228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7" name="Freeform 65"/>
              <p:cNvSpPr/>
              <p:nvPr/>
            </p:nvSpPr>
            <p:spPr bwMode="auto">
              <a:xfrm>
                <a:off x="3332" y="1903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8" name="Freeform 66"/>
              <p:cNvSpPr/>
              <p:nvPr/>
            </p:nvSpPr>
            <p:spPr bwMode="auto">
              <a:xfrm>
                <a:off x="3566" y="237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9" name="Freeform 67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0" name="Freeform 68"/>
              <p:cNvSpPr/>
              <p:nvPr/>
            </p:nvSpPr>
            <p:spPr bwMode="auto">
              <a:xfrm>
                <a:off x="4060" y="156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1" name="Freeform 69"/>
              <p:cNvSpPr/>
              <p:nvPr/>
            </p:nvSpPr>
            <p:spPr bwMode="auto">
              <a:xfrm>
                <a:off x="3472" y="20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2" name="Freeform 70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3" name="Freeform 71"/>
              <p:cNvSpPr/>
              <p:nvPr/>
            </p:nvSpPr>
            <p:spPr bwMode="auto">
              <a:xfrm>
                <a:off x="3702" y="153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4" name="Freeform 72"/>
              <p:cNvSpPr/>
              <p:nvPr/>
            </p:nvSpPr>
            <p:spPr bwMode="auto">
              <a:xfrm>
                <a:off x="3421" y="2084"/>
                <a:ext cx="17" cy="15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5" name="Freeform 73"/>
              <p:cNvSpPr/>
              <p:nvPr/>
            </p:nvSpPr>
            <p:spPr bwMode="auto">
              <a:xfrm>
                <a:off x="4381" y="22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6" name="Freeform 74"/>
              <p:cNvSpPr/>
              <p:nvPr/>
            </p:nvSpPr>
            <p:spPr bwMode="auto">
              <a:xfrm>
                <a:off x="4381" y="224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7" name="Freeform 75"/>
              <p:cNvSpPr/>
              <p:nvPr/>
            </p:nvSpPr>
            <p:spPr bwMode="auto">
              <a:xfrm>
                <a:off x="3914" y="15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8" name="Freeform 76"/>
              <p:cNvSpPr/>
              <p:nvPr/>
            </p:nvSpPr>
            <p:spPr bwMode="auto">
              <a:xfrm>
                <a:off x="3317" y="1492"/>
                <a:ext cx="1064" cy="1219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9" name="Rectangle 77"/>
              <p:cNvSpPr>
                <a:spLocks noChangeArrowheads="1"/>
              </p:cNvSpPr>
              <p:nvPr/>
            </p:nvSpPr>
            <p:spPr bwMode="auto">
              <a:xfrm>
                <a:off x="4586" y="18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0" name="Freeform 78"/>
              <p:cNvSpPr/>
              <p:nvPr/>
            </p:nvSpPr>
            <p:spPr bwMode="auto">
              <a:xfrm>
                <a:off x="3937" y="281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1" name="Freeform 79"/>
              <p:cNvSpPr/>
              <p:nvPr/>
            </p:nvSpPr>
            <p:spPr bwMode="auto">
              <a:xfrm>
                <a:off x="4629" y="185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2" name="Freeform 80"/>
              <p:cNvSpPr/>
              <p:nvPr/>
            </p:nvSpPr>
            <p:spPr bwMode="auto">
              <a:xfrm>
                <a:off x="396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3" name="Freeform 81"/>
              <p:cNvSpPr/>
              <p:nvPr/>
            </p:nvSpPr>
            <p:spPr bwMode="auto">
              <a:xfrm>
                <a:off x="4618" y="1878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4" name="Freeform 82"/>
              <p:cNvSpPr/>
              <p:nvPr/>
            </p:nvSpPr>
            <p:spPr bwMode="auto">
              <a:xfrm>
                <a:off x="3814" y="2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5" name="Freeform 83"/>
              <p:cNvSpPr/>
              <p:nvPr/>
            </p:nvSpPr>
            <p:spPr bwMode="auto">
              <a:xfrm>
                <a:off x="3876" y="24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6" name="Freeform 84"/>
              <p:cNvSpPr/>
              <p:nvPr/>
            </p:nvSpPr>
            <p:spPr bwMode="auto">
              <a:xfrm>
                <a:off x="461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7" name="Freeform 85"/>
              <p:cNvSpPr/>
              <p:nvPr/>
            </p:nvSpPr>
            <p:spPr bwMode="auto">
              <a:xfrm>
                <a:off x="3801" y="22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8" name="Freeform 86"/>
              <p:cNvSpPr/>
              <p:nvPr/>
            </p:nvSpPr>
            <p:spPr bwMode="auto">
              <a:xfrm>
                <a:off x="3808" y="22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9" name="Freeform 87"/>
              <p:cNvSpPr/>
              <p:nvPr/>
            </p:nvSpPr>
            <p:spPr bwMode="auto">
              <a:xfrm>
                <a:off x="3878" y="239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0" name="Freeform 88"/>
              <p:cNvSpPr/>
              <p:nvPr/>
            </p:nvSpPr>
            <p:spPr bwMode="auto">
              <a:xfrm>
                <a:off x="3810" y="2266"/>
                <a:ext cx="6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1" name="Freeform 89"/>
              <p:cNvSpPr/>
              <p:nvPr/>
            </p:nvSpPr>
            <p:spPr bwMode="auto">
              <a:xfrm>
                <a:off x="3935" y="22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2" name="Freeform 90"/>
              <p:cNvSpPr/>
              <p:nvPr/>
            </p:nvSpPr>
            <p:spPr bwMode="auto">
              <a:xfrm>
                <a:off x="3876" y="22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3" name="Oval 91"/>
              <p:cNvSpPr>
                <a:spLocks noChangeArrowheads="1"/>
              </p:cNvSpPr>
              <p:nvPr/>
            </p:nvSpPr>
            <p:spPr bwMode="auto">
              <a:xfrm>
                <a:off x="3814" y="22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4" name="Freeform 92"/>
              <p:cNvSpPr/>
              <p:nvPr/>
            </p:nvSpPr>
            <p:spPr bwMode="auto">
              <a:xfrm>
                <a:off x="3801" y="20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5" name="Freeform 93"/>
              <p:cNvSpPr/>
              <p:nvPr/>
            </p:nvSpPr>
            <p:spPr bwMode="auto">
              <a:xfrm>
                <a:off x="3837" y="24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6" name="Freeform 94"/>
              <p:cNvSpPr/>
              <p:nvPr/>
            </p:nvSpPr>
            <p:spPr bwMode="auto">
              <a:xfrm>
                <a:off x="4398" y="22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7" name="Freeform 95"/>
              <p:cNvSpPr/>
              <p:nvPr/>
            </p:nvSpPr>
            <p:spPr bwMode="auto">
              <a:xfrm>
                <a:off x="4376" y="2249"/>
                <a:ext cx="227" cy="119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8" name="Freeform 96"/>
              <p:cNvSpPr/>
              <p:nvPr/>
            </p:nvSpPr>
            <p:spPr bwMode="auto">
              <a:xfrm>
                <a:off x="4117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9" name="Freeform 97"/>
              <p:cNvSpPr/>
              <p:nvPr/>
            </p:nvSpPr>
            <p:spPr bwMode="auto">
              <a:xfrm>
                <a:off x="4487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0" name="Freeform 98"/>
              <p:cNvSpPr/>
              <p:nvPr/>
            </p:nvSpPr>
            <p:spPr bwMode="auto">
              <a:xfrm>
                <a:off x="4387" y="228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1" name="Freeform 99"/>
              <p:cNvSpPr/>
              <p:nvPr/>
            </p:nvSpPr>
            <p:spPr bwMode="auto">
              <a:xfrm>
                <a:off x="4508" y="193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2" name="Freeform 100"/>
              <p:cNvSpPr/>
              <p:nvPr/>
            </p:nvSpPr>
            <p:spPr bwMode="auto">
              <a:xfrm>
                <a:off x="4487" y="228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3" name="Freeform 101"/>
              <p:cNvSpPr/>
              <p:nvPr/>
            </p:nvSpPr>
            <p:spPr bwMode="auto">
              <a:xfrm>
                <a:off x="4514" y="1929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4" name="Freeform 102"/>
              <p:cNvSpPr/>
              <p:nvPr/>
            </p:nvSpPr>
            <p:spPr bwMode="auto">
              <a:xfrm>
                <a:off x="4506" y="1927"/>
                <a:ext cx="0" cy="4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5" name="Freeform 103"/>
              <p:cNvSpPr/>
              <p:nvPr/>
            </p:nvSpPr>
            <p:spPr bwMode="auto">
              <a:xfrm>
                <a:off x="4516" y="192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6" name="Freeform 104"/>
              <p:cNvSpPr/>
              <p:nvPr/>
            </p:nvSpPr>
            <p:spPr bwMode="auto">
              <a:xfrm>
                <a:off x="4495" y="19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7" name="Freeform 105"/>
              <p:cNvSpPr/>
              <p:nvPr/>
            </p:nvSpPr>
            <p:spPr bwMode="auto">
              <a:xfrm>
                <a:off x="3201" y="21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8" name="Freeform 106"/>
              <p:cNvSpPr/>
              <p:nvPr/>
            </p:nvSpPr>
            <p:spPr bwMode="auto">
              <a:xfrm>
                <a:off x="3544" y="15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9" name="Freeform 107"/>
              <p:cNvSpPr/>
              <p:nvPr/>
            </p:nvSpPr>
            <p:spPr bwMode="auto">
              <a:xfrm>
                <a:off x="3914" y="14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0" name="Freeform 108"/>
              <p:cNvSpPr/>
              <p:nvPr/>
            </p:nvSpPr>
            <p:spPr bwMode="auto">
              <a:xfrm>
                <a:off x="3916" y="1409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1" name="Freeform 109"/>
              <p:cNvSpPr/>
              <p:nvPr/>
            </p:nvSpPr>
            <p:spPr bwMode="auto">
              <a:xfrm>
                <a:off x="3893" y="144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2" name="Freeform 110"/>
              <p:cNvSpPr/>
              <p:nvPr/>
            </p:nvSpPr>
            <p:spPr bwMode="auto">
              <a:xfrm>
                <a:off x="3893" y="1437"/>
                <a:ext cx="6" cy="6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3" name="Freeform 111"/>
              <p:cNvSpPr/>
              <p:nvPr/>
            </p:nvSpPr>
            <p:spPr bwMode="auto">
              <a:xfrm>
                <a:off x="3909" y="1418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4" name="Freeform 112"/>
              <p:cNvSpPr/>
              <p:nvPr/>
            </p:nvSpPr>
            <p:spPr bwMode="auto">
              <a:xfrm>
                <a:off x="3912" y="1416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5" name="Freeform 113"/>
              <p:cNvSpPr/>
              <p:nvPr/>
            </p:nvSpPr>
            <p:spPr bwMode="auto">
              <a:xfrm>
                <a:off x="4472" y="1804"/>
                <a:ext cx="233" cy="133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6" name="Freeform 114"/>
              <p:cNvSpPr/>
              <p:nvPr/>
            </p:nvSpPr>
            <p:spPr bwMode="auto">
              <a:xfrm>
                <a:off x="3897" y="1269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7" name="Freeform 115"/>
              <p:cNvSpPr/>
              <p:nvPr/>
            </p:nvSpPr>
            <p:spPr bwMode="auto">
              <a:xfrm>
                <a:off x="3935" y="1214"/>
                <a:ext cx="78" cy="25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8" name="Freeform 116"/>
              <p:cNvSpPr/>
              <p:nvPr/>
            </p:nvSpPr>
            <p:spPr bwMode="auto">
              <a:xfrm>
                <a:off x="3914" y="1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9" name="Freeform 117"/>
              <p:cNvSpPr/>
              <p:nvPr/>
            </p:nvSpPr>
            <p:spPr bwMode="auto">
              <a:xfrm>
                <a:off x="3364" y="24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0" name="Freeform 118"/>
              <p:cNvSpPr/>
              <p:nvPr/>
            </p:nvSpPr>
            <p:spPr bwMode="auto">
              <a:xfrm>
                <a:off x="3920" y="140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1" name="Freeform 119"/>
              <p:cNvSpPr/>
              <p:nvPr/>
            </p:nvSpPr>
            <p:spPr bwMode="auto">
              <a:xfrm>
                <a:off x="3918" y="140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2" name="Freeform 120"/>
              <p:cNvSpPr/>
              <p:nvPr/>
            </p:nvSpPr>
            <p:spPr bwMode="auto">
              <a:xfrm>
                <a:off x="3920" y="1411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3" name="Freeform 121"/>
              <p:cNvSpPr/>
              <p:nvPr/>
            </p:nvSpPr>
            <p:spPr bwMode="auto">
              <a:xfrm>
                <a:off x="3477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4" name="Freeform 122"/>
              <p:cNvSpPr/>
              <p:nvPr/>
            </p:nvSpPr>
            <p:spPr bwMode="auto">
              <a:xfrm>
                <a:off x="3453" y="14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5" name="Freeform 123"/>
              <p:cNvSpPr/>
              <p:nvPr/>
            </p:nvSpPr>
            <p:spPr bwMode="auto">
              <a:xfrm>
                <a:off x="3477" y="142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6" name="Freeform 124"/>
              <p:cNvSpPr/>
              <p:nvPr/>
            </p:nvSpPr>
            <p:spPr bwMode="auto">
              <a:xfrm>
                <a:off x="4603" y="18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7" name="Freeform 125"/>
              <p:cNvSpPr/>
              <p:nvPr/>
            </p:nvSpPr>
            <p:spPr bwMode="auto">
              <a:xfrm>
                <a:off x="3540" y="15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8" name="Rectangle 126"/>
              <p:cNvSpPr>
                <a:spLocks noChangeArrowheads="1"/>
              </p:cNvSpPr>
              <p:nvPr/>
            </p:nvSpPr>
            <p:spPr bwMode="auto">
              <a:xfrm>
                <a:off x="3489" y="144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9" name="Freeform 127"/>
              <p:cNvSpPr/>
              <p:nvPr/>
            </p:nvSpPr>
            <p:spPr bwMode="auto">
              <a:xfrm>
                <a:off x="3375" y="1310"/>
                <a:ext cx="174" cy="269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0" name="Freeform 128"/>
              <p:cNvSpPr/>
              <p:nvPr/>
            </p:nvSpPr>
            <p:spPr bwMode="auto">
              <a:xfrm>
                <a:off x="3538" y="152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1" name="Freeform 129"/>
              <p:cNvSpPr/>
              <p:nvPr/>
            </p:nvSpPr>
            <p:spPr bwMode="auto">
              <a:xfrm>
                <a:off x="3460" y="14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2" name="Freeform 130"/>
              <p:cNvSpPr/>
              <p:nvPr/>
            </p:nvSpPr>
            <p:spPr bwMode="auto">
              <a:xfrm>
                <a:off x="3445" y="139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3" name="Freeform 131"/>
              <p:cNvSpPr/>
              <p:nvPr/>
            </p:nvSpPr>
            <p:spPr bwMode="auto">
              <a:xfrm>
                <a:off x="3468" y="1405"/>
                <a:ext cx="4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4" name="Freeform 132"/>
              <p:cNvSpPr/>
              <p:nvPr/>
            </p:nvSpPr>
            <p:spPr bwMode="auto">
              <a:xfrm>
                <a:off x="3515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5" name="Freeform 133"/>
              <p:cNvSpPr/>
              <p:nvPr/>
            </p:nvSpPr>
            <p:spPr bwMode="auto">
              <a:xfrm>
                <a:off x="3470" y="140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6" name="Freeform 134"/>
              <p:cNvSpPr/>
              <p:nvPr/>
            </p:nvSpPr>
            <p:spPr bwMode="auto">
              <a:xfrm>
                <a:off x="3462" y="140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7" name="Freeform 135"/>
              <p:cNvSpPr/>
              <p:nvPr/>
            </p:nvSpPr>
            <p:spPr bwMode="auto">
              <a:xfrm>
                <a:off x="3909" y="1416"/>
                <a:ext cx="11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8" name="Freeform 136"/>
              <p:cNvSpPr/>
              <p:nvPr/>
            </p:nvSpPr>
            <p:spPr bwMode="auto">
              <a:xfrm>
                <a:off x="4491" y="138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9" name="Freeform 137"/>
              <p:cNvSpPr/>
              <p:nvPr/>
            </p:nvSpPr>
            <p:spPr bwMode="auto">
              <a:xfrm>
                <a:off x="4368" y="148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0" name="Freeform 138"/>
              <p:cNvSpPr/>
              <p:nvPr/>
            </p:nvSpPr>
            <p:spPr bwMode="auto">
              <a:xfrm>
                <a:off x="4504" y="13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1" name="Freeform 139"/>
              <p:cNvSpPr/>
              <p:nvPr/>
            </p:nvSpPr>
            <p:spPr bwMode="auto">
              <a:xfrm>
                <a:off x="4506" y="13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2" name="Freeform 140"/>
              <p:cNvSpPr/>
              <p:nvPr/>
            </p:nvSpPr>
            <p:spPr bwMode="auto">
              <a:xfrm>
                <a:off x="4368" y="1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3" name="Freeform 141"/>
              <p:cNvSpPr/>
              <p:nvPr/>
            </p:nvSpPr>
            <p:spPr bwMode="auto">
              <a:xfrm>
                <a:off x="4364" y="148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4" name="Freeform 142"/>
              <p:cNvSpPr/>
              <p:nvPr/>
            </p:nvSpPr>
            <p:spPr bwMode="auto">
              <a:xfrm>
                <a:off x="4368" y="149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5" name="Freeform 143"/>
              <p:cNvSpPr/>
              <p:nvPr/>
            </p:nvSpPr>
            <p:spPr bwMode="auto">
              <a:xfrm>
                <a:off x="4487" y="1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6" name="Freeform 144"/>
              <p:cNvSpPr/>
              <p:nvPr/>
            </p:nvSpPr>
            <p:spPr bwMode="auto">
              <a:xfrm>
                <a:off x="4514" y="138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7" name="Freeform 145"/>
              <p:cNvSpPr/>
              <p:nvPr/>
            </p:nvSpPr>
            <p:spPr bwMode="auto">
              <a:xfrm>
                <a:off x="4548" y="139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8" name="Freeform 146"/>
              <p:cNvSpPr/>
              <p:nvPr/>
            </p:nvSpPr>
            <p:spPr bwMode="auto">
              <a:xfrm>
                <a:off x="4550" y="1399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9" name="Freeform 147"/>
              <p:cNvSpPr/>
              <p:nvPr/>
            </p:nvSpPr>
            <p:spPr bwMode="auto">
              <a:xfrm>
                <a:off x="4521" y="138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0" name="Freeform 148"/>
              <p:cNvSpPr/>
              <p:nvPr/>
            </p:nvSpPr>
            <p:spPr bwMode="auto">
              <a:xfrm>
                <a:off x="4516" y="1378"/>
                <a:ext cx="5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1" name="Freeform 149"/>
              <p:cNvSpPr/>
              <p:nvPr/>
            </p:nvSpPr>
            <p:spPr bwMode="auto">
              <a:xfrm>
                <a:off x="4519" y="138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2" name="Freeform 150"/>
              <p:cNvSpPr/>
              <p:nvPr/>
            </p:nvSpPr>
            <p:spPr bwMode="auto">
              <a:xfrm>
                <a:off x="3876" y="13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3" name="Freeform 151"/>
              <p:cNvSpPr/>
              <p:nvPr/>
            </p:nvSpPr>
            <p:spPr bwMode="auto">
              <a:xfrm>
                <a:off x="4465" y="1920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4" name="Freeform 152"/>
              <p:cNvSpPr/>
              <p:nvPr/>
            </p:nvSpPr>
            <p:spPr bwMode="auto">
              <a:xfrm>
                <a:off x="4468" y="1918"/>
                <a:ext cx="6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5" name="Freeform 153"/>
              <p:cNvSpPr/>
              <p:nvPr/>
            </p:nvSpPr>
            <p:spPr bwMode="auto">
              <a:xfrm>
                <a:off x="3912" y="12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6" name="Freeform 154"/>
              <p:cNvSpPr/>
              <p:nvPr/>
            </p:nvSpPr>
            <p:spPr bwMode="auto">
              <a:xfrm>
                <a:off x="3876" y="13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7" name="Rectangle 155"/>
              <p:cNvSpPr>
                <a:spLocks noChangeArrowheads="1"/>
              </p:cNvSpPr>
              <p:nvPr/>
            </p:nvSpPr>
            <p:spPr bwMode="auto">
              <a:xfrm>
                <a:off x="4402" y="1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8" name="Freeform 156"/>
              <p:cNvSpPr/>
              <p:nvPr/>
            </p:nvSpPr>
            <p:spPr bwMode="auto">
              <a:xfrm>
                <a:off x="4546" y="14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9" name="Freeform 157"/>
              <p:cNvSpPr/>
              <p:nvPr/>
            </p:nvSpPr>
            <p:spPr bwMode="auto">
              <a:xfrm>
                <a:off x="3914" y="12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0" name="Freeform 158"/>
              <p:cNvSpPr/>
              <p:nvPr/>
            </p:nvSpPr>
            <p:spPr bwMode="auto">
              <a:xfrm>
                <a:off x="4423" y="1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1" name="Freeform 159"/>
              <p:cNvSpPr/>
              <p:nvPr/>
            </p:nvSpPr>
            <p:spPr bwMode="auto">
              <a:xfrm>
                <a:off x="4465" y="145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2" name="Freeform 160"/>
              <p:cNvSpPr/>
              <p:nvPr/>
            </p:nvSpPr>
            <p:spPr bwMode="auto">
              <a:xfrm>
                <a:off x="4355" y="150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3" name="Freeform 161"/>
              <p:cNvSpPr/>
              <p:nvPr/>
            </p:nvSpPr>
            <p:spPr bwMode="auto">
              <a:xfrm>
                <a:off x="4383" y="14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4" name="Freeform 162"/>
              <p:cNvSpPr/>
              <p:nvPr/>
            </p:nvSpPr>
            <p:spPr bwMode="auto">
              <a:xfrm>
                <a:off x="4287" y="1378"/>
                <a:ext cx="261" cy="237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5" name="Freeform 163"/>
              <p:cNvSpPr/>
              <p:nvPr/>
            </p:nvSpPr>
            <p:spPr bwMode="auto">
              <a:xfrm>
                <a:off x="4499" y="19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6" name="Freeform 164"/>
              <p:cNvSpPr/>
              <p:nvPr/>
            </p:nvSpPr>
            <p:spPr bwMode="auto">
              <a:xfrm>
                <a:off x="3914" y="132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7" name="Freeform 165"/>
              <p:cNvSpPr/>
              <p:nvPr/>
            </p:nvSpPr>
            <p:spPr bwMode="auto">
              <a:xfrm>
                <a:off x="3122" y="21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8" name="Freeform 166"/>
              <p:cNvSpPr/>
              <p:nvPr/>
            </p:nvSpPr>
            <p:spPr bwMode="auto">
              <a:xfrm>
                <a:off x="3126" y="21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9" name="Freeform 167"/>
              <p:cNvSpPr/>
              <p:nvPr/>
            </p:nvSpPr>
            <p:spPr bwMode="auto">
              <a:xfrm>
                <a:off x="3540" y="154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0" name="Freeform 168"/>
              <p:cNvSpPr/>
              <p:nvPr/>
            </p:nvSpPr>
            <p:spPr bwMode="auto">
              <a:xfrm>
                <a:off x="3156" y="22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1" name="Freeform 169"/>
              <p:cNvSpPr/>
              <p:nvPr/>
            </p:nvSpPr>
            <p:spPr bwMode="auto">
              <a:xfrm>
                <a:off x="3129" y="218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2" name="Freeform 170"/>
              <p:cNvSpPr/>
              <p:nvPr/>
            </p:nvSpPr>
            <p:spPr bwMode="auto">
              <a:xfrm>
                <a:off x="3129" y="21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3" name="Freeform 171"/>
              <p:cNvSpPr/>
              <p:nvPr/>
            </p:nvSpPr>
            <p:spPr bwMode="auto">
              <a:xfrm>
                <a:off x="3129" y="21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4" name="Freeform 172"/>
              <p:cNvSpPr/>
              <p:nvPr/>
            </p:nvSpPr>
            <p:spPr bwMode="auto">
              <a:xfrm>
                <a:off x="3205" y="216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5" name="Freeform 173"/>
              <p:cNvSpPr/>
              <p:nvPr/>
            </p:nvSpPr>
            <p:spPr bwMode="auto">
              <a:xfrm>
                <a:off x="3207" y="21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6" name="Freeform 174"/>
              <p:cNvSpPr/>
              <p:nvPr/>
            </p:nvSpPr>
            <p:spPr bwMode="auto">
              <a:xfrm>
                <a:off x="3207" y="216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7" name="Freeform 175"/>
              <p:cNvSpPr/>
              <p:nvPr/>
            </p:nvSpPr>
            <p:spPr bwMode="auto">
              <a:xfrm>
                <a:off x="3194" y="2156"/>
                <a:ext cx="0" cy="6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8" name="Freeform 176"/>
              <p:cNvSpPr/>
              <p:nvPr/>
            </p:nvSpPr>
            <p:spPr bwMode="auto">
              <a:xfrm>
                <a:off x="3209" y="219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9" name="Freeform 177"/>
              <p:cNvSpPr/>
              <p:nvPr/>
            </p:nvSpPr>
            <p:spPr bwMode="auto">
              <a:xfrm>
                <a:off x="3472" y="20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0" name="Freeform 178"/>
              <p:cNvSpPr/>
              <p:nvPr/>
            </p:nvSpPr>
            <p:spPr bwMode="auto">
              <a:xfrm>
                <a:off x="3201" y="215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1" name="Freeform 179"/>
              <p:cNvSpPr/>
              <p:nvPr/>
            </p:nvSpPr>
            <p:spPr bwMode="auto">
              <a:xfrm>
                <a:off x="3211" y="219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2" name="Freeform 180"/>
              <p:cNvSpPr/>
              <p:nvPr/>
            </p:nvSpPr>
            <p:spPr bwMode="auto">
              <a:xfrm>
                <a:off x="3317" y="256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3" name="Freeform 181"/>
              <p:cNvSpPr/>
              <p:nvPr/>
            </p:nvSpPr>
            <p:spPr bwMode="auto">
              <a:xfrm>
                <a:off x="3345" y="25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4" name="Freeform 182"/>
              <p:cNvSpPr/>
              <p:nvPr/>
            </p:nvSpPr>
            <p:spPr bwMode="auto">
              <a:xfrm>
                <a:off x="3211" y="2192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5" name="Freeform 183"/>
              <p:cNvSpPr/>
              <p:nvPr/>
            </p:nvSpPr>
            <p:spPr bwMode="auto">
              <a:xfrm>
                <a:off x="3266" y="25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6" name="Freeform 184"/>
              <p:cNvSpPr/>
              <p:nvPr/>
            </p:nvSpPr>
            <p:spPr bwMode="auto">
              <a:xfrm>
                <a:off x="3271" y="25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7" name="Freeform 185"/>
              <p:cNvSpPr/>
              <p:nvPr/>
            </p:nvSpPr>
            <p:spPr bwMode="auto">
              <a:xfrm>
                <a:off x="3273" y="255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8" name="Freeform 186"/>
              <p:cNvSpPr/>
              <p:nvPr/>
            </p:nvSpPr>
            <p:spPr bwMode="auto">
              <a:xfrm>
                <a:off x="3271" y="255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9" name="Freeform 187"/>
              <p:cNvSpPr/>
              <p:nvPr/>
            </p:nvSpPr>
            <p:spPr bwMode="auto">
              <a:xfrm>
                <a:off x="4616" y="18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0" name="Freeform 188"/>
              <p:cNvSpPr/>
              <p:nvPr/>
            </p:nvSpPr>
            <p:spPr bwMode="auto">
              <a:xfrm>
                <a:off x="3175" y="221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1" name="Freeform 189"/>
              <p:cNvSpPr/>
              <p:nvPr/>
            </p:nvSpPr>
            <p:spPr bwMode="auto">
              <a:xfrm>
                <a:off x="3137" y="2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2" name="Freeform 190"/>
              <p:cNvSpPr/>
              <p:nvPr/>
            </p:nvSpPr>
            <p:spPr bwMode="auto">
              <a:xfrm>
                <a:off x="3203" y="216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3" name="Freeform 191"/>
              <p:cNvSpPr/>
              <p:nvPr/>
            </p:nvSpPr>
            <p:spPr bwMode="auto">
              <a:xfrm>
                <a:off x="4497" y="19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4" name="Freeform 192"/>
              <p:cNvSpPr/>
              <p:nvPr/>
            </p:nvSpPr>
            <p:spPr bwMode="auto">
              <a:xfrm>
                <a:off x="3082" y="2156"/>
                <a:ext cx="131" cy="91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5" name="Freeform 193"/>
              <p:cNvSpPr/>
              <p:nvPr/>
            </p:nvSpPr>
            <p:spPr bwMode="auto">
              <a:xfrm>
                <a:off x="3192" y="216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6" name="Freeform 194"/>
              <p:cNvSpPr/>
              <p:nvPr/>
            </p:nvSpPr>
            <p:spPr bwMode="auto">
              <a:xfrm>
                <a:off x="3146" y="21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7" name="Freeform 195"/>
              <p:cNvSpPr/>
              <p:nvPr/>
            </p:nvSpPr>
            <p:spPr bwMode="auto">
              <a:xfrm>
                <a:off x="3264" y="185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8" name="Freeform 196"/>
              <p:cNvSpPr/>
              <p:nvPr/>
            </p:nvSpPr>
            <p:spPr bwMode="auto">
              <a:xfrm>
                <a:off x="3209" y="18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9" name="Freeform 197"/>
              <p:cNvSpPr/>
              <p:nvPr/>
            </p:nvSpPr>
            <p:spPr bwMode="auto">
              <a:xfrm>
                <a:off x="3343" y="24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0" name="Freeform 198"/>
              <p:cNvSpPr/>
              <p:nvPr/>
            </p:nvSpPr>
            <p:spPr bwMode="auto">
              <a:xfrm>
                <a:off x="3186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1" name="Freeform 199"/>
              <p:cNvSpPr/>
              <p:nvPr/>
            </p:nvSpPr>
            <p:spPr bwMode="auto">
              <a:xfrm>
                <a:off x="3188" y="18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2" name="Freeform 200"/>
              <p:cNvSpPr/>
              <p:nvPr/>
            </p:nvSpPr>
            <p:spPr bwMode="auto">
              <a:xfrm>
                <a:off x="3184" y="183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3" name="Freeform 201"/>
              <p:cNvSpPr/>
              <p:nvPr/>
            </p:nvSpPr>
            <p:spPr bwMode="auto">
              <a:xfrm>
                <a:off x="3351" y="246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4" name="Freeform 202"/>
              <p:cNvSpPr/>
              <p:nvPr/>
            </p:nvSpPr>
            <p:spPr bwMode="auto">
              <a:xfrm>
                <a:off x="3173" y="183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5" name="Freeform 203"/>
              <p:cNvSpPr/>
              <p:nvPr/>
            </p:nvSpPr>
            <p:spPr bwMode="auto">
              <a:xfrm>
                <a:off x="3536" y="1554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6" name="Freeform 204"/>
              <p:cNvSpPr/>
              <p:nvPr/>
            </p:nvSpPr>
            <p:spPr bwMode="auto">
              <a:xfrm>
                <a:off x="3538" y="155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grpSp>
          <p:nvGrpSpPr>
            <p:cNvPr id="20" name="Group 406"/>
            <p:cNvGrpSpPr/>
            <p:nvPr/>
          </p:nvGrpSpPr>
          <p:grpSpPr bwMode="auto">
            <a:xfrm>
              <a:off x="3112" y="1551"/>
              <a:ext cx="1462" cy="1559"/>
              <a:chOff x="3112" y="1551"/>
              <a:chExt cx="1462" cy="1559"/>
            </a:xfrm>
            <a:grpFill/>
          </p:grpSpPr>
          <p:sp>
            <p:nvSpPr>
              <p:cNvPr id="67" name="Freeform 206"/>
              <p:cNvSpPr/>
              <p:nvPr/>
            </p:nvSpPr>
            <p:spPr bwMode="auto">
              <a:xfrm>
                <a:off x="3534" y="1558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3513" y="158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3513" y="1579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3536" y="1551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3112" y="1810"/>
                <a:ext cx="161" cy="87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3266" y="1867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3266" y="1861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4" name="Freeform 213"/>
              <p:cNvSpPr/>
              <p:nvPr/>
            </p:nvSpPr>
            <p:spPr bwMode="auto">
              <a:xfrm>
                <a:off x="3260" y="185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5" name="Freeform 214"/>
              <p:cNvSpPr/>
              <p:nvPr/>
            </p:nvSpPr>
            <p:spPr bwMode="auto">
              <a:xfrm>
                <a:off x="3260" y="1893"/>
                <a:ext cx="4" cy="6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6" name="Freeform 215"/>
              <p:cNvSpPr/>
              <p:nvPr/>
            </p:nvSpPr>
            <p:spPr bwMode="auto">
              <a:xfrm>
                <a:off x="3269" y="18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7" name="Freeform 216"/>
              <p:cNvSpPr/>
              <p:nvPr/>
            </p:nvSpPr>
            <p:spPr bwMode="auto">
              <a:xfrm>
                <a:off x="3260" y="1895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8" name="Freeform 217"/>
              <p:cNvSpPr/>
              <p:nvPr/>
            </p:nvSpPr>
            <p:spPr bwMode="auto">
              <a:xfrm>
                <a:off x="453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9" name="Freeform 218"/>
              <p:cNvSpPr/>
              <p:nvPr/>
            </p:nvSpPr>
            <p:spPr bwMode="auto">
              <a:xfrm>
                <a:off x="3213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0" name="Freeform 219"/>
              <p:cNvSpPr/>
              <p:nvPr/>
            </p:nvSpPr>
            <p:spPr bwMode="auto">
              <a:xfrm>
                <a:off x="3190" y="182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1" name="Freeform 220"/>
              <p:cNvSpPr/>
              <p:nvPr/>
            </p:nvSpPr>
            <p:spPr bwMode="auto">
              <a:xfrm>
                <a:off x="3271" y="18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2" name="Freeform 221"/>
              <p:cNvSpPr/>
              <p:nvPr/>
            </p:nvSpPr>
            <p:spPr bwMode="auto">
              <a:xfrm>
                <a:off x="3190" y="187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3" name="Freeform 222"/>
              <p:cNvSpPr/>
              <p:nvPr/>
            </p:nvSpPr>
            <p:spPr bwMode="auto">
              <a:xfrm>
                <a:off x="4574" y="185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4" name="Freeform 223"/>
              <p:cNvSpPr/>
              <p:nvPr/>
            </p:nvSpPr>
            <p:spPr bwMode="auto">
              <a:xfrm>
                <a:off x="3199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5" name="Freeform 224"/>
              <p:cNvSpPr/>
              <p:nvPr/>
            </p:nvSpPr>
            <p:spPr bwMode="auto">
              <a:xfrm>
                <a:off x="3271" y="1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6" name="Freeform 225"/>
              <p:cNvSpPr/>
              <p:nvPr/>
            </p:nvSpPr>
            <p:spPr bwMode="auto">
              <a:xfrm>
                <a:off x="3742" y="3006"/>
                <a:ext cx="6" cy="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7" name="Freeform 226"/>
              <p:cNvSpPr/>
              <p:nvPr/>
            </p:nvSpPr>
            <p:spPr bwMode="auto">
              <a:xfrm>
                <a:off x="3988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8" name="Freeform 227"/>
              <p:cNvSpPr/>
              <p:nvPr/>
            </p:nvSpPr>
            <p:spPr bwMode="auto">
              <a:xfrm>
                <a:off x="3742" y="30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9" name="Rectangle 228"/>
              <p:cNvSpPr>
                <a:spLocks noChangeArrowheads="1"/>
              </p:cNvSpPr>
              <p:nvPr/>
            </p:nvSpPr>
            <p:spPr bwMode="auto">
              <a:xfrm>
                <a:off x="3748" y="301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0" name="Freeform 229"/>
              <p:cNvSpPr/>
              <p:nvPr/>
            </p:nvSpPr>
            <p:spPr bwMode="auto">
              <a:xfrm>
                <a:off x="3744" y="2894"/>
                <a:ext cx="2" cy="10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1" name="Freeform 230"/>
              <p:cNvSpPr/>
              <p:nvPr/>
            </p:nvSpPr>
            <p:spPr bwMode="auto">
              <a:xfrm>
                <a:off x="3744" y="30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2" name="Freeform 231"/>
              <p:cNvSpPr/>
              <p:nvPr/>
            </p:nvSpPr>
            <p:spPr bwMode="auto">
              <a:xfrm>
                <a:off x="3742" y="28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3" name="Freeform 232"/>
              <p:cNvSpPr/>
              <p:nvPr/>
            </p:nvSpPr>
            <p:spPr bwMode="auto">
              <a:xfrm>
                <a:off x="3772" y="30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4" name="Freeform 233"/>
              <p:cNvSpPr/>
              <p:nvPr/>
            </p:nvSpPr>
            <p:spPr bwMode="auto">
              <a:xfrm>
                <a:off x="3895" y="30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5" name="Freeform 234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6" name="Freeform 235"/>
              <p:cNvSpPr/>
              <p:nvPr/>
            </p:nvSpPr>
            <p:spPr bwMode="auto">
              <a:xfrm>
                <a:off x="3742" y="28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7" name="Freeform 236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8" name="Freeform 237"/>
              <p:cNvSpPr/>
              <p:nvPr/>
            </p:nvSpPr>
            <p:spPr bwMode="auto">
              <a:xfrm>
                <a:off x="3755" y="30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9" name="Oval 238"/>
              <p:cNvSpPr>
                <a:spLocks noChangeArrowheads="1"/>
              </p:cNvSpPr>
              <p:nvPr/>
            </p:nvSpPr>
            <p:spPr bwMode="auto">
              <a:xfrm>
                <a:off x="3602" y="18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0" name="Freeform 239"/>
              <p:cNvSpPr/>
              <p:nvPr/>
            </p:nvSpPr>
            <p:spPr bwMode="auto">
              <a:xfrm>
                <a:off x="3922" y="28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1" name="Freeform 240"/>
              <p:cNvSpPr/>
              <p:nvPr/>
            </p:nvSpPr>
            <p:spPr bwMode="auto">
              <a:xfrm>
                <a:off x="3975" y="28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2" name="Freeform 241"/>
              <p:cNvSpPr/>
              <p:nvPr/>
            </p:nvSpPr>
            <p:spPr bwMode="auto">
              <a:xfrm>
                <a:off x="3954" y="2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3" name="Freeform 242"/>
              <p:cNvSpPr/>
              <p:nvPr/>
            </p:nvSpPr>
            <p:spPr bwMode="auto">
              <a:xfrm>
                <a:off x="3725" y="2760"/>
                <a:ext cx="399" cy="159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4" name="Freeform 243"/>
              <p:cNvSpPr/>
              <p:nvPr/>
            </p:nvSpPr>
            <p:spPr bwMode="auto">
              <a:xfrm>
                <a:off x="4005" y="285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5" name="Freeform 244"/>
              <p:cNvSpPr/>
              <p:nvPr/>
            </p:nvSpPr>
            <p:spPr bwMode="auto">
              <a:xfrm>
                <a:off x="3980" y="286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6" name="Freeform 245"/>
              <p:cNvSpPr/>
              <p:nvPr/>
            </p:nvSpPr>
            <p:spPr bwMode="auto">
              <a:xfrm>
                <a:off x="3982" y="28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7" name="Freeform 246"/>
              <p:cNvSpPr/>
              <p:nvPr/>
            </p:nvSpPr>
            <p:spPr bwMode="auto">
              <a:xfrm>
                <a:off x="3748" y="289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8" name="Freeform 247"/>
              <p:cNvSpPr/>
              <p:nvPr/>
            </p:nvSpPr>
            <p:spPr bwMode="auto">
              <a:xfrm>
                <a:off x="3980" y="287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9" name="Freeform 248"/>
              <p:cNvSpPr/>
              <p:nvPr/>
            </p:nvSpPr>
            <p:spPr bwMode="auto">
              <a:xfrm>
                <a:off x="3757" y="290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0" name="Freeform 249"/>
              <p:cNvSpPr/>
              <p:nvPr/>
            </p:nvSpPr>
            <p:spPr bwMode="auto">
              <a:xfrm>
                <a:off x="3776" y="291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1" name="Freeform 250"/>
              <p:cNvSpPr/>
              <p:nvPr/>
            </p:nvSpPr>
            <p:spPr bwMode="auto">
              <a:xfrm>
                <a:off x="3759" y="2904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2" name="Freeform 251"/>
              <p:cNvSpPr/>
              <p:nvPr/>
            </p:nvSpPr>
            <p:spPr bwMode="auto">
              <a:xfrm>
                <a:off x="3893" y="3080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3" name="Freeform 252"/>
              <p:cNvSpPr/>
              <p:nvPr/>
            </p:nvSpPr>
            <p:spPr bwMode="auto">
              <a:xfrm>
                <a:off x="3786" y="29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4" name="Freeform 253"/>
              <p:cNvSpPr/>
              <p:nvPr/>
            </p:nvSpPr>
            <p:spPr bwMode="auto">
              <a:xfrm>
                <a:off x="3952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5" name="Freeform 254"/>
              <p:cNvSpPr>
                <a:spLocks noEditPoints="1"/>
              </p:cNvSpPr>
              <p:nvPr/>
            </p:nvSpPr>
            <p:spPr bwMode="auto">
              <a:xfrm>
                <a:off x="3895" y="3015"/>
                <a:ext cx="152" cy="95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6" name="Freeform 255"/>
              <p:cNvSpPr/>
              <p:nvPr/>
            </p:nvSpPr>
            <p:spPr bwMode="auto">
              <a:xfrm>
                <a:off x="4011" y="306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7" name="Freeform 256"/>
              <p:cNvSpPr/>
              <p:nvPr/>
            </p:nvSpPr>
            <p:spPr bwMode="auto">
              <a:xfrm>
                <a:off x="3912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8" name="Freeform 257"/>
              <p:cNvSpPr/>
              <p:nvPr/>
            </p:nvSpPr>
            <p:spPr bwMode="auto">
              <a:xfrm>
                <a:off x="3996" y="3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9" name="Oval 258"/>
              <p:cNvSpPr>
                <a:spLocks noChangeArrowheads="1"/>
              </p:cNvSpPr>
              <p:nvPr/>
            </p:nvSpPr>
            <p:spPr bwMode="auto">
              <a:xfrm>
                <a:off x="3595" y="18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0" name="Freeform 259"/>
              <p:cNvSpPr/>
              <p:nvPr/>
            </p:nvSpPr>
            <p:spPr bwMode="auto">
              <a:xfrm>
                <a:off x="3598" y="18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1" name="Freeform 260"/>
              <p:cNvSpPr/>
              <p:nvPr/>
            </p:nvSpPr>
            <p:spPr bwMode="auto">
              <a:xfrm>
                <a:off x="3918" y="28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2" name="Freeform 261"/>
              <p:cNvSpPr/>
              <p:nvPr/>
            </p:nvSpPr>
            <p:spPr bwMode="auto">
              <a:xfrm>
                <a:off x="3924" y="303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3" name="Freeform 262"/>
              <p:cNvSpPr/>
              <p:nvPr/>
            </p:nvSpPr>
            <p:spPr bwMode="auto">
              <a:xfrm>
                <a:off x="3986" y="302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4" name="Freeform 263"/>
              <p:cNvSpPr/>
              <p:nvPr/>
            </p:nvSpPr>
            <p:spPr bwMode="auto">
              <a:xfrm>
                <a:off x="3899" y="309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5" name="Rectangle 264"/>
              <p:cNvSpPr>
                <a:spLocks noChangeArrowheads="1"/>
              </p:cNvSpPr>
              <p:nvPr/>
            </p:nvSpPr>
            <p:spPr bwMode="auto">
              <a:xfrm>
                <a:off x="4013" y="3004"/>
                <a:ext cx="1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6" name="Freeform 265"/>
              <p:cNvSpPr/>
              <p:nvPr/>
            </p:nvSpPr>
            <p:spPr bwMode="auto">
              <a:xfrm>
                <a:off x="3903" y="30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7" name="Freeform 266"/>
              <p:cNvSpPr/>
              <p:nvPr/>
            </p:nvSpPr>
            <p:spPr bwMode="auto">
              <a:xfrm>
                <a:off x="3905" y="3055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8" name="Freeform 267"/>
              <p:cNvSpPr/>
              <p:nvPr/>
            </p:nvSpPr>
            <p:spPr bwMode="auto">
              <a:xfrm>
                <a:off x="3897" y="30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9" name="Freeform 268"/>
              <p:cNvSpPr/>
              <p:nvPr/>
            </p:nvSpPr>
            <p:spPr bwMode="auto">
              <a:xfrm>
                <a:off x="3897" y="309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0" name="Freeform 269"/>
              <p:cNvSpPr/>
              <p:nvPr/>
            </p:nvSpPr>
            <p:spPr bwMode="auto">
              <a:xfrm>
                <a:off x="3984" y="30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1" name="Freeform 270"/>
              <p:cNvSpPr/>
              <p:nvPr/>
            </p:nvSpPr>
            <p:spPr bwMode="auto">
              <a:xfrm>
                <a:off x="3600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2" name="Freeform 271"/>
              <p:cNvSpPr/>
              <p:nvPr/>
            </p:nvSpPr>
            <p:spPr bwMode="auto">
              <a:xfrm>
                <a:off x="3905" y="31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3" name="Freeform 272"/>
              <p:cNvSpPr/>
              <p:nvPr/>
            </p:nvSpPr>
            <p:spPr bwMode="auto">
              <a:xfrm>
                <a:off x="4230" y="248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4" name="Freeform 273"/>
              <p:cNvSpPr/>
              <p:nvPr/>
            </p:nvSpPr>
            <p:spPr bwMode="auto">
              <a:xfrm>
                <a:off x="3895" y="3080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5" name="Freeform 274"/>
              <p:cNvSpPr/>
              <p:nvPr/>
            </p:nvSpPr>
            <p:spPr bwMode="auto">
              <a:xfrm>
                <a:off x="4007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6" name="Freeform 275"/>
              <p:cNvSpPr/>
              <p:nvPr/>
            </p:nvSpPr>
            <p:spPr bwMode="auto">
              <a:xfrm>
                <a:off x="3598" y="18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7" name="Freeform 276"/>
              <p:cNvSpPr/>
              <p:nvPr/>
            </p:nvSpPr>
            <p:spPr bwMode="auto">
              <a:xfrm>
                <a:off x="4005" y="30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8" name="Freeform 277"/>
              <p:cNvSpPr/>
              <p:nvPr/>
            </p:nvSpPr>
            <p:spPr bwMode="auto">
              <a:xfrm>
                <a:off x="4007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9" name="Freeform 278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0" name="Freeform 279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1" name="Freeform 280"/>
              <p:cNvSpPr/>
              <p:nvPr/>
            </p:nvSpPr>
            <p:spPr bwMode="auto">
              <a:xfrm>
                <a:off x="4009" y="308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2" name="Freeform 281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3" name="Freeform 282"/>
              <p:cNvSpPr/>
              <p:nvPr/>
            </p:nvSpPr>
            <p:spPr bwMode="auto">
              <a:xfrm>
                <a:off x="3929" y="1870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4" name="Freeform 283"/>
              <p:cNvSpPr/>
              <p:nvPr/>
            </p:nvSpPr>
            <p:spPr bwMode="auto">
              <a:xfrm>
                <a:off x="3687" y="157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5" name="Freeform 284"/>
              <p:cNvSpPr/>
              <p:nvPr/>
            </p:nvSpPr>
            <p:spPr bwMode="auto">
              <a:xfrm>
                <a:off x="4086" y="15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6" name="Freeform 285"/>
              <p:cNvSpPr/>
              <p:nvPr/>
            </p:nvSpPr>
            <p:spPr bwMode="auto">
              <a:xfrm>
                <a:off x="3574" y="1912"/>
                <a:ext cx="2" cy="21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7" name="Freeform 286"/>
              <p:cNvSpPr>
                <a:spLocks noEditPoints="1"/>
              </p:cNvSpPr>
              <p:nvPr/>
            </p:nvSpPr>
            <p:spPr bwMode="auto">
              <a:xfrm>
                <a:off x="3559" y="1774"/>
                <a:ext cx="77" cy="91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8" name="Freeform 287"/>
              <p:cNvSpPr/>
              <p:nvPr/>
            </p:nvSpPr>
            <p:spPr bwMode="auto">
              <a:xfrm>
                <a:off x="3608" y="190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9" name="Freeform 288"/>
              <p:cNvSpPr/>
              <p:nvPr/>
            </p:nvSpPr>
            <p:spPr bwMode="auto">
              <a:xfrm>
                <a:off x="4113" y="1587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0" name="Freeform 289"/>
              <p:cNvSpPr/>
              <p:nvPr/>
            </p:nvSpPr>
            <p:spPr bwMode="auto">
              <a:xfrm>
                <a:off x="3593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1" name="Freeform 290"/>
              <p:cNvSpPr/>
              <p:nvPr/>
            </p:nvSpPr>
            <p:spPr bwMode="auto">
              <a:xfrm>
                <a:off x="4251" y="1730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2" name="Freeform 291"/>
              <p:cNvSpPr/>
              <p:nvPr/>
            </p:nvSpPr>
            <p:spPr bwMode="auto">
              <a:xfrm>
                <a:off x="3980" y="24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3" name="Freeform 292"/>
              <p:cNvSpPr/>
              <p:nvPr/>
            </p:nvSpPr>
            <p:spPr bwMode="auto">
              <a:xfrm>
                <a:off x="3980" y="2446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4" name="Freeform 293"/>
              <p:cNvSpPr/>
              <p:nvPr/>
            </p:nvSpPr>
            <p:spPr bwMode="auto">
              <a:xfrm>
                <a:off x="4062" y="225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5" name="Freeform 294"/>
              <p:cNvSpPr/>
              <p:nvPr/>
            </p:nvSpPr>
            <p:spPr bwMode="auto">
              <a:xfrm>
                <a:off x="4162" y="2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6" name="Freeform 295"/>
              <p:cNvSpPr/>
              <p:nvPr/>
            </p:nvSpPr>
            <p:spPr bwMode="auto">
              <a:xfrm>
                <a:off x="4164" y="213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7" name="Freeform 296"/>
              <p:cNvSpPr/>
              <p:nvPr/>
            </p:nvSpPr>
            <p:spPr bwMode="auto">
              <a:xfrm>
                <a:off x="3606" y="18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8" name="Oval 297"/>
              <p:cNvSpPr>
                <a:spLocks noChangeArrowheads="1"/>
              </p:cNvSpPr>
              <p:nvPr/>
            </p:nvSpPr>
            <p:spPr bwMode="auto">
              <a:xfrm>
                <a:off x="3598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9" name="Oval 298"/>
              <p:cNvSpPr>
                <a:spLocks noChangeArrowheads="1"/>
              </p:cNvSpPr>
              <p:nvPr/>
            </p:nvSpPr>
            <p:spPr bwMode="auto">
              <a:xfrm>
                <a:off x="3600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0" name="Freeform 299"/>
              <p:cNvSpPr/>
              <p:nvPr/>
            </p:nvSpPr>
            <p:spPr bwMode="auto">
              <a:xfrm>
                <a:off x="3598" y="18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1" name="Oval 300"/>
              <p:cNvSpPr>
                <a:spLocks noChangeArrowheads="1"/>
              </p:cNvSpPr>
              <p:nvPr/>
            </p:nvSpPr>
            <p:spPr bwMode="auto">
              <a:xfrm>
                <a:off x="3602" y="1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2" name="Freeform 301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3" name="Freeform 302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4" name="Oval 303"/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5" name="Freeform 304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6" name="Freeform 305"/>
              <p:cNvSpPr/>
              <p:nvPr/>
            </p:nvSpPr>
            <p:spPr bwMode="auto">
              <a:xfrm>
                <a:off x="3598" y="18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7" name="Oval 306"/>
              <p:cNvSpPr>
                <a:spLocks noChangeArrowheads="1"/>
              </p:cNvSpPr>
              <p:nvPr/>
            </p:nvSpPr>
            <p:spPr bwMode="auto">
              <a:xfrm>
                <a:off x="3612" y="18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8" name="Freeform 307"/>
              <p:cNvSpPr/>
              <p:nvPr/>
            </p:nvSpPr>
            <p:spPr bwMode="auto">
              <a:xfrm>
                <a:off x="3977" y="24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9" name="Freeform 308"/>
              <p:cNvSpPr/>
              <p:nvPr/>
            </p:nvSpPr>
            <p:spPr bwMode="auto">
              <a:xfrm>
                <a:off x="3595" y="181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0" name="Freeform 309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1" name="Freeform 310"/>
              <p:cNvSpPr/>
              <p:nvPr/>
            </p:nvSpPr>
            <p:spPr bwMode="auto">
              <a:xfrm>
                <a:off x="3967" y="249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2" name="Freeform 311"/>
              <p:cNvSpPr/>
              <p:nvPr/>
            </p:nvSpPr>
            <p:spPr bwMode="auto">
              <a:xfrm>
                <a:off x="3825" y="22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3" name="Freeform 312"/>
              <p:cNvSpPr/>
              <p:nvPr/>
            </p:nvSpPr>
            <p:spPr bwMode="auto">
              <a:xfrm>
                <a:off x="3810" y="2268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4" name="Freeform 313"/>
              <p:cNvSpPr/>
              <p:nvPr/>
            </p:nvSpPr>
            <p:spPr bwMode="auto">
              <a:xfrm>
                <a:off x="3835" y="22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5" name="Freeform 314"/>
              <p:cNvSpPr/>
              <p:nvPr/>
            </p:nvSpPr>
            <p:spPr bwMode="auto">
              <a:xfrm>
                <a:off x="3833" y="226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6" name="Freeform 315"/>
              <p:cNvSpPr/>
              <p:nvPr/>
            </p:nvSpPr>
            <p:spPr bwMode="auto">
              <a:xfrm>
                <a:off x="3833" y="2328"/>
                <a:ext cx="9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7" name="Freeform 316"/>
              <p:cNvSpPr/>
              <p:nvPr/>
            </p:nvSpPr>
            <p:spPr bwMode="auto">
              <a:xfrm>
                <a:off x="3837" y="233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8" name="Freeform 317"/>
              <p:cNvSpPr/>
              <p:nvPr/>
            </p:nvSpPr>
            <p:spPr bwMode="auto">
              <a:xfrm>
                <a:off x="3839" y="2328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9" name="Freeform 318"/>
              <p:cNvSpPr/>
              <p:nvPr/>
            </p:nvSpPr>
            <p:spPr bwMode="auto">
              <a:xfrm>
                <a:off x="3827" y="226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0" name="Freeform 319"/>
              <p:cNvSpPr/>
              <p:nvPr/>
            </p:nvSpPr>
            <p:spPr bwMode="auto">
              <a:xfrm>
                <a:off x="3729" y="285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1" name="Freeform 320"/>
              <p:cNvSpPr/>
              <p:nvPr/>
            </p:nvSpPr>
            <p:spPr bwMode="auto">
              <a:xfrm>
                <a:off x="3731" y="285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2" name="Freeform 321"/>
              <p:cNvSpPr/>
              <p:nvPr/>
            </p:nvSpPr>
            <p:spPr bwMode="auto">
              <a:xfrm>
                <a:off x="3897" y="282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3" name="Freeform 322"/>
              <p:cNvSpPr/>
              <p:nvPr/>
            </p:nvSpPr>
            <p:spPr bwMode="auto">
              <a:xfrm>
                <a:off x="4007" y="27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4" name="Freeform 323"/>
              <p:cNvSpPr/>
              <p:nvPr/>
            </p:nvSpPr>
            <p:spPr bwMode="auto">
              <a:xfrm>
                <a:off x="3971" y="281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5" name="Freeform 324"/>
              <p:cNvSpPr/>
              <p:nvPr/>
            </p:nvSpPr>
            <p:spPr bwMode="auto">
              <a:xfrm>
                <a:off x="3969" y="250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6" name="Freeform 325"/>
              <p:cNvSpPr/>
              <p:nvPr/>
            </p:nvSpPr>
            <p:spPr bwMode="auto">
              <a:xfrm>
                <a:off x="3850" y="2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7" name="Freeform 326"/>
              <p:cNvSpPr/>
              <p:nvPr/>
            </p:nvSpPr>
            <p:spPr bwMode="auto">
              <a:xfrm>
                <a:off x="3668" y="2060"/>
                <a:ext cx="8" cy="17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8" name="Freeform 327"/>
              <p:cNvSpPr/>
              <p:nvPr/>
            </p:nvSpPr>
            <p:spPr bwMode="auto">
              <a:xfrm>
                <a:off x="3837" y="232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9" name="Freeform 328"/>
              <p:cNvSpPr/>
              <p:nvPr/>
            </p:nvSpPr>
            <p:spPr bwMode="auto">
              <a:xfrm>
                <a:off x="3965" y="25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0" name="Freeform 329"/>
              <p:cNvSpPr/>
              <p:nvPr/>
            </p:nvSpPr>
            <p:spPr bwMode="auto">
              <a:xfrm>
                <a:off x="3973" y="24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1" name="Freeform 330"/>
              <p:cNvSpPr/>
              <p:nvPr/>
            </p:nvSpPr>
            <p:spPr bwMode="auto">
              <a:xfrm>
                <a:off x="3965" y="2497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2" name="Freeform 331"/>
              <p:cNvSpPr/>
              <p:nvPr/>
            </p:nvSpPr>
            <p:spPr bwMode="auto">
              <a:xfrm>
                <a:off x="3835" y="2474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3" name="Freeform 332"/>
              <p:cNvSpPr/>
              <p:nvPr/>
            </p:nvSpPr>
            <p:spPr bwMode="auto">
              <a:xfrm>
                <a:off x="3829" y="2345"/>
                <a:ext cx="4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4" name="Freeform 333"/>
              <p:cNvSpPr/>
              <p:nvPr/>
            </p:nvSpPr>
            <p:spPr bwMode="auto">
              <a:xfrm>
                <a:off x="3831" y="23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5" name="Freeform 334"/>
              <p:cNvSpPr/>
              <p:nvPr/>
            </p:nvSpPr>
            <p:spPr bwMode="auto">
              <a:xfrm>
                <a:off x="3850" y="249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6" name="Freeform 335"/>
              <p:cNvSpPr/>
              <p:nvPr/>
            </p:nvSpPr>
            <p:spPr bwMode="auto">
              <a:xfrm>
                <a:off x="3835" y="233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7" name="Rectangle 336"/>
              <p:cNvSpPr>
                <a:spLocks noChangeArrowheads="1"/>
              </p:cNvSpPr>
              <p:nvPr/>
            </p:nvSpPr>
            <p:spPr bwMode="auto">
              <a:xfrm>
                <a:off x="3835" y="243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8" name="Freeform 337"/>
              <p:cNvSpPr/>
              <p:nvPr/>
            </p:nvSpPr>
            <p:spPr bwMode="auto">
              <a:xfrm>
                <a:off x="3831" y="2349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9" name="Freeform 338"/>
              <p:cNvSpPr/>
              <p:nvPr/>
            </p:nvSpPr>
            <p:spPr bwMode="auto">
              <a:xfrm>
                <a:off x="3602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0" name="Freeform 339"/>
              <p:cNvSpPr/>
              <p:nvPr/>
            </p:nvSpPr>
            <p:spPr bwMode="auto">
              <a:xfrm>
                <a:off x="3905" y="22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1" name="Freeform 340"/>
              <p:cNvSpPr/>
              <p:nvPr/>
            </p:nvSpPr>
            <p:spPr bwMode="auto">
              <a:xfrm>
                <a:off x="3778" y="297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2" name="Freeform 341"/>
              <p:cNvSpPr/>
              <p:nvPr/>
            </p:nvSpPr>
            <p:spPr bwMode="auto">
              <a:xfrm>
                <a:off x="3746" y="2826"/>
                <a:ext cx="399" cy="16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3" name="Freeform 342"/>
              <p:cNvSpPr/>
              <p:nvPr/>
            </p:nvSpPr>
            <p:spPr bwMode="auto">
              <a:xfrm>
                <a:off x="3757" y="2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4" name="Freeform 343"/>
              <p:cNvSpPr/>
              <p:nvPr/>
            </p:nvSpPr>
            <p:spPr bwMode="auto">
              <a:xfrm>
                <a:off x="4226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5" name="Freeform 344"/>
              <p:cNvSpPr/>
              <p:nvPr/>
            </p:nvSpPr>
            <p:spPr bwMode="auto">
              <a:xfrm>
                <a:off x="3752" y="29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6" name="Freeform 345"/>
              <p:cNvSpPr/>
              <p:nvPr/>
            </p:nvSpPr>
            <p:spPr bwMode="auto">
              <a:xfrm>
                <a:off x="3975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7" name="Freeform 346"/>
              <p:cNvSpPr/>
              <p:nvPr/>
            </p:nvSpPr>
            <p:spPr bwMode="auto">
              <a:xfrm>
                <a:off x="3905" y="22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8" name="Freeform 347"/>
              <p:cNvSpPr/>
              <p:nvPr/>
            </p:nvSpPr>
            <p:spPr bwMode="auto">
              <a:xfrm>
                <a:off x="4289" y="2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9" name="Freeform 348"/>
              <p:cNvSpPr/>
              <p:nvPr/>
            </p:nvSpPr>
            <p:spPr bwMode="auto">
              <a:xfrm>
                <a:off x="3899" y="22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0" name="Freeform 349"/>
              <p:cNvSpPr/>
              <p:nvPr/>
            </p:nvSpPr>
            <p:spPr bwMode="auto">
              <a:xfrm>
                <a:off x="3939" y="292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1" name="Freeform 350"/>
              <p:cNvSpPr/>
              <p:nvPr/>
            </p:nvSpPr>
            <p:spPr bwMode="auto">
              <a:xfrm>
                <a:off x="3888" y="22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2" name="Freeform 351"/>
              <p:cNvSpPr/>
              <p:nvPr/>
            </p:nvSpPr>
            <p:spPr bwMode="auto">
              <a:xfrm>
                <a:off x="3842" y="227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3" name="Freeform 352"/>
              <p:cNvSpPr/>
              <p:nvPr/>
            </p:nvSpPr>
            <p:spPr bwMode="auto">
              <a:xfrm>
                <a:off x="3844" y="22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4" name="Freeform 353"/>
              <p:cNvSpPr/>
              <p:nvPr/>
            </p:nvSpPr>
            <p:spPr bwMode="auto">
              <a:xfrm>
                <a:off x="3899" y="2272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5" name="Freeform 354"/>
              <p:cNvSpPr/>
              <p:nvPr/>
            </p:nvSpPr>
            <p:spPr bwMode="auto">
              <a:xfrm>
                <a:off x="3776" y="29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6" name="Freeform 355"/>
              <p:cNvSpPr/>
              <p:nvPr/>
            </p:nvSpPr>
            <p:spPr bwMode="auto">
              <a:xfrm>
                <a:off x="3795" y="2985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7" name="Freeform 356"/>
              <p:cNvSpPr/>
              <p:nvPr/>
            </p:nvSpPr>
            <p:spPr bwMode="auto">
              <a:xfrm>
                <a:off x="3765" y="2972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8" name="Freeform 357"/>
              <p:cNvSpPr/>
              <p:nvPr/>
            </p:nvSpPr>
            <p:spPr bwMode="auto">
              <a:xfrm>
                <a:off x="3803" y="298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9" name="Freeform 358"/>
              <p:cNvSpPr/>
              <p:nvPr/>
            </p:nvSpPr>
            <p:spPr bwMode="auto">
              <a:xfrm>
                <a:off x="3479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0" name="Freeform 359"/>
              <p:cNvSpPr/>
              <p:nvPr/>
            </p:nvSpPr>
            <p:spPr bwMode="auto">
              <a:xfrm>
                <a:off x="3761" y="29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1" name="Freeform 360"/>
              <p:cNvSpPr/>
              <p:nvPr/>
            </p:nvSpPr>
            <p:spPr bwMode="auto">
              <a:xfrm>
                <a:off x="3943" y="29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2" name="Freeform 361"/>
              <p:cNvSpPr/>
              <p:nvPr/>
            </p:nvSpPr>
            <p:spPr bwMode="auto">
              <a:xfrm>
                <a:off x="4003" y="294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3" name="Freeform 362"/>
              <p:cNvSpPr/>
              <p:nvPr/>
            </p:nvSpPr>
            <p:spPr bwMode="auto">
              <a:xfrm>
                <a:off x="4003" y="29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4" name="Freeform 363"/>
              <p:cNvSpPr/>
              <p:nvPr/>
            </p:nvSpPr>
            <p:spPr bwMode="auto">
              <a:xfrm>
                <a:off x="3996" y="295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5" name="Freeform 364"/>
              <p:cNvSpPr/>
              <p:nvPr/>
            </p:nvSpPr>
            <p:spPr bwMode="auto">
              <a:xfrm>
                <a:off x="3757" y="302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6" name="Freeform 365"/>
              <p:cNvSpPr/>
              <p:nvPr/>
            </p:nvSpPr>
            <p:spPr bwMode="auto">
              <a:xfrm>
                <a:off x="4003" y="294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7" name="Freeform 366"/>
              <p:cNvSpPr/>
              <p:nvPr/>
            </p:nvSpPr>
            <p:spPr bwMode="auto">
              <a:xfrm>
                <a:off x="3869" y="29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8" name="Freeform 367"/>
              <p:cNvSpPr/>
              <p:nvPr/>
            </p:nvSpPr>
            <p:spPr bwMode="auto">
              <a:xfrm>
                <a:off x="4026" y="292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9" name="Rectangle 368"/>
              <p:cNvSpPr>
                <a:spLocks noChangeArrowheads="1"/>
              </p:cNvSpPr>
              <p:nvPr/>
            </p:nvSpPr>
            <p:spPr bwMode="auto">
              <a:xfrm>
                <a:off x="4275" y="254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0" name="Oval 369"/>
              <p:cNvSpPr>
                <a:spLocks noChangeArrowheads="1"/>
              </p:cNvSpPr>
              <p:nvPr/>
            </p:nvSpPr>
            <p:spPr bwMode="auto">
              <a:xfrm>
                <a:off x="3472" y="20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1" name="Freeform 370"/>
              <p:cNvSpPr/>
              <p:nvPr/>
            </p:nvSpPr>
            <p:spPr bwMode="auto">
              <a:xfrm>
                <a:off x="4219" y="25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2" name="Freeform 371"/>
              <p:cNvSpPr/>
              <p:nvPr/>
            </p:nvSpPr>
            <p:spPr bwMode="auto">
              <a:xfrm>
                <a:off x="4230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3" name="Freeform 372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4" name="Freeform 373"/>
              <p:cNvSpPr/>
              <p:nvPr/>
            </p:nvSpPr>
            <p:spPr bwMode="auto">
              <a:xfrm>
                <a:off x="4217" y="2482"/>
                <a:ext cx="145" cy="117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5" name="Freeform 374"/>
              <p:cNvSpPr/>
              <p:nvPr/>
            </p:nvSpPr>
            <p:spPr bwMode="auto">
              <a:xfrm>
                <a:off x="3472" y="207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6" name="Freeform 375"/>
              <p:cNvSpPr/>
              <p:nvPr/>
            </p:nvSpPr>
            <p:spPr bwMode="auto">
              <a:xfrm>
                <a:off x="4219" y="2506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7" name="Freeform 376"/>
              <p:cNvSpPr/>
              <p:nvPr/>
            </p:nvSpPr>
            <p:spPr bwMode="auto">
              <a:xfrm>
                <a:off x="4228" y="2482"/>
                <a:ext cx="6" cy="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8" name="Freeform 377"/>
              <p:cNvSpPr/>
              <p:nvPr/>
            </p:nvSpPr>
            <p:spPr bwMode="auto">
              <a:xfrm>
                <a:off x="3472" y="207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9" name="Freeform 378"/>
              <p:cNvSpPr/>
              <p:nvPr/>
            </p:nvSpPr>
            <p:spPr bwMode="auto">
              <a:xfrm>
                <a:off x="3472" y="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0" name="Freeform 379"/>
              <p:cNvSpPr/>
              <p:nvPr/>
            </p:nvSpPr>
            <p:spPr bwMode="auto">
              <a:xfrm>
                <a:off x="4219" y="251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1" name="Freeform 380"/>
              <p:cNvSpPr/>
              <p:nvPr/>
            </p:nvSpPr>
            <p:spPr bwMode="auto">
              <a:xfrm>
                <a:off x="4221" y="2514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2" name="Oval 381"/>
              <p:cNvSpPr>
                <a:spLocks noChangeArrowheads="1"/>
              </p:cNvSpPr>
              <p:nvPr/>
            </p:nvSpPr>
            <p:spPr bwMode="auto">
              <a:xfrm>
                <a:off x="3905" y="22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3" name="Freeform 382"/>
              <p:cNvSpPr/>
              <p:nvPr/>
            </p:nvSpPr>
            <p:spPr bwMode="auto">
              <a:xfrm>
                <a:off x="4217" y="251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4" name="Freeform 383"/>
              <p:cNvSpPr/>
              <p:nvPr/>
            </p:nvSpPr>
            <p:spPr bwMode="auto">
              <a:xfrm>
                <a:off x="4296" y="25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5" name="Freeform 384"/>
              <p:cNvSpPr/>
              <p:nvPr/>
            </p:nvSpPr>
            <p:spPr bwMode="auto">
              <a:xfrm>
                <a:off x="4289" y="25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6" name="Freeform 385"/>
              <p:cNvSpPr/>
              <p:nvPr/>
            </p:nvSpPr>
            <p:spPr bwMode="auto">
              <a:xfrm>
                <a:off x="4296" y="2552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7" name="Freeform 386"/>
              <p:cNvSpPr/>
              <p:nvPr/>
            </p:nvSpPr>
            <p:spPr bwMode="auto">
              <a:xfrm>
                <a:off x="4306" y="255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8" name="Freeform 387"/>
              <p:cNvSpPr/>
              <p:nvPr/>
            </p:nvSpPr>
            <p:spPr bwMode="auto">
              <a:xfrm>
                <a:off x="3903" y="22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9" name="Freeform 388"/>
              <p:cNvSpPr/>
              <p:nvPr/>
            </p:nvSpPr>
            <p:spPr bwMode="auto">
              <a:xfrm>
                <a:off x="3901" y="2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0" name="Freeform 389"/>
              <p:cNvSpPr/>
              <p:nvPr/>
            </p:nvSpPr>
            <p:spPr bwMode="auto">
              <a:xfrm>
                <a:off x="4285" y="2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1" name="Freeform 390"/>
              <p:cNvSpPr/>
              <p:nvPr/>
            </p:nvSpPr>
            <p:spPr bwMode="auto">
              <a:xfrm>
                <a:off x="3472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2" name="Rectangle 391"/>
              <p:cNvSpPr>
                <a:spLocks noChangeArrowheads="1"/>
              </p:cNvSpPr>
              <p:nvPr/>
            </p:nvSpPr>
            <p:spPr bwMode="auto">
              <a:xfrm>
                <a:off x="3472" y="20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3" name="Freeform 392"/>
              <p:cNvSpPr/>
              <p:nvPr/>
            </p:nvSpPr>
            <p:spPr bwMode="auto">
              <a:xfrm>
                <a:off x="4277" y="249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4" name="Freeform 393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5" name="Freeform 394"/>
              <p:cNvSpPr/>
              <p:nvPr/>
            </p:nvSpPr>
            <p:spPr bwMode="auto">
              <a:xfrm>
                <a:off x="4255" y="25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6" name="Freeform 395"/>
              <p:cNvSpPr/>
              <p:nvPr/>
            </p:nvSpPr>
            <p:spPr bwMode="auto">
              <a:xfrm>
                <a:off x="3678" y="2461"/>
                <a:ext cx="19" cy="13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7" name="Freeform 396"/>
              <p:cNvSpPr/>
              <p:nvPr/>
            </p:nvSpPr>
            <p:spPr bwMode="auto">
              <a:xfrm>
                <a:off x="3496" y="2319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8" name="Freeform 397"/>
              <p:cNvSpPr/>
              <p:nvPr/>
            </p:nvSpPr>
            <p:spPr bwMode="auto">
              <a:xfrm>
                <a:off x="3483" y="2156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9" name="Freeform 398"/>
              <p:cNvSpPr/>
              <p:nvPr/>
            </p:nvSpPr>
            <p:spPr bwMode="auto">
              <a:xfrm>
                <a:off x="3534" y="2347"/>
                <a:ext cx="13" cy="6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0" name="Freeform 399"/>
              <p:cNvSpPr/>
              <p:nvPr/>
            </p:nvSpPr>
            <p:spPr bwMode="auto">
              <a:xfrm>
                <a:off x="3466" y="209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1" name="Freeform 400"/>
              <p:cNvSpPr/>
              <p:nvPr/>
            </p:nvSpPr>
            <p:spPr bwMode="auto">
              <a:xfrm>
                <a:off x="3466" y="2103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2" name="Freeform 401"/>
              <p:cNvSpPr/>
              <p:nvPr/>
            </p:nvSpPr>
            <p:spPr bwMode="auto">
              <a:xfrm>
                <a:off x="3477" y="2152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3" name="Freeform 402"/>
              <p:cNvSpPr/>
              <p:nvPr/>
            </p:nvSpPr>
            <p:spPr bwMode="auto">
              <a:xfrm>
                <a:off x="3466" y="2096"/>
                <a:ext cx="8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4" name="Freeform 403"/>
              <p:cNvSpPr/>
              <p:nvPr/>
            </p:nvSpPr>
            <p:spPr bwMode="auto">
              <a:xfrm>
                <a:off x="3470" y="210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5" name="Freeform 404"/>
              <p:cNvSpPr/>
              <p:nvPr/>
            </p:nvSpPr>
            <p:spPr bwMode="auto">
              <a:xfrm>
                <a:off x="3718" y="250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6" name="Freeform 405"/>
              <p:cNvSpPr/>
              <p:nvPr/>
            </p:nvSpPr>
            <p:spPr bwMode="auto">
              <a:xfrm>
                <a:off x="3629" y="2417"/>
                <a:ext cx="7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sp>
          <p:nvSpPr>
            <p:cNvPr id="21" name="Freeform 407"/>
            <p:cNvSpPr/>
            <p:nvPr/>
          </p:nvSpPr>
          <p:spPr bwMode="auto">
            <a:xfrm>
              <a:off x="3716" y="2495"/>
              <a:ext cx="5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2" name="Freeform 408"/>
            <p:cNvSpPr/>
            <p:nvPr/>
          </p:nvSpPr>
          <p:spPr bwMode="auto">
            <a:xfrm>
              <a:off x="3706" y="2480"/>
              <a:ext cx="10" cy="15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3" name="Freeform 409"/>
            <p:cNvSpPr/>
            <p:nvPr/>
          </p:nvSpPr>
          <p:spPr bwMode="auto">
            <a:xfrm>
              <a:off x="3782" y="3038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4" name="Freeform 410"/>
            <p:cNvSpPr/>
            <p:nvPr/>
          </p:nvSpPr>
          <p:spPr bwMode="auto">
            <a:xfrm>
              <a:off x="3631" y="224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5" name="Freeform 411"/>
            <p:cNvSpPr/>
            <p:nvPr/>
          </p:nvSpPr>
          <p:spPr bwMode="auto">
            <a:xfrm>
              <a:off x="3988" y="30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6" name="Freeform 412"/>
            <p:cNvSpPr/>
            <p:nvPr/>
          </p:nvSpPr>
          <p:spPr bwMode="auto">
            <a:xfrm>
              <a:off x="3856" y="30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7" name="Freeform 413"/>
            <p:cNvSpPr/>
            <p:nvPr/>
          </p:nvSpPr>
          <p:spPr bwMode="auto">
            <a:xfrm>
              <a:off x="3924" y="2998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8" name="Freeform 414"/>
            <p:cNvSpPr/>
            <p:nvPr/>
          </p:nvSpPr>
          <p:spPr bwMode="auto">
            <a:xfrm>
              <a:off x="3561" y="1990"/>
              <a:ext cx="3" cy="9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9" name="Freeform 415"/>
            <p:cNvSpPr/>
            <p:nvPr/>
          </p:nvSpPr>
          <p:spPr bwMode="auto">
            <a:xfrm>
              <a:off x="3795" y="30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0" name="Freeform 416"/>
            <p:cNvSpPr/>
            <p:nvPr/>
          </p:nvSpPr>
          <p:spPr bwMode="auto">
            <a:xfrm>
              <a:off x="3958" y="30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1" name="Freeform 417"/>
            <p:cNvSpPr/>
            <p:nvPr/>
          </p:nvSpPr>
          <p:spPr bwMode="auto">
            <a:xfrm>
              <a:off x="3982" y="3027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2" name="Freeform 418"/>
            <p:cNvSpPr/>
            <p:nvPr/>
          </p:nvSpPr>
          <p:spPr bwMode="auto">
            <a:xfrm>
              <a:off x="3595" y="1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3" name="Freeform 419"/>
            <p:cNvSpPr/>
            <p:nvPr/>
          </p:nvSpPr>
          <p:spPr bwMode="auto">
            <a:xfrm>
              <a:off x="3757" y="298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4" name="Freeform 420"/>
            <p:cNvSpPr/>
            <p:nvPr/>
          </p:nvSpPr>
          <p:spPr bwMode="auto">
            <a:xfrm>
              <a:off x="3627" y="178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5" name="Freeform 421"/>
            <p:cNvSpPr/>
            <p:nvPr/>
          </p:nvSpPr>
          <p:spPr bwMode="auto">
            <a:xfrm>
              <a:off x="3578" y="17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6" name="Rectangle 422"/>
            <p:cNvSpPr>
              <a:spLocks noChangeArrowheads="1"/>
            </p:cNvSpPr>
            <p:nvPr/>
          </p:nvSpPr>
          <p:spPr bwMode="auto">
            <a:xfrm>
              <a:off x="3593" y="182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7" name="Freeform 423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8" name="Freeform 424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9" name="Freeform 425"/>
            <p:cNvSpPr/>
            <p:nvPr/>
          </p:nvSpPr>
          <p:spPr bwMode="auto">
            <a:xfrm>
              <a:off x="3638" y="2417"/>
              <a:ext cx="6" cy="6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0" name="Freeform 426"/>
            <p:cNvSpPr/>
            <p:nvPr/>
          </p:nvSpPr>
          <p:spPr bwMode="auto">
            <a:xfrm>
              <a:off x="3708" y="2743"/>
              <a:ext cx="2" cy="7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1" name="Freeform 427"/>
            <p:cNvSpPr/>
            <p:nvPr/>
          </p:nvSpPr>
          <p:spPr bwMode="auto">
            <a:xfrm>
              <a:off x="3714" y="2737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2" name="Freeform 428"/>
            <p:cNvSpPr/>
            <p:nvPr/>
          </p:nvSpPr>
          <p:spPr bwMode="auto">
            <a:xfrm>
              <a:off x="3706" y="2737"/>
              <a:ext cx="10" cy="4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3" name="Freeform 429"/>
            <p:cNvSpPr/>
            <p:nvPr/>
          </p:nvSpPr>
          <p:spPr bwMode="auto">
            <a:xfrm>
              <a:off x="3755" y="2718"/>
              <a:ext cx="4" cy="6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4" name="Freeform 430"/>
            <p:cNvSpPr/>
            <p:nvPr/>
          </p:nvSpPr>
          <p:spPr bwMode="auto">
            <a:xfrm>
              <a:off x="3761" y="2733"/>
              <a:ext cx="4" cy="17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5" name="Freeform 431"/>
            <p:cNvSpPr/>
            <p:nvPr/>
          </p:nvSpPr>
          <p:spPr bwMode="auto">
            <a:xfrm>
              <a:off x="3759" y="2720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6" name="Freeform 432"/>
            <p:cNvSpPr/>
            <p:nvPr/>
          </p:nvSpPr>
          <p:spPr bwMode="auto">
            <a:xfrm>
              <a:off x="3761" y="2714"/>
              <a:ext cx="6" cy="12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7" name="Freeform 433"/>
            <p:cNvSpPr/>
            <p:nvPr/>
          </p:nvSpPr>
          <p:spPr bwMode="auto">
            <a:xfrm>
              <a:off x="3712" y="273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8" name="Freeform 434"/>
            <p:cNvSpPr>
              <a:spLocks noEditPoints="1"/>
            </p:cNvSpPr>
            <p:nvPr/>
          </p:nvSpPr>
          <p:spPr bwMode="auto">
            <a:xfrm>
              <a:off x="3742" y="2907"/>
              <a:ext cx="384" cy="146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9" name="Freeform 435"/>
            <p:cNvSpPr/>
            <p:nvPr/>
          </p:nvSpPr>
          <p:spPr bwMode="auto">
            <a:xfrm>
              <a:off x="3712" y="2809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0" name="Freeform 436"/>
            <p:cNvSpPr>
              <a:spLocks noEditPoints="1"/>
            </p:cNvSpPr>
            <p:nvPr/>
          </p:nvSpPr>
          <p:spPr bwMode="auto">
            <a:xfrm>
              <a:off x="3434" y="1624"/>
              <a:ext cx="862" cy="1213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1" name="Freeform 437"/>
            <p:cNvSpPr/>
            <p:nvPr/>
          </p:nvSpPr>
          <p:spPr bwMode="auto">
            <a:xfrm>
              <a:off x="3695" y="2760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2" name="Freeform 438"/>
            <p:cNvSpPr/>
            <p:nvPr/>
          </p:nvSpPr>
          <p:spPr bwMode="auto">
            <a:xfrm>
              <a:off x="3699" y="2760"/>
              <a:ext cx="5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3" name="Freeform 439"/>
            <p:cNvSpPr/>
            <p:nvPr/>
          </p:nvSpPr>
          <p:spPr bwMode="auto">
            <a:xfrm>
              <a:off x="3916" y="2586"/>
              <a:ext cx="4" cy="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4" name="Freeform 440"/>
            <p:cNvSpPr/>
            <p:nvPr/>
          </p:nvSpPr>
          <p:spPr bwMode="auto">
            <a:xfrm>
              <a:off x="3941" y="2610"/>
              <a:ext cx="5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5" name="Freeform 441"/>
            <p:cNvSpPr/>
            <p:nvPr/>
          </p:nvSpPr>
          <p:spPr bwMode="auto">
            <a:xfrm>
              <a:off x="3729" y="2272"/>
              <a:ext cx="2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6" name="Freeform 442"/>
            <p:cNvSpPr/>
            <p:nvPr/>
          </p:nvSpPr>
          <p:spPr bwMode="auto">
            <a:xfrm>
              <a:off x="3852" y="2714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7" name="Freeform 443"/>
            <p:cNvSpPr/>
            <p:nvPr/>
          </p:nvSpPr>
          <p:spPr bwMode="auto">
            <a:xfrm>
              <a:off x="3850" y="2692"/>
              <a:ext cx="4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8" name="Freeform 444"/>
            <p:cNvSpPr/>
            <p:nvPr/>
          </p:nvSpPr>
          <p:spPr bwMode="auto">
            <a:xfrm>
              <a:off x="3848" y="2686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9" name="Freeform 445"/>
            <p:cNvSpPr/>
            <p:nvPr/>
          </p:nvSpPr>
          <p:spPr bwMode="auto">
            <a:xfrm>
              <a:off x="3846" y="2711"/>
              <a:ext cx="4" cy="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0" name="Freeform 446"/>
            <p:cNvSpPr/>
            <p:nvPr/>
          </p:nvSpPr>
          <p:spPr bwMode="auto">
            <a:xfrm>
              <a:off x="3822" y="2773"/>
              <a:ext cx="5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1" name="Freeform 447"/>
            <p:cNvSpPr/>
            <p:nvPr/>
          </p:nvSpPr>
          <p:spPr bwMode="auto">
            <a:xfrm>
              <a:off x="3765" y="2315"/>
              <a:ext cx="4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2" name="Freeform 448"/>
            <p:cNvSpPr/>
            <p:nvPr/>
          </p:nvSpPr>
          <p:spPr bwMode="auto">
            <a:xfrm>
              <a:off x="3842" y="2733"/>
              <a:ext cx="4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3" name="Freeform 449"/>
            <p:cNvSpPr/>
            <p:nvPr/>
          </p:nvSpPr>
          <p:spPr bwMode="auto">
            <a:xfrm>
              <a:off x="3822" y="2769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4" name="Freeform 450"/>
            <p:cNvSpPr/>
            <p:nvPr/>
          </p:nvSpPr>
          <p:spPr bwMode="auto">
            <a:xfrm>
              <a:off x="3846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5" name="Freeform 451"/>
            <p:cNvSpPr/>
            <p:nvPr/>
          </p:nvSpPr>
          <p:spPr bwMode="auto">
            <a:xfrm>
              <a:off x="3844" y="2724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6" name="Freeform 452"/>
            <p:cNvSpPr/>
            <p:nvPr/>
          </p:nvSpPr>
          <p:spPr bwMode="auto">
            <a:xfrm>
              <a:off x="3844" y="2728"/>
              <a:ext cx="8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</p:grpSp>
      <p:sp>
        <p:nvSpPr>
          <p:cNvPr id="467" name="文本框 1"/>
          <p:cNvSpPr txBox="1"/>
          <p:nvPr/>
        </p:nvSpPr>
        <p:spPr>
          <a:xfrm>
            <a:off x="4795425" y="4629049"/>
            <a:ext cx="2621280" cy="829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喵呜体" panose="02010600010101010101" pitchFamily="2" charset="-122"/>
                <a:ea typeface="方正喵呜体" panose="02010600010101010101" pitchFamily="2" charset="-122"/>
              </a:defRPr>
            </a:lvl1pPr>
          </a:lstStyle>
          <a:p>
            <a:pPr algn="ctr"/>
            <a:r>
              <a:rPr lang="zh-CN" altLang="en-US" sz="4800" b="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谢谢观看</a:t>
            </a: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6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ldLvl="0" animBg="1"/>
      <p:bldP spid="46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组合 21"/>
          <p:cNvGrpSpPr/>
          <p:nvPr/>
        </p:nvGrpSpPr>
        <p:grpSpPr>
          <a:xfrm>
            <a:off x="947375" y="2037401"/>
            <a:ext cx="4387543" cy="3808410"/>
            <a:chOff x="1293431" y="2240868"/>
            <a:chExt cx="4388627" cy="3808175"/>
          </a:xfrm>
          <a:solidFill>
            <a:schemeClr val="accent2"/>
          </a:solidFill>
        </p:grpSpPr>
        <p:sp>
          <p:nvSpPr>
            <p:cNvPr id="3" name="Freeform 1268"/>
            <p:cNvSpPr/>
            <p:nvPr/>
          </p:nvSpPr>
          <p:spPr bwMode="auto">
            <a:xfrm>
              <a:off x="1293431" y="2766846"/>
              <a:ext cx="3559283" cy="3207480"/>
            </a:xfrm>
            <a:custGeom>
              <a:avLst/>
              <a:gdLst>
                <a:gd name="T0" fmla="*/ 4 w 305"/>
                <a:gd name="T1" fmla="*/ 237 h 239"/>
                <a:gd name="T2" fmla="*/ 4 w 305"/>
                <a:gd name="T3" fmla="*/ 210 h 239"/>
                <a:gd name="T4" fmla="*/ 3 w 305"/>
                <a:gd name="T5" fmla="*/ 177 h 239"/>
                <a:gd name="T6" fmla="*/ 4 w 305"/>
                <a:gd name="T7" fmla="*/ 142 h 239"/>
                <a:gd name="T8" fmla="*/ 5 w 305"/>
                <a:gd name="T9" fmla="*/ 110 h 239"/>
                <a:gd name="T10" fmla="*/ 69 w 305"/>
                <a:gd name="T11" fmla="*/ 13 h 239"/>
                <a:gd name="T12" fmla="*/ 166 w 305"/>
                <a:gd name="T13" fmla="*/ 6 h 239"/>
                <a:gd name="T14" fmla="*/ 233 w 305"/>
                <a:gd name="T15" fmla="*/ 5 h 239"/>
                <a:gd name="T16" fmla="*/ 303 w 305"/>
                <a:gd name="T17" fmla="*/ 8 h 239"/>
                <a:gd name="T18" fmla="*/ 303 w 305"/>
                <a:gd name="T19" fmla="*/ 5 h 239"/>
                <a:gd name="T20" fmla="*/ 233 w 305"/>
                <a:gd name="T21" fmla="*/ 2 h 239"/>
                <a:gd name="T22" fmla="*/ 161 w 305"/>
                <a:gd name="T23" fmla="*/ 3 h 239"/>
                <a:gd name="T24" fmla="*/ 63 w 305"/>
                <a:gd name="T25" fmla="*/ 12 h 239"/>
                <a:gd name="T26" fmla="*/ 4 w 305"/>
                <a:gd name="T27" fmla="*/ 90 h 239"/>
                <a:gd name="T28" fmla="*/ 3 w 305"/>
                <a:gd name="T29" fmla="*/ 125 h 239"/>
                <a:gd name="T30" fmla="*/ 1 w 305"/>
                <a:gd name="T31" fmla="*/ 161 h 239"/>
                <a:gd name="T32" fmla="*/ 1 w 305"/>
                <a:gd name="T33" fmla="*/ 200 h 239"/>
                <a:gd name="T34" fmla="*/ 2 w 305"/>
                <a:gd name="T35" fmla="*/ 237 h 239"/>
                <a:gd name="T36" fmla="*/ 4 w 305"/>
                <a:gd name="T37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5" h="239">
                  <a:moveTo>
                    <a:pt x="4" y="237"/>
                  </a:moveTo>
                  <a:cubicBezTo>
                    <a:pt x="6" y="228"/>
                    <a:pt x="6" y="219"/>
                    <a:pt x="4" y="210"/>
                  </a:cubicBezTo>
                  <a:cubicBezTo>
                    <a:pt x="3" y="199"/>
                    <a:pt x="3" y="188"/>
                    <a:pt x="3" y="177"/>
                  </a:cubicBezTo>
                  <a:cubicBezTo>
                    <a:pt x="3" y="166"/>
                    <a:pt x="3" y="154"/>
                    <a:pt x="4" y="142"/>
                  </a:cubicBezTo>
                  <a:cubicBezTo>
                    <a:pt x="4" y="131"/>
                    <a:pt x="6" y="121"/>
                    <a:pt x="5" y="110"/>
                  </a:cubicBezTo>
                  <a:cubicBezTo>
                    <a:pt x="4" y="68"/>
                    <a:pt x="29" y="26"/>
                    <a:pt x="69" y="13"/>
                  </a:cubicBezTo>
                  <a:cubicBezTo>
                    <a:pt x="100" y="2"/>
                    <a:pt x="134" y="5"/>
                    <a:pt x="166" y="6"/>
                  </a:cubicBezTo>
                  <a:cubicBezTo>
                    <a:pt x="189" y="6"/>
                    <a:pt x="211" y="5"/>
                    <a:pt x="233" y="5"/>
                  </a:cubicBezTo>
                  <a:cubicBezTo>
                    <a:pt x="256" y="5"/>
                    <a:pt x="280" y="9"/>
                    <a:pt x="303" y="8"/>
                  </a:cubicBezTo>
                  <a:cubicBezTo>
                    <a:pt x="305" y="8"/>
                    <a:pt x="305" y="5"/>
                    <a:pt x="303" y="5"/>
                  </a:cubicBezTo>
                  <a:cubicBezTo>
                    <a:pt x="280" y="6"/>
                    <a:pt x="256" y="3"/>
                    <a:pt x="233" y="2"/>
                  </a:cubicBezTo>
                  <a:cubicBezTo>
                    <a:pt x="209" y="2"/>
                    <a:pt x="185" y="4"/>
                    <a:pt x="161" y="3"/>
                  </a:cubicBezTo>
                  <a:cubicBezTo>
                    <a:pt x="129" y="3"/>
                    <a:pt x="95" y="0"/>
                    <a:pt x="63" y="12"/>
                  </a:cubicBezTo>
                  <a:cubicBezTo>
                    <a:pt x="29" y="24"/>
                    <a:pt x="11" y="56"/>
                    <a:pt x="4" y="90"/>
                  </a:cubicBezTo>
                  <a:cubicBezTo>
                    <a:pt x="2" y="102"/>
                    <a:pt x="4" y="114"/>
                    <a:pt x="3" y="125"/>
                  </a:cubicBezTo>
                  <a:cubicBezTo>
                    <a:pt x="2" y="138"/>
                    <a:pt x="1" y="149"/>
                    <a:pt x="1" y="161"/>
                  </a:cubicBezTo>
                  <a:cubicBezTo>
                    <a:pt x="1" y="174"/>
                    <a:pt x="0" y="187"/>
                    <a:pt x="1" y="200"/>
                  </a:cubicBezTo>
                  <a:cubicBezTo>
                    <a:pt x="2" y="213"/>
                    <a:pt x="5" y="224"/>
                    <a:pt x="2" y="237"/>
                  </a:cubicBezTo>
                  <a:cubicBezTo>
                    <a:pt x="1" y="238"/>
                    <a:pt x="4" y="239"/>
                    <a:pt x="4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1269"/>
            <p:cNvSpPr/>
            <p:nvPr/>
          </p:nvSpPr>
          <p:spPr bwMode="auto">
            <a:xfrm>
              <a:off x="2107967" y="2240868"/>
              <a:ext cx="3574091" cy="3808175"/>
            </a:xfrm>
            <a:custGeom>
              <a:avLst/>
              <a:gdLst>
                <a:gd name="T0" fmla="*/ 237 w 306"/>
                <a:gd name="T1" fmla="*/ 43 h 284"/>
                <a:gd name="T2" fmla="*/ 239 w 306"/>
                <a:gd name="T3" fmla="*/ 22 h 284"/>
                <a:gd name="T4" fmla="*/ 239 w 306"/>
                <a:gd name="T5" fmla="*/ 3 h 284"/>
                <a:gd name="T6" fmla="*/ 262 w 306"/>
                <a:gd name="T7" fmla="*/ 21 h 284"/>
                <a:gd name="T8" fmla="*/ 284 w 306"/>
                <a:gd name="T9" fmla="*/ 40 h 284"/>
                <a:gd name="T10" fmla="*/ 299 w 306"/>
                <a:gd name="T11" fmla="*/ 64 h 284"/>
                <a:gd name="T12" fmla="*/ 280 w 306"/>
                <a:gd name="T13" fmla="*/ 85 h 284"/>
                <a:gd name="T14" fmla="*/ 258 w 306"/>
                <a:gd name="T15" fmla="*/ 105 h 284"/>
                <a:gd name="T16" fmla="*/ 241 w 306"/>
                <a:gd name="T17" fmla="*/ 123 h 284"/>
                <a:gd name="T18" fmla="*/ 243 w 306"/>
                <a:gd name="T19" fmla="*/ 124 h 284"/>
                <a:gd name="T20" fmla="*/ 239 w 306"/>
                <a:gd name="T21" fmla="*/ 96 h 284"/>
                <a:gd name="T22" fmla="*/ 238 w 306"/>
                <a:gd name="T23" fmla="*/ 95 h 284"/>
                <a:gd name="T24" fmla="*/ 208 w 306"/>
                <a:gd name="T25" fmla="*/ 96 h 284"/>
                <a:gd name="T26" fmla="*/ 180 w 306"/>
                <a:gd name="T27" fmla="*/ 100 h 284"/>
                <a:gd name="T28" fmla="*/ 146 w 306"/>
                <a:gd name="T29" fmla="*/ 101 h 284"/>
                <a:gd name="T30" fmla="*/ 116 w 306"/>
                <a:gd name="T31" fmla="*/ 101 h 284"/>
                <a:gd name="T32" fmla="*/ 42 w 306"/>
                <a:gd name="T33" fmla="*/ 102 h 284"/>
                <a:gd name="T34" fmla="*/ 3 w 306"/>
                <a:gd name="T35" fmla="*/ 161 h 284"/>
                <a:gd name="T36" fmla="*/ 4 w 306"/>
                <a:gd name="T37" fmla="*/ 220 h 284"/>
                <a:gd name="T38" fmla="*/ 3 w 306"/>
                <a:gd name="T39" fmla="*/ 249 h 284"/>
                <a:gd name="T40" fmla="*/ 0 w 306"/>
                <a:gd name="T41" fmla="*/ 282 h 284"/>
                <a:gd name="T42" fmla="*/ 2 w 306"/>
                <a:gd name="T43" fmla="*/ 283 h 284"/>
                <a:gd name="T44" fmla="*/ 4 w 306"/>
                <a:gd name="T45" fmla="*/ 283 h 284"/>
                <a:gd name="T46" fmla="*/ 3 w 306"/>
                <a:gd name="T47" fmla="*/ 280 h 284"/>
                <a:gd name="T48" fmla="*/ 5 w 306"/>
                <a:gd name="T49" fmla="*/ 257 h 284"/>
                <a:gd name="T50" fmla="*/ 6 w 306"/>
                <a:gd name="T51" fmla="*/ 227 h 284"/>
                <a:gd name="T52" fmla="*/ 5 w 306"/>
                <a:gd name="T53" fmla="*/ 168 h 284"/>
                <a:gd name="T54" fmla="*/ 22 w 306"/>
                <a:gd name="T55" fmla="*/ 115 h 284"/>
                <a:gd name="T56" fmla="*/ 60 w 306"/>
                <a:gd name="T57" fmla="*/ 102 h 284"/>
                <a:gd name="T58" fmla="*/ 96 w 306"/>
                <a:gd name="T59" fmla="*/ 103 h 284"/>
                <a:gd name="T60" fmla="*/ 142 w 306"/>
                <a:gd name="T61" fmla="*/ 103 h 284"/>
                <a:gd name="T62" fmla="*/ 172 w 306"/>
                <a:gd name="T63" fmla="*/ 104 h 284"/>
                <a:gd name="T64" fmla="*/ 200 w 306"/>
                <a:gd name="T65" fmla="*/ 99 h 284"/>
                <a:gd name="T66" fmla="*/ 231 w 306"/>
                <a:gd name="T67" fmla="*/ 98 h 284"/>
                <a:gd name="T68" fmla="*/ 239 w 306"/>
                <a:gd name="T69" fmla="*/ 109 h 284"/>
                <a:gd name="T70" fmla="*/ 241 w 306"/>
                <a:gd name="T71" fmla="*/ 124 h 284"/>
                <a:gd name="T72" fmla="*/ 243 w 306"/>
                <a:gd name="T73" fmla="*/ 125 h 284"/>
                <a:gd name="T74" fmla="*/ 260 w 306"/>
                <a:gd name="T75" fmla="*/ 107 h 284"/>
                <a:gd name="T76" fmla="*/ 282 w 306"/>
                <a:gd name="T77" fmla="*/ 86 h 284"/>
                <a:gd name="T78" fmla="*/ 304 w 306"/>
                <a:gd name="T79" fmla="*/ 57 h 284"/>
                <a:gd name="T80" fmla="*/ 297 w 306"/>
                <a:gd name="T81" fmla="*/ 47 h 284"/>
                <a:gd name="T82" fmla="*/ 275 w 306"/>
                <a:gd name="T83" fmla="*/ 29 h 284"/>
                <a:gd name="T84" fmla="*/ 254 w 306"/>
                <a:gd name="T85" fmla="*/ 10 h 284"/>
                <a:gd name="T86" fmla="*/ 237 w 306"/>
                <a:gd name="T87" fmla="*/ 0 h 284"/>
                <a:gd name="T88" fmla="*/ 235 w 306"/>
                <a:gd name="T89" fmla="*/ 1 h 284"/>
                <a:gd name="T90" fmla="*/ 235 w 306"/>
                <a:gd name="T91" fmla="*/ 13 h 284"/>
                <a:gd name="T92" fmla="*/ 235 w 306"/>
                <a:gd name="T93" fmla="*/ 42 h 284"/>
                <a:gd name="T94" fmla="*/ 237 w 306"/>
                <a:gd name="T95" fmla="*/ 4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284">
                  <a:moveTo>
                    <a:pt x="237" y="43"/>
                  </a:moveTo>
                  <a:cubicBezTo>
                    <a:pt x="238" y="36"/>
                    <a:pt x="239" y="29"/>
                    <a:pt x="239" y="22"/>
                  </a:cubicBezTo>
                  <a:cubicBezTo>
                    <a:pt x="239" y="19"/>
                    <a:pt x="235" y="2"/>
                    <a:pt x="239" y="3"/>
                  </a:cubicBezTo>
                  <a:cubicBezTo>
                    <a:pt x="246" y="4"/>
                    <a:pt x="256" y="16"/>
                    <a:pt x="262" y="21"/>
                  </a:cubicBezTo>
                  <a:cubicBezTo>
                    <a:pt x="269" y="28"/>
                    <a:pt x="277" y="34"/>
                    <a:pt x="284" y="40"/>
                  </a:cubicBezTo>
                  <a:cubicBezTo>
                    <a:pt x="291" y="47"/>
                    <a:pt x="306" y="52"/>
                    <a:pt x="299" y="64"/>
                  </a:cubicBezTo>
                  <a:cubicBezTo>
                    <a:pt x="294" y="72"/>
                    <a:pt x="286" y="78"/>
                    <a:pt x="280" y="85"/>
                  </a:cubicBezTo>
                  <a:cubicBezTo>
                    <a:pt x="273" y="92"/>
                    <a:pt x="265" y="98"/>
                    <a:pt x="258" y="105"/>
                  </a:cubicBezTo>
                  <a:cubicBezTo>
                    <a:pt x="252" y="111"/>
                    <a:pt x="247" y="118"/>
                    <a:pt x="241" y="123"/>
                  </a:cubicBezTo>
                  <a:cubicBezTo>
                    <a:pt x="242" y="124"/>
                    <a:pt x="242" y="124"/>
                    <a:pt x="243" y="124"/>
                  </a:cubicBezTo>
                  <a:cubicBezTo>
                    <a:pt x="243" y="115"/>
                    <a:pt x="241" y="105"/>
                    <a:pt x="239" y="96"/>
                  </a:cubicBezTo>
                  <a:cubicBezTo>
                    <a:pt x="239" y="95"/>
                    <a:pt x="238" y="95"/>
                    <a:pt x="238" y="95"/>
                  </a:cubicBezTo>
                  <a:cubicBezTo>
                    <a:pt x="228" y="95"/>
                    <a:pt x="218" y="95"/>
                    <a:pt x="208" y="96"/>
                  </a:cubicBezTo>
                  <a:cubicBezTo>
                    <a:pt x="198" y="96"/>
                    <a:pt x="189" y="99"/>
                    <a:pt x="180" y="100"/>
                  </a:cubicBezTo>
                  <a:cubicBezTo>
                    <a:pt x="168" y="102"/>
                    <a:pt x="157" y="101"/>
                    <a:pt x="146" y="101"/>
                  </a:cubicBezTo>
                  <a:cubicBezTo>
                    <a:pt x="136" y="100"/>
                    <a:pt x="126" y="101"/>
                    <a:pt x="116" y="101"/>
                  </a:cubicBezTo>
                  <a:cubicBezTo>
                    <a:pt x="91" y="101"/>
                    <a:pt x="66" y="96"/>
                    <a:pt x="42" y="102"/>
                  </a:cubicBezTo>
                  <a:cubicBezTo>
                    <a:pt x="13" y="109"/>
                    <a:pt x="5" y="135"/>
                    <a:pt x="3" y="161"/>
                  </a:cubicBezTo>
                  <a:cubicBezTo>
                    <a:pt x="1" y="181"/>
                    <a:pt x="3" y="200"/>
                    <a:pt x="4" y="220"/>
                  </a:cubicBezTo>
                  <a:cubicBezTo>
                    <a:pt x="4" y="230"/>
                    <a:pt x="3" y="240"/>
                    <a:pt x="3" y="249"/>
                  </a:cubicBezTo>
                  <a:cubicBezTo>
                    <a:pt x="2" y="260"/>
                    <a:pt x="0" y="271"/>
                    <a:pt x="0" y="282"/>
                  </a:cubicBezTo>
                  <a:cubicBezTo>
                    <a:pt x="1" y="283"/>
                    <a:pt x="1" y="284"/>
                    <a:pt x="2" y="283"/>
                  </a:cubicBezTo>
                  <a:cubicBezTo>
                    <a:pt x="3" y="283"/>
                    <a:pt x="3" y="283"/>
                    <a:pt x="4" y="283"/>
                  </a:cubicBezTo>
                  <a:cubicBezTo>
                    <a:pt x="5" y="282"/>
                    <a:pt x="5" y="280"/>
                    <a:pt x="3" y="280"/>
                  </a:cubicBezTo>
                  <a:cubicBezTo>
                    <a:pt x="3" y="280"/>
                    <a:pt x="4" y="259"/>
                    <a:pt x="5" y="257"/>
                  </a:cubicBezTo>
                  <a:cubicBezTo>
                    <a:pt x="6" y="247"/>
                    <a:pt x="6" y="237"/>
                    <a:pt x="6" y="227"/>
                  </a:cubicBezTo>
                  <a:cubicBezTo>
                    <a:pt x="7" y="208"/>
                    <a:pt x="4" y="188"/>
                    <a:pt x="5" y="168"/>
                  </a:cubicBezTo>
                  <a:cubicBezTo>
                    <a:pt x="5" y="150"/>
                    <a:pt x="8" y="129"/>
                    <a:pt x="22" y="115"/>
                  </a:cubicBezTo>
                  <a:cubicBezTo>
                    <a:pt x="32" y="105"/>
                    <a:pt x="47" y="102"/>
                    <a:pt x="60" y="102"/>
                  </a:cubicBezTo>
                  <a:cubicBezTo>
                    <a:pt x="72" y="101"/>
                    <a:pt x="85" y="102"/>
                    <a:pt x="96" y="103"/>
                  </a:cubicBezTo>
                  <a:cubicBezTo>
                    <a:pt x="112" y="104"/>
                    <a:pt x="127" y="104"/>
                    <a:pt x="142" y="103"/>
                  </a:cubicBezTo>
                  <a:cubicBezTo>
                    <a:pt x="152" y="103"/>
                    <a:pt x="162" y="104"/>
                    <a:pt x="172" y="104"/>
                  </a:cubicBezTo>
                  <a:cubicBezTo>
                    <a:pt x="182" y="103"/>
                    <a:pt x="191" y="101"/>
                    <a:pt x="200" y="99"/>
                  </a:cubicBezTo>
                  <a:cubicBezTo>
                    <a:pt x="211" y="97"/>
                    <a:pt x="221" y="100"/>
                    <a:pt x="231" y="98"/>
                  </a:cubicBezTo>
                  <a:cubicBezTo>
                    <a:pt x="239" y="97"/>
                    <a:pt x="238" y="103"/>
                    <a:pt x="239" y="109"/>
                  </a:cubicBezTo>
                  <a:cubicBezTo>
                    <a:pt x="240" y="114"/>
                    <a:pt x="241" y="119"/>
                    <a:pt x="241" y="124"/>
                  </a:cubicBezTo>
                  <a:cubicBezTo>
                    <a:pt x="241" y="125"/>
                    <a:pt x="242" y="126"/>
                    <a:pt x="243" y="125"/>
                  </a:cubicBezTo>
                  <a:cubicBezTo>
                    <a:pt x="249" y="120"/>
                    <a:pt x="254" y="113"/>
                    <a:pt x="260" y="107"/>
                  </a:cubicBezTo>
                  <a:cubicBezTo>
                    <a:pt x="267" y="100"/>
                    <a:pt x="274" y="93"/>
                    <a:pt x="282" y="86"/>
                  </a:cubicBezTo>
                  <a:cubicBezTo>
                    <a:pt x="287" y="81"/>
                    <a:pt x="306" y="67"/>
                    <a:pt x="304" y="57"/>
                  </a:cubicBezTo>
                  <a:cubicBezTo>
                    <a:pt x="303" y="52"/>
                    <a:pt x="301" y="49"/>
                    <a:pt x="297" y="47"/>
                  </a:cubicBezTo>
                  <a:cubicBezTo>
                    <a:pt x="289" y="41"/>
                    <a:pt x="282" y="35"/>
                    <a:pt x="275" y="29"/>
                  </a:cubicBezTo>
                  <a:cubicBezTo>
                    <a:pt x="268" y="22"/>
                    <a:pt x="261" y="17"/>
                    <a:pt x="254" y="10"/>
                  </a:cubicBezTo>
                  <a:cubicBezTo>
                    <a:pt x="249" y="6"/>
                    <a:pt x="244" y="1"/>
                    <a:pt x="237" y="0"/>
                  </a:cubicBezTo>
                  <a:cubicBezTo>
                    <a:pt x="236" y="0"/>
                    <a:pt x="236" y="0"/>
                    <a:pt x="235" y="1"/>
                  </a:cubicBezTo>
                  <a:cubicBezTo>
                    <a:pt x="234" y="5"/>
                    <a:pt x="235" y="9"/>
                    <a:pt x="235" y="13"/>
                  </a:cubicBezTo>
                  <a:cubicBezTo>
                    <a:pt x="237" y="23"/>
                    <a:pt x="237" y="32"/>
                    <a:pt x="235" y="42"/>
                  </a:cubicBezTo>
                  <a:cubicBezTo>
                    <a:pt x="234" y="44"/>
                    <a:pt x="237" y="44"/>
                    <a:pt x="23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1270"/>
            <p:cNvSpPr/>
            <p:nvPr/>
          </p:nvSpPr>
          <p:spPr bwMode="auto">
            <a:xfrm>
              <a:off x="2799089" y="3615547"/>
              <a:ext cx="2043748" cy="2396133"/>
            </a:xfrm>
            <a:custGeom>
              <a:avLst/>
              <a:gdLst>
                <a:gd name="T0" fmla="*/ 12 w 175"/>
                <a:gd name="T1" fmla="*/ 179 h 180"/>
                <a:gd name="T2" fmla="*/ 27 w 175"/>
                <a:gd name="T3" fmla="*/ 66 h 180"/>
                <a:gd name="T4" fmla="*/ 78 w 175"/>
                <a:gd name="T5" fmla="*/ 49 h 180"/>
                <a:gd name="T6" fmla="*/ 92 w 175"/>
                <a:gd name="T7" fmla="*/ 48 h 180"/>
                <a:gd name="T8" fmla="*/ 93 w 175"/>
                <a:gd name="T9" fmla="*/ 62 h 180"/>
                <a:gd name="T10" fmla="*/ 79 w 175"/>
                <a:gd name="T11" fmla="*/ 88 h 180"/>
                <a:gd name="T12" fmla="*/ 80 w 175"/>
                <a:gd name="T13" fmla="*/ 90 h 180"/>
                <a:gd name="T14" fmla="*/ 93 w 175"/>
                <a:gd name="T15" fmla="*/ 86 h 180"/>
                <a:gd name="T16" fmla="*/ 121 w 175"/>
                <a:gd name="T17" fmla="*/ 72 h 180"/>
                <a:gd name="T18" fmla="*/ 156 w 175"/>
                <a:gd name="T19" fmla="*/ 57 h 180"/>
                <a:gd name="T20" fmla="*/ 174 w 175"/>
                <a:gd name="T21" fmla="*/ 49 h 180"/>
                <a:gd name="T22" fmla="*/ 174 w 175"/>
                <a:gd name="T23" fmla="*/ 47 h 180"/>
                <a:gd name="T24" fmla="*/ 155 w 175"/>
                <a:gd name="T25" fmla="*/ 30 h 180"/>
                <a:gd name="T26" fmla="*/ 122 w 175"/>
                <a:gd name="T27" fmla="*/ 1 h 180"/>
                <a:gd name="T28" fmla="*/ 121 w 175"/>
                <a:gd name="T29" fmla="*/ 3 h 180"/>
                <a:gd name="T30" fmla="*/ 164 w 175"/>
                <a:gd name="T31" fmla="*/ 40 h 180"/>
                <a:gd name="T32" fmla="*/ 167 w 175"/>
                <a:gd name="T33" fmla="*/ 50 h 180"/>
                <a:gd name="T34" fmla="*/ 155 w 175"/>
                <a:gd name="T35" fmla="*/ 55 h 180"/>
                <a:gd name="T36" fmla="*/ 130 w 175"/>
                <a:gd name="T37" fmla="*/ 65 h 180"/>
                <a:gd name="T38" fmla="*/ 105 w 175"/>
                <a:gd name="T39" fmla="*/ 76 h 180"/>
                <a:gd name="T40" fmla="*/ 86 w 175"/>
                <a:gd name="T41" fmla="*/ 87 h 180"/>
                <a:gd name="T42" fmla="*/ 87 w 175"/>
                <a:gd name="T43" fmla="*/ 78 h 180"/>
                <a:gd name="T44" fmla="*/ 94 w 175"/>
                <a:gd name="T45" fmla="*/ 67 h 180"/>
                <a:gd name="T46" fmla="*/ 100 w 175"/>
                <a:gd name="T47" fmla="*/ 47 h 180"/>
                <a:gd name="T48" fmla="*/ 99 w 175"/>
                <a:gd name="T49" fmla="*/ 46 h 180"/>
                <a:gd name="T50" fmla="*/ 83 w 175"/>
                <a:gd name="T51" fmla="*/ 46 h 180"/>
                <a:gd name="T52" fmla="*/ 54 w 175"/>
                <a:gd name="T53" fmla="*/ 49 h 180"/>
                <a:gd name="T54" fmla="*/ 19 w 175"/>
                <a:gd name="T55" fmla="*/ 72 h 180"/>
                <a:gd name="T56" fmla="*/ 9 w 175"/>
                <a:gd name="T57" fmla="*/ 117 h 180"/>
                <a:gd name="T58" fmla="*/ 10 w 175"/>
                <a:gd name="T59" fmla="*/ 179 h 180"/>
                <a:gd name="T60" fmla="*/ 12 w 175"/>
                <a:gd name="T6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80">
                  <a:moveTo>
                    <a:pt x="12" y="179"/>
                  </a:moveTo>
                  <a:cubicBezTo>
                    <a:pt x="16" y="142"/>
                    <a:pt x="0" y="97"/>
                    <a:pt x="27" y="66"/>
                  </a:cubicBezTo>
                  <a:cubicBezTo>
                    <a:pt x="41" y="50"/>
                    <a:pt x="59" y="52"/>
                    <a:pt x="78" y="49"/>
                  </a:cubicBezTo>
                  <a:cubicBezTo>
                    <a:pt x="83" y="49"/>
                    <a:pt x="87" y="48"/>
                    <a:pt x="92" y="48"/>
                  </a:cubicBezTo>
                  <a:cubicBezTo>
                    <a:pt x="101" y="47"/>
                    <a:pt x="95" y="58"/>
                    <a:pt x="93" y="62"/>
                  </a:cubicBezTo>
                  <a:cubicBezTo>
                    <a:pt x="89" y="71"/>
                    <a:pt x="83" y="79"/>
                    <a:pt x="79" y="88"/>
                  </a:cubicBezTo>
                  <a:cubicBezTo>
                    <a:pt x="79" y="88"/>
                    <a:pt x="79" y="90"/>
                    <a:pt x="80" y="90"/>
                  </a:cubicBezTo>
                  <a:cubicBezTo>
                    <a:pt x="85" y="91"/>
                    <a:pt x="89" y="89"/>
                    <a:pt x="93" y="86"/>
                  </a:cubicBezTo>
                  <a:cubicBezTo>
                    <a:pt x="103" y="81"/>
                    <a:pt x="111" y="76"/>
                    <a:pt x="121" y="72"/>
                  </a:cubicBezTo>
                  <a:cubicBezTo>
                    <a:pt x="132" y="67"/>
                    <a:pt x="144" y="62"/>
                    <a:pt x="156" y="57"/>
                  </a:cubicBezTo>
                  <a:cubicBezTo>
                    <a:pt x="162" y="55"/>
                    <a:pt x="169" y="53"/>
                    <a:pt x="174" y="49"/>
                  </a:cubicBezTo>
                  <a:cubicBezTo>
                    <a:pt x="174" y="48"/>
                    <a:pt x="175" y="47"/>
                    <a:pt x="174" y="47"/>
                  </a:cubicBezTo>
                  <a:cubicBezTo>
                    <a:pt x="169" y="40"/>
                    <a:pt x="162" y="35"/>
                    <a:pt x="155" y="30"/>
                  </a:cubicBezTo>
                  <a:cubicBezTo>
                    <a:pt x="143" y="21"/>
                    <a:pt x="133" y="10"/>
                    <a:pt x="122" y="1"/>
                  </a:cubicBezTo>
                  <a:cubicBezTo>
                    <a:pt x="121" y="0"/>
                    <a:pt x="119" y="2"/>
                    <a:pt x="121" y="3"/>
                  </a:cubicBezTo>
                  <a:cubicBezTo>
                    <a:pt x="135" y="15"/>
                    <a:pt x="149" y="28"/>
                    <a:pt x="164" y="40"/>
                  </a:cubicBezTo>
                  <a:cubicBezTo>
                    <a:pt x="167" y="42"/>
                    <a:pt x="173" y="47"/>
                    <a:pt x="167" y="50"/>
                  </a:cubicBezTo>
                  <a:cubicBezTo>
                    <a:pt x="164" y="52"/>
                    <a:pt x="159" y="54"/>
                    <a:pt x="155" y="55"/>
                  </a:cubicBezTo>
                  <a:cubicBezTo>
                    <a:pt x="147" y="58"/>
                    <a:pt x="139" y="62"/>
                    <a:pt x="130" y="65"/>
                  </a:cubicBezTo>
                  <a:cubicBezTo>
                    <a:pt x="122" y="69"/>
                    <a:pt x="114" y="72"/>
                    <a:pt x="105" y="76"/>
                  </a:cubicBezTo>
                  <a:cubicBezTo>
                    <a:pt x="99" y="80"/>
                    <a:pt x="93" y="85"/>
                    <a:pt x="86" y="87"/>
                  </a:cubicBezTo>
                  <a:cubicBezTo>
                    <a:pt x="79" y="89"/>
                    <a:pt x="87" y="79"/>
                    <a:pt x="87" y="78"/>
                  </a:cubicBezTo>
                  <a:cubicBezTo>
                    <a:pt x="90" y="74"/>
                    <a:pt x="92" y="70"/>
                    <a:pt x="94" y="67"/>
                  </a:cubicBezTo>
                  <a:cubicBezTo>
                    <a:pt x="97" y="60"/>
                    <a:pt x="99" y="54"/>
                    <a:pt x="100" y="47"/>
                  </a:cubicBezTo>
                  <a:cubicBezTo>
                    <a:pt x="100" y="47"/>
                    <a:pt x="99" y="46"/>
                    <a:pt x="99" y="46"/>
                  </a:cubicBezTo>
                  <a:cubicBezTo>
                    <a:pt x="93" y="44"/>
                    <a:pt x="88" y="45"/>
                    <a:pt x="83" y="46"/>
                  </a:cubicBezTo>
                  <a:cubicBezTo>
                    <a:pt x="73" y="47"/>
                    <a:pt x="64" y="47"/>
                    <a:pt x="54" y="49"/>
                  </a:cubicBezTo>
                  <a:cubicBezTo>
                    <a:pt x="40" y="51"/>
                    <a:pt x="28" y="60"/>
                    <a:pt x="19" y="72"/>
                  </a:cubicBezTo>
                  <a:cubicBezTo>
                    <a:pt x="9" y="85"/>
                    <a:pt x="8" y="101"/>
                    <a:pt x="9" y="117"/>
                  </a:cubicBezTo>
                  <a:cubicBezTo>
                    <a:pt x="10" y="138"/>
                    <a:pt x="12" y="158"/>
                    <a:pt x="10" y="179"/>
                  </a:cubicBezTo>
                  <a:cubicBezTo>
                    <a:pt x="9" y="180"/>
                    <a:pt x="12" y="180"/>
                    <a:pt x="12" y="1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1271"/>
            <p:cNvSpPr/>
            <p:nvPr/>
          </p:nvSpPr>
          <p:spPr bwMode="auto">
            <a:xfrm>
              <a:off x="3613628" y="4458646"/>
              <a:ext cx="1382242" cy="1526354"/>
            </a:xfrm>
            <a:custGeom>
              <a:avLst/>
              <a:gdLst>
                <a:gd name="T0" fmla="*/ 5 w 126"/>
                <a:gd name="T1" fmla="*/ 119 h 121"/>
                <a:gd name="T2" fmla="*/ 15 w 126"/>
                <a:gd name="T3" fmla="*/ 72 h 121"/>
                <a:gd name="T4" fmla="*/ 35 w 126"/>
                <a:gd name="T5" fmla="*/ 63 h 121"/>
                <a:gd name="T6" fmla="*/ 48 w 126"/>
                <a:gd name="T7" fmla="*/ 62 h 121"/>
                <a:gd name="T8" fmla="*/ 53 w 126"/>
                <a:gd name="T9" fmla="*/ 72 h 121"/>
                <a:gd name="T10" fmla="*/ 58 w 126"/>
                <a:gd name="T11" fmla="*/ 87 h 121"/>
                <a:gd name="T12" fmla="*/ 75 w 126"/>
                <a:gd name="T13" fmla="*/ 79 h 121"/>
                <a:gd name="T14" fmla="*/ 109 w 126"/>
                <a:gd name="T15" fmla="*/ 53 h 121"/>
                <a:gd name="T16" fmla="*/ 124 w 126"/>
                <a:gd name="T17" fmla="*/ 40 h 121"/>
                <a:gd name="T18" fmla="*/ 111 w 126"/>
                <a:gd name="T19" fmla="*/ 23 h 121"/>
                <a:gd name="T20" fmla="*/ 78 w 126"/>
                <a:gd name="T21" fmla="*/ 1 h 121"/>
                <a:gd name="T22" fmla="*/ 77 w 126"/>
                <a:gd name="T23" fmla="*/ 3 h 121"/>
                <a:gd name="T24" fmla="*/ 105 w 126"/>
                <a:gd name="T25" fmla="*/ 22 h 121"/>
                <a:gd name="T26" fmla="*/ 120 w 126"/>
                <a:gd name="T27" fmla="*/ 35 h 121"/>
                <a:gd name="T28" fmla="*/ 107 w 126"/>
                <a:gd name="T29" fmla="*/ 51 h 121"/>
                <a:gd name="T30" fmla="*/ 78 w 126"/>
                <a:gd name="T31" fmla="*/ 73 h 121"/>
                <a:gd name="T32" fmla="*/ 65 w 126"/>
                <a:gd name="T33" fmla="*/ 83 h 121"/>
                <a:gd name="T34" fmla="*/ 57 w 126"/>
                <a:gd name="T35" fmla="*/ 67 h 121"/>
                <a:gd name="T36" fmla="*/ 25 w 126"/>
                <a:gd name="T37" fmla="*/ 64 h 121"/>
                <a:gd name="T38" fmla="*/ 4 w 126"/>
                <a:gd name="T39" fmla="*/ 81 h 121"/>
                <a:gd name="T40" fmla="*/ 2 w 126"/>
                <a:gd name="T41" fmla="*/ 119 h 121"/>
                <a:gd name="T42" fmla="*/ 5 w 126"/>
                <a:gd name="T43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6" h="121">
                  <a:moveTo>
                    <a:pt x="5" y="119"/>
                  </a:moveTo>
                  <a:cubicBezTo>
                    <a:pt x="5" y="103"/>
                    <a:pt x="1" y="83"/>
                    <a:pt x="15" y="72"/>
                  </a:cubicBezTo>
                  <a:cubicBezTo>
                    <a:pt x="21" y="67"/>
                    <a:pt x="28" y="65"/>
                    <a:pt x="35" y="63"/>
                  </a:cubicBezTo>
                  <a:cubicBezTo>
                    <a:pt x="39" y="62"/>
                    <a:pt x="43" y="62"/>
                    <a:pt x="48" y="62"/>
                  </a:cubicBezTo>
                  <a:cubicBezTo>
                    <a:pt x="58" y="61"/>
                    <a:pt x="54" y="68"/>
                    <a:pt x="53" y="72"/>
                  </a:cubicBezTo>
                  <a:cubicBezTo>
                    <a:pt x="52" y="77"/>
                    <a:pt x="53" y="85"/>
                    <a:pt x="58" y="87"/>
                  </a:cubicBezTo>
                  <a:cubicBezTo>
                    <a:pt x="64" y="88"/>
                    <a:pt x="71" y="82"/>
                    <a:pt x="75" y="79"/>
                  </a:cubicBezTo>
                  <a:cubicBezTo>
                    <a:pt x="86" y="70"/>
                    <a:pt x="96" y="59"/>
                    <a:pt x="109" y="53"/>
                  </a:cubicBezTo>
                  <a:cubicBezTo>
                    <a:pt x="113" y="51"/>
                    <a:pt x="124" y="47"/>
                    <a:pt x="124" y="40"/>
                  </a:cubicBezTo>
                  <a:cubicBezTo>
                    <a:pt x="124" y="32"/>
                    <a:pt x="116" y="27"/>
                    <a:pt x="111" y="23"/>
                  </a:cubicBezTo>
                  <a:cubicBezTo>
                    <a:pt x="100" y="15"/>
                    <a:pt x="89" y="7"/>
                    <a:pt x="78" y="1"/>
                  </a:cubicBezTo>
                  <a:cubicBezTo>
                    <a:pt x="77" y="0"/>
                    <a:pt x="75" y="2"/>
                    <a:pt x="77" y="3"/>
                  </a:cubicBezTo>
                  <a:cubicBezTo>
                    <a:pt x="87" y="8"/>
                    <a:pt x="96" y="15"/>
                    <a:pt x="105" y="22"/>
                  </a:cubicBezTo>
                  <a:cubicBezTo>
                    <a:pt x="111" y="25"/>
                    <a:pt x="116" y="30"/>
                    <a:pt x="120" y="35"/>
                  </a:cubicBezTo>
                  <a:cubicBezTo>
                    <a:pt x="126" y="43"/>
                    <a:pt x="112" y="48"/>
                    <a:pt x="107" y="51"/>
                  </a:cubicBezTo>
                  <a:cubicBezTo>
                    <a:pt x="96" y="56"/>
                    <a:pt x="88" y="64"/>
                    <a:pt x="78" y="73"/>
                  </a:cubicBezTo>
                  <a:cubicBezTo>
                    <a:pt x="74" y="76"/>
                    <a:pt x="70" y="80"/>
                    <a:pt x="65" y="83"/>
                  </a:cubicBezTo>
                  <a:cubicBezTo>
                    <a:pt x="55" y="89"/>
                    <a:pt x="56" y="73"/>
                    <a:pt x="57" y="67"/>
                  </a:cubicBezTo>
                  <a:cubicBezTo>
                    <a:pt x="60" y="52"/>
                    <a:pt x="31" y="61"/>
                    <a:pt x="25" y="64"/>
                  </a:cubicBezTo>
                  <a:cubicBezTo>
                    <a:pt x="17" y="67"/>
                    <a:pt x="8" y="72"/>
                    <a:pt x="4" y="81"/>
                  </a:cubicBezTo>
                  <a:cubicBezTo>
                    <a:pt x="0" y="93"/>
                    <a:pt x="2" y="107"/>
                    <a:pt x="2" y="119"/>
                  </a:cubicBezTo>
                  <a:cubicBezTo>
                    <a:pt x="2" y="121"/>
                    <a:pt x="5" y="121"/>
                    <a:pt x="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1272"/>
            <p:cNvSpPr/>
            <p:nvPr/>
          </p:nvSpPr>
          <p:spPr bwMode="auto">
            <a:xfrm>
              <a:off x="1352670" y="5910284"/>
              <a:ext cx="2354755" cy="122750"/>
            </a:xfrm>
            <a:custGeom>
              <a:avLst/>
              <a:gdLst>
                <a:gd name="T0" fmla="*/ 2 w 202"/>
                <a:gd name="T1" fmla="*/ 7 h 10"/>
                <a:gd name="T2" fmla="*/ 46 w 202"/>
                <a:gd name="T3" fmla="*/ 8 h 10"/>
                <a:gd name="T4" fmla="*/ 97 w 202"/>
                <a:gd name="T5" fmla="*/ 7 h 10"/>
                <a:gd name="T6" fmla="*/ 200 w 202"/>
                <a:gd name="T7" fmla="*/ 2 h 10"/>
                <a:gd name="T8" fmla="*/ 200 w 202"/>
                <a:gd name="T9" fmla="*/ 0 h 10"/>
                <a:gd name="T10" fmla="*/ 101 w 202"/>
                <a:gd name="T11" fmla="*/ 5 h 10"/>
                <a:gd name="T12" fmla="*/ 54 w 202"/>
                <a:gd name="T13" fmla="*/ 5 h 10"/>
                <a:gd name="T14" fmla="*/ 3 w 202"/>
                <a:gd name="T15" fmla="*/ 5 h 10"/>
                <a:gd name="T16" fmla="*/ 2 w 202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0">
                  <a:moveTo>
                    <a:pt x="2" y="7"/>
                  </a:moveTo>
                  <a:cubicBezTo>
                    <a:pt x="17" y="10"/>
                    <a:pt x="31" y="8"/>
                    <a:pt x="46" y="8"/>
                  </a:cubicBezTo>
                  <a:cubicBezTo>
                    <a:pt x="63" y="7"/>
                    <a:pt x="80" y="6"/>
                    <a:pt x="97" y="7"/>
                  </a:cubicBezTo>
                  <a:cubicBezTo>
                    <a:pt x="132" y="9"/>
                    <a:pt x="166" y="2"/>
                    <a:pt x="200" y="2"/>
                  </a:cubicBezTo>
                  <a:cubicBezTo>
                    <a:pt x="202" y="2"/>
                    <a:pt x="202" y="0"/>
                    <a:pt x="200" y="0"/>
                  </a:cubicBezTo>
                  <a:cubicBezTo>
                    <a:pt x="167" y="0"/>
                    <a:pt x="134" y="7"/>
                    <a:pt x="101" y="5"/>
                  </a:cubicBezTo>
                  <a:cubicBezTo>
                    <a:pt x="85" y="4"/>
                    <a:pt x="70" y="4"/>
                    <a:pt x="54" y="5"/>
                  </a:cubicBezTo>
                  <a:cubicBezTo>
                    <a:pt x="36" y="5"/>
                    <a:pt x="19" y="8"/>
                    <a:pt x="3" y="5"/>
                  </a:cubicBezTo>
                  <a:cubicBezTo>
                    <a:pt x="1" y="5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273"/>
            <p:cNvSpPr/>
            <p:nvPr/>
          </p:nvSpPr>
          <p:spPr bwMode="auto">
            <a:xfrm>
              <a:off x="1643927" y="5365919"/>
              <a:ext cx="232021" cy="389596"/>
            </a:xfrm>
            <a:custGeom>
              <a:avLst/>
              <a:gdLst>
                <a:gd name="T0" fmla="*/ 3 w 20"/>
                <a:gd name="T1" fmla="*/ 18 h 31"/>
                <a:gd name="T2" fmla="*/ 1 w 20"/>
                <a:gd name="T3" fmla="*/ 29 h 31"/>
                <a:gd name="T4" fmla="*/ 3 w 20"/>
                <a:gd name="T5" fmla="*/ 29 h 31"/>
                <a:gd name="T6" fmla="*/ 9 w 20"/>
                <a:gd name="T7" fmla="*/ 2 h 31"/>
                <a:gd name="T8" fmla="*/ 7 w 20"/>
                <a:gd name="T9" fmla="*/ 3 h 31"/>
                <a:gd name="T10" fmla="*/ 14 w 20"/>
                <a:gd name="T11" fmla="*/ 15 h 31"/>
                <a:gd name="T12" fmla="*/ 18 w 20"/>
                <a:gd name="T13" fmla="*/ 27 h 31"/>
                <a:gd name="T14" fmla="*/ 20 w 20"/>
                <a:gd name="T15" fmla="*/ 26 h 31"/>
                <a:gd name="T16" fmla="*/ 6 w 20"/>
                <a:gd name="T17" fmla="*/ 17 h 31"/>
                <a:gd name="T18" fmla="*/ 6 w 20"/>
                <a:gd name="T19" fmla="*/ 20 h 31"/>
                <a:gd name="T20" fmla="*/ 18 w 20"/>
                <a:gd name="T21" fmla="*/ 26 h 31"/>
                <a:gd name="T22" fmla="*/ 20 w 20"/>
                <a:gd name="T23" fmla="*/ 25 h 31"/>
                <a:gd name="T24" fmla="*/ 9 w 20"/>
                <a:gd name="T25" fmla="*/ 0 h 31"/>
                <a:gd name="T26" fmla="*/ 7 w 20"/>
                <a:gd name="T27" fmla="*/ 1 h 31"/>
                <a:gd name="T28" fmla="*/ 1 w 20"/>
                <a:gd name="T29" fmla="*/ 29 h 31"/>
                <a:gd name="T30" fmla="*/ 3 w 20"/>
                <a:gd name="T31" fmla="*/ 29 h 31"/>
                <a:gd name="T32" fmla="*/ 6 w 20"/>
                <a:gd name="T33" fmla="*/ 18 h 31"/>
                <a:gd name="T34" fmla="*/ 3 w 20"/>
                <a:gd name="T35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1">
                  <a:moveTo>
                    <a:pt x="3" y="18"/>
                  </a:moveTo>
                  <a:cubicBezTo>
                    <a:pt x="3" y="22"/>
                    <a:pt x="2" y="25"/>
                    <a:pt x="1" y="29"/>
                  </a:cubicBezTo>
                  <a:cubicBezTo>
                    <a:pt x="0" y="30"/>
                    <a:pt x="3" y="31"/>
                    <a:pt x="3" y="29"/>
                  </a:cubicBezTo>
                  <a:cubicBezTo>
                    <a:pt x="6" y="20"/>
                    <a:pt x="7" y="11"/>
                    <a:pt x="9" y="2"/>
                  </a:cubicBezTo>
                  <a:cubicBezTo>
                    <a:pt x="9" y="2"/>
                    <a:pt x="8" y="3"/>
                    <a:pt x="7" y="3"/>
                  </a:cubicBezTo>
                  <a:cubicBezTo>
                    <a:pt x="12" y="5"/>
                    <a:pt x="13" y="11"/>
                    <a:pt x="14" y="15"/>
                  </a:cubicBezTo>
                  <a:cubicBezTo>
                    <a:pt x="15" y="19"/>
                    <a:pt x="15" y="23"/>
                    <a:pt x="18" y="27"/>
                  </a:cubicBezTo>
                  <a:cubicBezTo>
                    <a:pt x="18" y="28"/>
                    <a:pt x="20" y="27"/>
                    <a:pt x="20" y="26"/>
                  </a:cubicBezTo>
                  <a:cubicBezTo>
                    <a:pt x="18" y="18"/>
                    <a:pt x="13" y="19"/>
                    <a:pt x="6" y="17"/>
                  </a:cubicBezTo>
                  <a:cubicBezTo>
                    <a:pt x="5" y="17"/>
                    <a:pt x="4" y="19"/>
                    <a:pt x="6" y="20"/>
                  </a:cubicBezTo>
                  <a:cubicBezTo>
                    <a:pt x="11" y="21"/>
                    <a:pt x="15" y="20"/>
                    <a:pt x="18" y="26"/>
                  </a:cubicBezTo>
                  <a:cubicBezTo>
                    <a:pt x="18" y="26"/>
                    <a:pt x="19" y="26"/>
                    <a:pt x="20" y="25"/>
                  </a:cubicBezTo>
                  <a:cubicBezTo>
                    <a:pt x="16" y="18"/>
                    <a:pt x="17" y="4"/>
                    <a:pt x="9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4" y="10"/>
                    <a:pt x="4" y="20"/>
                    <a:pt x="1" y="29"/>
                  </a:cubicBezTo>
                  <a:cubicBezTo>
                    <a:pt x="2" y="29"/>
                    <a:pt x="3" y="29"/>
                    <a:pt x="3" y="29"/>
                  </a:cubicBezTo>
                  <a:cubicBezTo>
                    <a:pt x="4" y="26"/>
                    <a:pt x="6" y="22"/>
                    <a:pt x="6" y="18"/>
                  </a:cubicBezTo>
                  <a:cubicBezTo>
                    <a:pt x="6" y="17"/>
                    <a:pt x="3" y="17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274"/>
            <p:cNvSpPr/>
            <p:nvPr/>
          </p:nvSpPr>
          <p:spPr bwMode="auto">
            <a:xfrm>
              <a:off x="2399227" y="5339233"/>
              <a:ext cx="306069" cy="378922"/>
            </a:xfrm>
            <a:custGeom>
              <a:avLst/>
              <a:gdLst>
                <a:gd name="T0" fmla="*/ 1 w 26"/>
                <a:gd name="T1" fmla="*/ 18 h 30"/>
                <a:gd name="T2" fmla="*/ 3 w 26"/>
                <a:gd name="T3" fmla="*/ 27 h 30"/>
                <a:gd name="T4" fmla="*/ 6 w 26"/>
                <a:gd name="T5" fmla="*/ 26 h 30"/>
                <a:gd name="T6" fmla="*/ 5 w 26"/>
                <a:gd name="T7" fmla="*/ 4 h 30"/>
                <a:gd name="T8" fmla="*/ 9 w 26"/>
                <a:gd name="T9" fmla="*/ 4 h 30"/>
                <a:gd name="T10" fmla="*/ 6 w 26"/>
                <a:gd name="T11" fmla="*/ 10 h 30"/>
                <a:gd name="T12" fmla="*/ 6 w 26"/>
                <a:gd name="T13" fmla="*/ 12 h 30"/>
                <a:gd name="T14" fmla="*/ 19 w 26"/>
                <a:gd name="T15" fmla="*/ 19 h 30"/>
                <a:gd name="T16" fmla="*/ 3 w 26"/>
                <a:gd name="T17" fmla="*/ 24 h 30"/>
                <a:gd name="T18" fmla="*/ 2 w 26"/>
                <a:gd name="T19" fmla="*/ 25 h 30"/>
                <a:gd name="T20" fmla="*/ 21 w 26"/>
                <a:gd name="T21" fmla="*/ 22 h 30"/>
                <a:gd name="T22" fmla="*/ 7 w 26"/>
                <a:gd name="T23" fmla="*/ 10 h 30"/>
                <a:gd name="T24" fmla="*/ 7 w 26"/>
                <a:gd name="T25" fmla="*/ 12 h 30"/>
                <a:gd name="T26" fmla="*/ 12 w 26"/>
                <a:gd name="T27" fmla="*/ 4 h 30"/>
                <a:gd name="T28" fmla="*/ 6 w 26"/>
                <a:gd name="T29" fmla="*/ 0 h 30"/>
                <a:gd name="T30" fmla="*/ 0 w 26"/>
                <a:gd name="T31" fmla="*/ 8 h 30"/>
                <a:gd name="T32" fmla="*/ 3 w 26"/>
                <a:gd name="T33" fmla="*/ 27 h 30"/>
                <a:gd name="T34" fmla="*/ 5 w 26"/>
                <a:gd name="T35" fmla="*/ 25 h 30"/>
                <a:gd name="T36" fmla="*/ 4 w 26"/>
                <a:gd name="T37" fmla="*/ 17 h 30"/>
                <a:gd name="T38" fmla="*/ 1 w 26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0">
                  <a:moveTo>
                    <a:pt x="1" y="18"/>
                  </a:moveTo>
                  <a:cubicBezTo>
                    <a:pt x="2" y="21"/>
                    <a:pt x="2" y="24"/>
                    <a:pt x="3" y="27"/>
                  </a:cubicBezTo>
                  <a:cubicBezTo>
                    <a:pt x="4" y="28"/>
                    <a:pt x="6" y="27"/>
                    <a:pt x="6" y="26"/>
                  </a:cubicBezTo>
                  <a:cubicBezTo>
                    <a:pt x="4" y="20"/>
                    <a:pt x="0" y="9"/>
                    <a:pt x="5" y="4"/>
                  </a:cubicBezTo>
                  <a:cubicBezTo>
                    <a:pt x="6" y="2"/>
                    <a:pt x="8" y="3"/>
                    <a:pt x="9" y="4"/>
                  </a:cubicBezTo>
                  <a:cubicBezTo>
                    <a:pt x="11" y="7"/>
                    <a:pt x="8" y="9"/>
                    <a:pt x="6" y="10"/>
                  </a:cubicBezTo>
                  <a:cubicBezTo>
                    <a:pt x="5" y="10"/>
                    <a:pt x="5" y="11"/>
                    <a:pt x="6" y="12"/>
                  </a:cubicBezTo>
                  <a:cubicBezTo>
                    <a:pt x="9" y="14"/>
                    <a:pt x="18" y="14"/>
                    <a:pt x="19" y="19"/>
                  </a:cubicBezTo>
                  <a:cubicBezTo>
                    <a:pt x="19" y="24"/>
                    <a:pt x="7" y="26"/>
                    <a:pt x="3" y="24"/>
                  </a:cubicBezTo>
                  <a:cubicBezTo>
                    <a:pt x="2" y="22"/>
                    <a:pt x="0" y="24"/>
                    <a:pt x="2" y="25"/>
                  </a:cubicBezTo>
                  <a:cubicBezTo>
                    <a:pt x="6" y="30"/>
                    <a:pt x="17" y="27"/>
                    <a:pt x="21" y="22"/>
                  </a:cubicBezTo>
                  <a:cubicBezTo>
                    <a:pt x="26" y="14"/>
                    <a:pt x="11" y="12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10" y="11"/>
                    <a:pt x="13" y="8"/>
                    <a:pt x="12" y="4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1" y="5"/>
                    <a:pt x="0" y="8"/>
                  </a:cubicBezTo>
                  <a:cubicBezTo>
                    <a:pt x="0" y="14"/>
                    <a:pt x="2" y="21"/>
                    <a:pt x="3" y="27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4" y="23"/>
                    <a:pt x="4" y="20"/>
                    <a:pt x="4" y="17"/>
                  </a:cubicBezTo>
                  <a:cubicBezTo>
                    <a:pt x="3" y="15"/>
                    <a:pt x="1" y="16"/>
                    <a:pt x="1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75"/>
            <p:cNvSpPr/>
            <p:nvPr/>
          </p:nvSpPr>
          <p:spPr bwMode="auto">
            <a:xfrm>
              <a:off x="3065665" y="5291203"/>
              <a:ext cx="360373" cy="400269"/>
            </a:xfrm>
            <a:custGeom>
              <a:avLst/>
              <a:gdLst>
                <a:gd name="T0" fmla="*/ 19 w 31"/>
                <a:gd name="T1" fmla="*/ 6 h 32"/>
                <a:gd name="T2" fmla="*/ 2 w 31"/>
                <a:gd name="T3" fmla="*/ 21 h 32"/>
                <a:gd name="T4" fmla="*/ 30 w 31"/>
                <a:gd name="T5" fmla="*/ 26 h 32"/>
                <a:gd name="T6" fmla="*/ 28 w 31"/>
                <a:gd name="T7" fmla="*/ 24 h 32"/>
                <a:gd name="T8" fmla="*/ 7 w 31"/>
                <a:gd name="T9" fmla="*/ 24 h 32"/>
                <a:gd name="T10" fmla="*/ 17 w 31"/>
                <a:gd name="T11" fmla="*/ 9 h 32"/>
                <a:gd name="T12" fmla="*/ 19 w 31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19" y="6"/>
                  </a:moveTo>
                  <a:cubicBezTo>
                    <a:pt x="10" y="0"/>
                    <a:pt x="0" y="14"/>
                    <a:pt x="2" y="21"/>
                  </a:cubicBezTo>
                  <a:cubicBezTo>
                    <a:pt x="5" y="32"/>
                    <a:pt x="23" y="31"/>
                    <a:pt x="30" y="26"/>
                  </a:cubicBezTo>
                  <a:cubicBezTo>
                    <a:pt x="31" y="25"/>
                    <a:pt x="29" y="23"/>
                    <a:pt x="28" y="24"/>
                  </a:cubicBezTo>
                  <a:cubicBezTo>
                    <a:pt x="22" y="28"/>
                    <a:pt x="12" y="28"/>
                    <a:pt x="7" y="24"/>
                  </a:cubicBezTo>
                  <a:cubicBezTo>
                    <a:pt x="0" y="18"/>
                    <a:pt x="10" y="3"/>
                    <a:pt x="17" y="9"/>
                  </a:cubicBezTo>
                  <a:cubicBezTo>
                    <a:pt x="19" y="10"/>
                    <a:pt x="20" y="7"/>
                    <a:pt x="1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279"/>
            <p:cNvSpPr/>
            <p:nvPr/>
          </p:nvSpPr>
          <p:spPr bwMode="auto">
            <a:xfrm>
              <a:off x="1629119" y="3284527"/>
              <a:ext cx="528217" cy="490995"/>
            </a:xfrm>
            <a:custGeom>
              <a:avLst/>
              <a:gdLst>
                <a:gd name="T0" fmla="*/ 11 w 45"/>
                <a:gd name="T1" fmla="*/ 27 h 39"/>
                <a:gd name="T2" fmla="*/ 26 w 45"/>
                <a:gd name="T3" fmla="*/ 8 h 39"/>
                <a:gd name="T4" fmla="*/ 31 w 45"/>
                <a:gd name="T5" fmla="*/ 5 h 39"/>
                <a:gd name="T6" fmla="*/ 35 w 45"/>
                <a:gd name="T7" fmla="*/ 3 h 39"/>
                <a:gd name="T8" fmla="*/ 40 w 45"/>
                <a:gd name="T9" fmla="*/ 6 h 39"/>
                <a:gd name="T10" fmla="*/ 28 w 45"/>
                <a:gd name="T11" fmla="*/ 15 h 39"/>
                <a:gd name="T12" fmla="*/ 15 w 45"/>
                <a:gd name="T13" fmla="*/ 29 h 39"/>
                <a:gd name="T14" fmla="*/ 13 w 45"/>
                <a:gd name="T15" fmla="*/ 32 h 39"/>
                <a:gd name="T16" fmla="*/ 12 w 45"/>
                <a:gd name="T17" fmla="*/ 34 h 39"/>
                <a:gd name="T18" fmla="*/ 8 w 45"/>
                <a:gd name="T19" fmla="*/ 34 h 39"/>
                <a:gd name="T20" fmla="*/ 13 w 45"/>
                <a:gd name="T21" fmla="*/ 26 h 39"/>
                <a:gd name="T22" fmla="*/ 12 w 45"/>
                <a:gd name="T23" fmla="*/ 25 h 39"/>
                <a:gd name="T24" fmla="*/ 8 w 45"/>
                <a:gd name="T25" fmla="*/ 39 h 39"/>
                <a:gd name="T26" fmla="*/ 16 w 45"/>
                <a:gd name="T27" fmla="*/ 32 h 39"/>
                <a:gd name="T28" fmla="*/ 34 w 45"/>
                <a:gd name="T29" fmla="*/ 13 h 39"/>
                <a:gd name="T30" fmla="*/ 45 w 45"/>
                <a:gd name="T31" fmla="*/ 3 h 39"/>
                <a:gd name="T32" fmla="*/ 38 w 45"/>
                <a:gd name="T33" fmla="*/ 0 h 39"/>
                <a:gd name="T34" fmla="*/ 9 w 45"/>
                <a:gd name="T35" fmla="*/ 26 h 39"/>
                <a:gd name="T36" fmla="*/ 11 w 45"/>
                <a:gd name="T3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9">
                  <a:moveTo>
                    <a:pt x="11" y="27"/>
                  </a:moveTo>
                  <a:cubicBezTo>
                    <a:pt x="15" y="20"/>
                    <a:pt x="20" y="13"/>
                    <a:pt x="26" y="8"/>
                  </a:cubicBezTo>
                  <a:cubicBezTo>
                    <a:pt x="28" y="7"/>
                    <a:pt x="29" y="5"/>
                    <a:pt x="31" y="5"/>
                  </a:cubicBezTo>
                  <a:cubicBezTo>
                    <a:pt x="32" y="4"/>
                    <a:pt x="33" y="4"/>
                    <a:pt x="35" y="3"/>
                  </a:cubicBezTo>
                  <a:cubicBezTo>
                    <a:pt x="37" y="2"/>
                    <a:pt x="39" y="3"/>
                    <a:pt x="40" y="6"/>
                  </a:cubicBezTo>
                  <a:cubicBezTo>
                    <a:pt x="37" y="10"/>
                    <a:pt x="32" y="12"/>
                    <a:pt x="28" y="15"/>
                  </a:cubicBezTo>
                  <a:cubicBezTo>
                    <a:pt x="22" y="19"/>
                    <a:pt x="18" y="23"/>
                    <a:pt x="15" y="29"/>
                  </a:cubicBezTo>
                  <a:cubicBezTo>
                    <a:pt x="14" y="30"/>
                    <a:pt x="13" y="31"/>
                    <a:pt x="13" y="32"/>
                  </a:cubicBezTo>
                  <a:cubicBezTo>
                    <a:pt x="13" y="33"/>
                    <a:pt x="12" y="33"/>
                    <a:pt x="12" y="34"/>
                  </a:cubicBezTo>
                  <a:cubicBezTo>
                    <a:pt x="11" y="36"/>
                    <a:pt x="10" y="37"/>
                    <a:pt x="8" y="34"/>
                  </a:cubicBezTo>
                  <a:cubicBezTo>
                    <a:pt x="9" y="31"/>
                    <a:pt x="12" y="28"/>
                    <a:pt x="13" y="26"/>
                  </a:cubicBezTo>
                  <a:cubicBezTo>
                    <a:pt x="15" y="25"/>
                    <a:pt x="13" y="23"/>
                    <a:pt x="12" y="25"/>
                  </a:cubicBezTo>
                  <a:cubicBezTo>
                    <a:pt x="10" y="26"/>
                    <a:pt x="0" y="39"/>
                    <a:pt x="8" y="39"/>
                  </a:cubicBezTo>
                  <a:cubicBezTo>
                    <a:pt x="12" y="39"/>
                    <a:pt x="14" y="36"/>
                    <a:pt x="16" y="32"/>
                  </a:cubicBezTo>
                  <a:cubicBezTo>
                    <a:pt x="20" y="24"/>
                    <a:pt x="27" y="19"/>
                    <a:pt x="34" y="13"/>
                  </a:cubicBezTo>
                  <a:cubicBezTo>
                    <a:pt x="37" y="11"/>
                    <a:pt x="45" y="8"/>
                    <a:pt x="45" y="3"/>
                  </a:cubicBezTo>
                  <a:cubicBezTo>
                    <a:pt x="45" y="0"/>
                    <a:pt x="41" y="0"/>
                    <a:pt x="38" y="0"/>
                  </a:cubicBezTo>
                  <a:cubicBezTo>
                    <a:pt x="25" y="0"/>
                    <a:pt x="15" y="16"/>
                    <a:pt x="9" y="26"/>
                  </a:cubicBezTo>
                  <a:cubicBezTo>
                    <a:pt x="8" y="28"/>
                    <a:pt x="10" y="29"/>
                    <a:pt x="1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280"/>
            <p:cNvSpPr/>
            <p:nvPr/>
          </p:nvSpPr>
          <p:spPr bwMode="auto">
            <a:xfrm>
              <a:off x="2364669" y="3764849"/>
              <a:ext cx="419612" cy="490995"/>
            </a:xfrm>
            <a:custGeom>
              <a:avLst/>
              <a:gdLst>
                <a:gd name="T0" fmla="*/ 6 w 36"/>
                <a:gd name="T1" fmla="*/ 29 h 39"/>
                <a:gd name="T2" fmla="*/ 17 w 36"/>
                <a:gd name="T3" fmla="*/ 12 h 39"/>
                <a:gd name="T4" fmla="*/ 27 w 36"/>
                <a:gd name="T5" fmla="*/ 7 h 39"/>
                <a:gd name="T6" fmla="*/ 32 w 36"/>
                <a:gd name="T7" fmla="*/ 10 h 39"/>
                <a:gd name="T8" fmla="*/ 27 w 36"/>
                <a:gd name="T9" fmla="*/ 14 h 39"/>
                <a:gd name="T10" fmla="*/ 13 w 36"/>
                <a:gd name="T11" fmla="*/ 22 h 39"/>
                <a:gd name="T12" fmla="*/ 9 w 36"/>
                <a:gd name="T13" fmla="*/ 29 h 39"/>
                <a:gd name="T14" fmla="*/ 4 w 36"/>
                <a:gd name="T15" fmla="*/ 33 h 39"/>
                <a:gd name="T16" fmla="*/ 6 w 36"/>
                <a:gd name="T17" fmla="*/ 27 h 39"/>
                <a:gd name="T18" fmla="*/ 4 w 36"/>
                <a:gd name="T19" fmla="*/ 26 h 39"/>
                <a:gd name="T20" fmla="*/ 2 w 36"/>
                <a:gd name="T21" fmla="*/ 36 h 39"/>
                <a:gd name="T22" fmla="*/ 10 w 36"/>
                <a:gd name="T23" fmla="*/ 33 h 39"/>
                <a:gd name="T24" fmla="*/ 16 w 36"/>
                <a:gd name="T25" fmla="*/ 22 h 39"/>
                <a:gd name="T26" fmla="*/ 25 w 36"/>
                <a:gd name="T27" fmla="*/ 18 h 39"/>
                <a:gd name="T28" fmla="*/ 35 w 36"/>
                <a:gd name="T29" fmla="*/ 9 h 39"/>
                <a:gd name="T30" fmla="*/ 35 w 36"/>
                <a:gd name="T31" fmla="*/ 7 h 39"/>
                <a:gd name="T32" fmla="*/ 3 w 36"/>
                <a:gd name="T33" fmla="*/ 29 h 39"/>
                <a:gd name="T34" fmla="*/ 6 w 36"/>
                <a:gd name="T3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9">
                  <a:moveTo>
                    <a:pt x="6" y="29"/>
                  </a:moveTo>
                  <a:cubicBezTo>
                    <a:pt x="8" y="23"/>
                    <a:pt x="12" y="17"/>
                    <a:pt x="17" y="12"/>
                  </a:cubicBezTo>
                  <a:cubicBezTo>
                    <a:pt x="20" y="9"/>
                    <a:pt x="23" y="8"/>
                    <a:pt x="27" y="7"/>
                  </a:cubicBezTo>
                  <a:cubicBezTo>
                    <a:pt x="27" y="7"/>
                    <a:pt x="33" y="8"/>
                    <a:pt x="32" y="10"/>
                  </a:cubicBezTo>
                  <a:cubicBezTo>
                    <a:pt x="31" y="12"/>
                    <a:pt x="29" y="13"/>
                    <a:pt x="27" y="14"/>
                  </a:cubicBezTo>
                  <a:cubicBezTo>
                    <a:pt x="22" y="17"/>
                    <a:pt x="17" y="18"/>
                    <a:pt x="13" y="22"/>
                  </a:cubicBezTo>
                  <a:cubicBezTo>
                    <a:pt x="11" y="24"/>
                    <a:pt x="10" y="26"/>
                    <a:pt x="9" y="29"/>
                  </a:cubicBezTo>
                  <a:cubicBezTo>
                    <a:pt x="8" y="31"/>
                    <a:pt x="4" y="37"/>
                    <a:pt x="4" y="33"/>
                  </a:cubicBezTo>
                  <a:cubicBezTo>
                    <a:pt x="4" y="31"/>
                    <a:pt x="5" y="29"/>
                    <a:pt x="6" y="27"/>
                  </a:cubicBezTo>
                  <a:cubicBezTo>
                    <a:pt x="7" y="26"/>
                    <a:pt x="5" y="25"/>
                    <a:pt x="4" y="26"/>
                  </a:cubicBezTo>
                  <a:cubicBezTo>
                    <a:pt x="2" y="28"/>
                    <a:pt x="0" y="34"/>
                    <a:pt x="2" y="36"/>
                  </a:cubicBezTo>
                  <a:cubicBezTo>
                    <a:pt x="5" y="39"/>
                    <a:pt x="9" y="35"/>
                    <a:pt x="10" y="33"/>
                  </a:cubicBezTo>
                  <a:cubicBezTo>
                    <a:pt x="13" y="29"/>
                    <a:pt x="12" y="25"/>
                    <a:pt x="16" y="22"/>
                  </a:cubicBezTo>
                  <a:cubicBezTo>
                    <a:pt x="19" y="20"/>
                    <a:pt x="22" y="19"/>
                    <a:pt x="25" y="18"/>
                  </a:cubicBezTo>
                  <a:cubicBezTo>
                    <a:pt x="29" y="16"/>
                    <a:pt x="34" y="14"/>
                    <a:pt x="35" y="9"/>
                  </a:cubicBezTo>
                  <a:cubicBezTo>
                    <a:pt x="36" y="8"/>
                    <a:pt x="35" y="7"/>
                    <a:pt x="35" y="7"/>
                  </a:cubicBezTo>
                  <a:cubicBezTo>
                    <a:pt x="20" y="0"/>
                    <a:pt x="7" y="16"/>
                    <a:pt x="3" y="29"/>
                  </a:cubicBezTo>
                  <a:cubicBezTo>
                    <a:pt x="3" y="30"/>
                    <a:pt x="5" y="31"/>
                    <a:pt x="6" y="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281"/>
            <p:cNvSpPr/>
            <p:nvPr/>
          </p:nvSpPr>
          <p:spPr bwMode="auto">
            <a:xfrm>
              <a:off x="3065665" y="4544036"/>
              <a:ext cx="385054" cy="378922"/>
            </a:xfrm>
            <a:custGeom>
              <a:avLst/>
              <a:gdLst>
                <a:gd name="T0" fmla="*/ 5 w 33"/>
                <a:gd name="T1" fmla="*/ 21 h 30"/>
                <a:gd name="T2" fmla="*/ 16 w 33"/>
                <a:gd name="T3" fmla="*/ 6 h 30"/>
                <a:gd name="T4" fmla="*/ 26 w 33"/>
                <a:gd name="T5" fmla="*/ 3 h 30"/>
                <a:gd name="T6" fmla="*/ 29 w 33"/>
                <a:gd name="T7" fmla="*/ 5 h 30"/>
                <a:gd name="T8" fmla="*/ 25 w 33"/>
                <a:gd name="T9" fmla="*/ 8 h 30"/>
                <a:gd name="T10" fmla="*/ 12 w 33"/>
                <a:gd name="T11" fmla="*/ 18 h 30"/>
                <a:gd name="T12" fmla="*/ 6 w 33"/>
                <a:gd name="T13" fmla="*/ 26 h 30"/>
                <a:gd name="T14" fmla="*/ 3 w 33"/>
                <a:gd name="T15" fmla="*/ 25 h 30"/>
                <a:gd name="T16" fmla="*/ 6 w 33"/>
                <a:gd name="T17" fmla="*/ 21 h 30"/>
                <a:gd name="T18" fmla="*/ 5 w 33"/>
                <a:gd name="T19" fmla="*/ 18 h 30"/>
                <a:gd name="T20" fmla="*/ 0 w 33"/>
                <a:gd name="T21" fmla="*/ 26 h 30"/>
                <a:gd name="T22" fmla="*/ 4 w 33"/>
                <a:gd name="T23" fmla="*/ 30 h 30"/>
                <a:gd name="T24" fmla="*/ 13 w 33"/>
                <a:gd name="T25" fmla="*/ 21 h 30"/>
                <a:gd name="T26" fmla="*/ 27 w 33"/>
                <a:gd name="T27" fmla="*/ 10 h 30"/>
                <a:gd name="T28" fmla="*/ 32 w 33"/>
                <a:gd name="T29" fmla="*/ 3 h 30"/>
                <a:gd name="T30" fmla="*/ 25 w 33"/>
                <a:gd name="T31" fmla="*/ 1 h 30"/>
                <a:gd name="T32" fmla="*/ 3 w 33"/>
                <a:gd name="T33" fmla="*/ 19 h 30"/>
                <a:gd name="T34" fmla="*/ 5 w 33"/>
                <a:gd name="T3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0">
                  <a:moveTo>
                    <a:pt x="5" y="21"/>
                  </a:moveTo>
                  <a:cubicBezTo>
                    <a:pt x="8" y="15"/>
                    <a:pt x="11" y="10"/>
                    <a:pt x="16" y="6"/>
                  </a:cubicBezTo>
                  <a:cubicBezTo>
                    <a:pt x="19" y="4"/>
                    <a:pt x="23" y="3"/>
                    <a:pt x="26" y="3"/>
                  </a:cubicBezTo>
                  <a:cubicBezTo>
                    <a:pt x="27" y="3"/>
                    <a:pt x="30" y="3"/>
                    <a:pt x="29" y="5"/>
                  </a:cubicBezTo>
                  <a:cubicBezTo>
                    <a:pt x="28" y="6"/>
                    <a:pt x="26" y="7"/>
                    <a:pt x="25" y="8"/>
                  </a:cubicBezTo>
                  <a:cubicBezTo>
                    <a:pt x="20" y="11"/>
                    <a:pt x="16" y="14"/>
                    <a:pt x="12" y="18"/>
                  </a:cubicBezTo>
                  <a:cubicBezTo>
                    <a:pt x="10" y="21"/>
                    <a:pt x="8" y="24"/>
                    <a:pt x="6" y="26"/>
                  </a:cubicBezTo>
                  <a:cubicBezTo>
                    <a:pt x="5" y="27"/>
                    <a:pt x="2" y="28"/>
                    <a:pt x="3" y="25"/>
                  </a:cubicBezTo>
                  <a:cubicBezTo>
                    <a:pt x="3" y="23"/>
                    <a:pt x="5" y="22"/>
                    <a:pt x="6" y="21"/>
                  </a:cubicBezTo>
                  <a:cubicBezTo>
                    <a:pt x="8" y="20"/>
                    <a:pt x="6" y="17"/>
                    <a:pt x="5" y="18"/>
                  </a:cubicBezTo>
                  <a:cubicBezTo>
                    <a:pt x="3" y="20"/>
                    <a:pt x="0" y="23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8" y="29"/>
                    <a:pt x="11" y="24"/>
                    <a:pt x="13" y="21"/>
                  </a:cubicBezTo>
                  <a:cubicBezTo>
                    <a:pt x="17" y="16"/>
                    <a:pt x="22" y="13"/>
                    <a:pt x="27" y="10"/>
                  </a:cubicBezTo>
                  <a:cubicBezTo>
                    <a:pt x="29" y="9"/>
                    <a:pt x="33" y="6"/>
                    <a:pt x="32" y="3"/>
                  </a:cubicBezTo>
                  <a:cubicBezTo>
                    <a:pt x="32" y="0"/>
                    <a:pt x="27" y="0"/>
                    <a:pt x="25" y="1"/>
                  </a:cubicBezTo>
                  <a:cubicBezTo>
                    <a:pt x="14" y="1"/>
                    <a:pt x="7" y="10"/>
                    <a:pt x="3" y="19"/>
                  </a:cubicBezTo>
                  <a:cubicBezTo>
                    <a:pt x="2" y="21"/>
                    <a:pt x="4" y="22"/>
                    <a:pt x="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282"/>
            <p:cNvSpPr/>
            <p:nvPr/>
          </p:nvSpPr>
          <p:spPr bwMode="auto">
            <a:xfrm>
              <a:off x="2305430" y="4319887"/>
              <a:ext cx="118478" cy="112077"/>
            </a:xfrm>
            <a:custGeom>
              <a:avLst/>
              <a:gdLst>
                <a:gd name="T0" fmla="*/ 3 w 10"/>
                <a:gd name="T1" fmla="*/ 7 h 9"/>
                <a:gd name="T2" fmla="*/ 9 w 10"/>
                <a:gd name="T3" fmla="*/ 8 h 9"/>
                <a:gd name="T4" fmla="*/ 9 w 10"/>
                <a:gd name="T5" fmla="*/ 3 h 9"/>
                <a:gd name="T6" fmla="*/ 5 w 10"/>
                <a:gd name="T7" fmla="*/ 1 h 9"/>
                <a:gd name="T8" fmla="*/ 0 w 10"/>
                <a:gd name="T9" fmla="*/ 4 h 9"/>
                <a:gd name="T10" fmla="*/ 3 w 10"/>
                <a:gd name="T11" fmla="*/ 6 h 9"/>
                <a:gd name="T12" fmla="*/ 4 w 10"/>
                <a:gd name="T13" fmla="*/ 3 h 9"/>
                <a:gd name="T14" fmla="*/ 5 w 10"/>
                <a:gd name="T15" fmla="*/ 3 h 9"/>
                <a:gd name="T16" fmla="*/ 5 w 10"/>
                <a:gd name="T17" fmla="*/ 3 h 9"/>
                <a:gd name="T18" fmla="*/ 5 w 10"/>
                <a:gd name="T19" fmla="*/ 3 h 9"/>
                <a:gd name="T20" fmla="*/ 5 w 10"/>
                <a:gd name="T21" fmla="*/ 3 h 9"/>
                <a:gd name="T22" fmla="*/ 6 w 10"/>
                <a:gd name="T23" fmla="*/ 3 h 9"/>
                <a:gd name="T24" fmla="*/ 6 w 10"/>
                <a:gd name="T25" fmla="*/ 3 h 9"/>
                <a:gd name="T26" fmla="*/ 7 w 10"/>
                <a:gd name="T27" fmla="*/ 4 h 9"/>
                <a:gd name="T28" fmla="*/ 7 w 10"/>
                <a:gd name="T29" fmla="*/ 5 h 9"/>
                <a:gd name="T30" fmla="*/ 7 w 10"/>
                <a:gd name="T31" fmla="*/ 5 h 9"/>
                <a:gd name="T32" fmla="*/ 7 w 10"/>
                <a:gd name="T33" fmla="*/ 6 h 9"/>
                <a:gd name="T34" fmla="*/ 7 w 10"/>
                <a:gd name="T35" fmla="*/ 6 h 9"/>
                <a:gd name="T36" fmla="*/ 7 w 10"/>
                <a:gd name="T37" fmla="*/ 6 h 9"/>
                <a:gd name="T38" fmla="*/ 7 w 10"/>
                <a:gd name="T39" fmla="*/ 6 h 9"/>
                <a:gd name="T40" fmla="*/ 7 w 10"/>
                <a:gd name="T41" fmla="*/ 6 h 9"/>
                <a:gd name="T42" fmla="*/ 7 w 10"/>
                <a:gd name="T43" fmla="*/ 6 h 9"/>
                <a:gd name="T44" fmla="*/ 7 w 10"/>
                <a:gd name="T45" fmla="*/ 6 h 9"/>
                <a:gd name="T46" fmla="*/ 5 w 10"/>
                <a:gd name="T47" fmla="*/ 4 h 9"/>
                <a:gd name="T48" fmla="*/ 3 w 10"/>
                <a:gd name="T4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9">
                  <a:moveTo>
                    <a:pt x="3" y="7"/>
                  </a:moveTo>
                  <a:cubicBezTo>
                    <a:pt x="5" y="8"/>
                    <a:pt x="7" y="9"/>
                    <a:pt x="9" y="8"/>
                  </a:cubicBezTo>
                  <a:cubicBezTo>
                    <a:pt x="10" y="7"/>
                    <a:pt x="10" y="5"/>
                    <a:pt x="9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3" y="0"/>
                    <a:pt x="1" y="3"/>
                    <a:pt x="0" y="4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3" y="4"/>
                    <a:pt x="2" y="6"/>
                    <a:pt x="3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283"/>
            <p:cNvSpPr/>
            <p:nvPr/>
          </p:nvSpPr>
          <p:spPr bwMode="auto">
            <a:xfrm>
              <a:off x="1560007" y="3914282"/>
              <a:ext cx="143163" cy="101403"/>
            </a:xfrm>
            <a:custGeom>
              <a:avLst/>
              <a:gdLst>
                <a:gd name="T0" fmla="*/ 6 w 12"/>
                <a:gd name="T1" fmla="*/ 6 h 8"/>
                <a:gd name="T2" fmla="*/ 9 w 12"/>
                <a:gd name="T3" fmla="*/ 8 h 8"/>
                <a:gd name="T4" fmla="*/ 11 w 12"/>
                <a:gd name="T5" fmla="*/ 6 h 8"/>
                <a:gd name="T6" fmla="*/ 10 w 12"/>
                <a:gd name="T7" fmla="*/ 2 h 8"/>
                <a:gd name="T8" fmla="*/ 1 w 12"/>
                <a:gd name="T9" fmla="*/ 5 h 8"/>
                <a:gd name="T10" fmla="*/ 3 w 12"/>
                <a:gd name="T11" fmla="*/ 6 h 8"/>
                <a:gd name="T12" fmla="*/ 7 w 12"/>
                <a:gd name="T13" fmla="*/ 4 h 8"/>
                <a:gd name="T14" fmla="*/ 9 w 12"/>
                <a:gd name="T15" fmla="*/ 5 h 8"/>
                <a:gd name="T16" fmla="*/ 9 w 12"/>
                <a:gd name="T17" fmla="*/ 5 h 8"/>
                <a:gd name="T18" fmla="*/ 8 w 12"/>
                <a:gd name="T19" fmla="*/ 6 h 8"/>
                <a:gd name="T20" fmla="*/ 9 w 12"/>
                <a:gd name="T21" fmla="*/ 5 h 8"/>
                <a:gd name="T22" fmla="*/ 8 w 12"/>
                <a:gd name="T23" fmla="*/ 5 h 8"/>
                <a:gd name="T24" fmla="*/ 6 w 12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8">
                  <a:moveTo>
                    <a:pt x="6" y="6"/>
                  </a:moveTo>
                  <a:cubicBezTo>
                    <a:pt x="6" y="7"/>
                    <a:pt x="8" y="8"/>
                    <a:pt x="9" y="8"/>
                  </a:cubicBezTo>
                  <a:cubicBezTo>
                    <a:pt x="10" y="8"/>
                    <a:pt x="10" y="7"/>
                    <a:pt x="11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0" y="6"/>
                    <a:pt x="3" y="7"/>
                    <a:pt x="3" y="6"/>
                  </a:cubicBezTo>
                  <a:cubicBezTo>
                    <a:pt x="4" y="4"/>
                    <a:pt x="6" y="3"/>
                    <a:pt x="7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4"/>
                    <a:pt x="5" y="5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284"/>
            <p:cNvSpPr/>
            <p:nvPr/>
          </p:nvSpPr>
          <p:spPr bwMode="auto">
            <a:xfrm>
              <a:off x="3006426" y="4997672"/>
              <a:ext cx="128351" cy="117412"/>
            </a:xfrm>
            <a:custGeom>
              <a:avLst/>
              <a:gdLst>
                <a:gd name="T0" fmla="*/ 2 w 11"/>
                <a:gd name="T1" fmla="*/ 5 h 9"/>
                <a:gd name="T2" fmla="*/ 8 w 11"/>
                <a:gd name="T3" fmla="*/ 9 h 9"/>
                <a:gd name="T4" fmla="*/ 11 w 11"/>
                <a:gd name="T5" fmla="*/ 4 h 9"/>
                <a:gd name="T6" fmla="*/ 6 w 11"/>
                <a:gd name="T7" fmla="*/ 0 h 9"/>
                <a:gd name="T8" fmla="*/ 1 w 11"/>
                <a:gd name="T9" fmla="*/ 5 h 9"/>
                <a:gd name="T10" fmla="*/ 3 w 11"/>
                <a:gd name="T11" fmla="*/ 6 h 9"/>
                <a:gd name="T12" fmla="*/ 8 w 11"/>
                <a:gd name="T13" fmla="*/ 4 h 9"/>
                <a:gd name="T14" fmla="*/ 7 w 11"/>
                <a:gd name="T15" fmla="*/ 6 h 9"/>
                <a:gd name="T16" fmla="*/ 5 w 11"/>
                <a:gd name="T17" fmla="*/ 4 h 9"/>
                <a:gd name="T18" fmla="*/ 2 w 11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3" y="7"/>
                    <a:pt x="5" y="9"/>
                    <a:pt x="8" y="9"/>
                  </a:cubicBezTo>
                  <a:cubicBezTo>
                    <a:pt x="10" y="8"/>
                    <a:pt x="11" y="6"/>
                    <a:pt x="11" y="4"/>
                  </a:cubicBezTo>
                  <a:cubicBezTo>
                    <a:pt x="11" y="2"/>
                    <a:pt x="8" y="0"/>
                    <a:pt x="6" y="0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0" y="7"/>
                    <a:pt x="3" y="8"/>
                    <a:pt x="3" y="6"/>
                  </a:cubicBezTo>
                  <a:cubicBezTo>
                    <a:pt x="4" y="4"/>
                    <a:pt x="7" y="1"/>
                    <a:pt x="8" y="4"/>
                  </a:cubicBezTo>
                  <a:cubicBezTo>
                    <a:pt x="9" y="5"/>
                    <a:pt x="8" y="6"/>
                    <a:pt x="7" y="6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2" y="3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7" name="Freeform 1276"/>
          <p:cNvSpPr/>
          <p:nvPr/>
        </p:nvSpPr>
        <p:spPr bwMode="auto">
          <a:xfrm>
            <a:off x="5424091" y="2901284"/>
            <a:ext cx="291188" cy="517714"/>
          </a:xfrm>
          <a:custGeom>
            <a:avLst/>
            <a:gdLst>
              <a:gd name="T0" fmla="*/ 3 w 25"/>
              <a:gd name="T1" fmla="*/ 33 h 41"/>
              <a:gd name="T2" fmla="*/ 25 w 25"/>
              <a:gd name="T3" fmla="*/ 2 h 41"/>
              <a:gd name="T4" fmla="*/ 22 w 25"/>
              <a:gd name="T5" fmla="*/ 1 h 41"/>
              <a:gd name="T6" fmla="*/ 16 w 25"/>
              <a:gd name="T7" fmla="*/ 38 h 41"/>
              <a:gd name="T8" fmla="*/ 18 w 25"/>
              <a:gd name="T9" fmla="*/ 39 h 41"/>
              <a:gd name="T10" fmla="*/ 25 w 25"/>
              <a:gd name="T11" fmla="*/ 3 h 41"/>
              <a:gd name="T12" fmla="*/ 22 w 25"/>
              <a:gd name="T13" fmla="*/ 2 h 41"/>
              <a:gd name="T14" fmla="*/ 2 w 25"/>
              <a:gd name="T15" fmla="*/ 31 h 41"/>
              <a:gd name="T16" fmla="*/ 3 w 25"/>
              <a:gd name="T17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41">
                <a:moveTo>
                  <a:pt x="3" y="33"/>
                </a:moveTo>
                <a:cubicBezTo>
                  <a:pt x="15" y="27"/>
                  <a:pt x="24" y="15"/>
                  <a:pt x="25" y="2"/>
                </a:cubicBezTo>
                <a:cubicBezTo>
                  <a:pt x="25" y="1"/>
                  <a:pt x="23" y="0"/>
                  <a:pt x="22" y="1"/>
                </a:cubicBezTo>
                <a:cubicBezTo>
                  <a:pt x="17" y="13"/>
                  <a:pt x="21" y="26"/>
                  <a:pt x="16" y="38"/>
                </a:cubicBezTo>
                <a:cubicBezTo>
                  <a:pt x="15" y="40"/>
                  <a:pt x="17" y="41"/>
                  <a:pt x="18" y="39"/>
                </a:cubicBezTo>
                <a:cubicBezTo>
                  <a:pt x="24" y="28"/>
                  <a:pt x="19" y="14"/>
                  <a:pt x="25" y="3"/>
                </a:cubicBezTo>
                <a:cubicBezTo>
                  <a:pt x="24" y="2"/>
                  <a:pt x="23" y="2"/>
                  <a:pt x="22" y="2"/>
                </a:cubicBezTo>
                <a:cubicBezTo>
                  <a:pt x="21" y="15"/>
                  <a:pt x="13" y="25"/>
                  <a:pt x="2" y="31"/>
                </a:cubicBezTo>
                <a:cubicBezTo>
                  <a:pt x="0" y="32"/>
                  <a:pt x="2" y="34"/>
                  <a:pt x="3" y="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18" name="Freeform 1277"/>
          <p:cNvSpPr/>
          <p:nvPr/>
        </p:nvSpPr>
        <p:spPr bwMode="auto">
          <a:xfrm>
            <a:off x="4846497" y="4040157"/>
            <a:ext cx="329988" cy="429439"/>
          </a:xfrm>
          <a:custGeom>
            <a:avLst/>
            <a:gdLst>
              <a:gd name="T0" fmla="*/ 6 w 25"/>
              <a:gd name="T1" fmla="*/ 9 h 30"/>
              <a:gd name="T2" fmla="*/ 8 w 25"/>
              <a:gd name="T3" fmla="*/ 6 h 30"/>
              <a:gd name="T4" fmla="*/ 8 w 25"/>
              <a:gd name="T5" fmla="*/ 10 h 30"/>
              <a:gd name="T6" fmla="*/ 3 w 25"/>
              <a:gd name="T7" fmla="*/ 16 h 30"/>
              <a:gd name="T8" fmla="*/ 3 w 25"/>
              <a:gd name="T9" fmla="*/ 25 h 30"/>
              <a:gd name="T10" fmla="*/ 23 w 25"/>
              <a:gd name="T11" fmla="*/ 25 h 30"/>
              <a:gd name="T12" fmla="*/ 24 w 25"/>
              <a:gd name="T13" fmla="*/ 22 h 30"/>
              <a:gd name="T14" fmla="*/ 12 w 25"/>
              <a:gd name="T15" fmla="*/ 24 h 30"/>
              <a:gd name="T16" fmla="*/ 5 w 25"/>
              <a:gd name="T17" fmla="*/ 24 h 30"/>
              <a:gd name="T18" fmla="*/ 8 w 25"/>
              <a:gd name="T19" fmla="*/ 14 h 30"/>
              <a:gd name="T20" fmla="*/ 11 w 25"/>
              <a:gd name="T21" fmla="*/ 4 h 30"/>
              <a:gd name="T22" fmla="*/ 3 w 25"/>
              <a:gd name="T23" fmla="*/ 8 h 30"/>
              <a:gd name="T24" fmla="*/ 6 w 25"/>
              <a:gd name="T25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30">
                <a:moveTo>
                  <a:pt x="6" y="9"/>
                </a:moveTo>
                <a:cubicBezTo>
                  <a:pt x="6" y="8"/>
                  <a:pt x="7" y="7"/>
                  <a:pt x="8" y="6"/>
                </a:cubicBezTo>
                <a:cubicBezTo>
                  <a:pt x="10" y="4"/>
                  <a:pt x="8" y="10"/>
                  <a:pt x="8" y="10"/>
                </a:cubicBezTo>
                <a:cubicBezTo>
                  <a:pt x="7" y="12"/>
                  <a:pt x="5" y="14"/>
                  <a:pt x="3" y="16"/>
                </a:cubicBezTo>
                <a:cubicBezTo>
                  <a:pt x="2" y="19"/>
                  <a:pt x="0" y="23"/>
                  <a:pt x="3" y="25"/>
                </a:cubicBezTo>
                <a:cubicBezTo>
                  <a:pt x="8" y="30"/>
                  <a:pt x="17" y="24"/>
                  <a:pt x="23" y="25"/>
                </a:cubicBezTo>
                <a:cubicBezTo>
                  <a:pt x="25" y="25"/>
                  <a:pt x="25" y="23"/>
                  <a:pt x="24" y="22"/>
                </a:cubicBezTo>
                <a:cubicBezTo>
                  <a:pt x="20" y="22"/>
                  <a:pt x="16" y="23"/>
                  <a:pt x="12" y="24"/>
                </a:cubicBezTo>
                <a:cubicBezTo>
                  <a:pt x="10" y="25"/>
                  <a:pt x="7" y="25"/>
                  <a:pt x="5" y="24"/>
                </a:cubicBezTo>
                <a:cubicBezTo>
                  <a:pt x="2" y="22"/>
                  <a:pt x="7" y="16"/>
                  <a:pt x="8" y="14"/>
                </a:cubicBezTo>
                <a:cubicBezTo>
                  <a:pt x="10" y="12"/>
                  <a:pt x="13" y="7"/>
                  <a:pt x="11" y="4"/>
                </a:cubicBezTo>
                <a:cubicBezTo>
                  <a:pt x="8" y="0"/>
                  <a:pt x="4" y="6"/>
                  <a:pt x="3" y="8"/>
                </a:cubicBezTo>
                <a:cubicBezTo>
                  <a:pt x="3" y="9"/>
                  <a:pt x="5" y="11"/>
                  <a:pt x="6" y="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>
              <a:solidFill>
                <a:schemeClr val="accent4"/>
              </a:solidFill>
            </a:endParaRPr>
          </a:p>
        </p:txBody>
      </p:sp>
      <p:sp>
        <p:nvSpPr>
          <p:cNvPr id="19" name="Freeform 1278"/>
          <p:cNvSpPr/>
          <p:nvPr/>
        </p:nvSpPr>
        <p:spPr bwMode="auto">
          <a:xfrm>
            <a:off x="5172232" y="4720445"/>
            <a:ext cx="360284" cy="581760"/>
          </a:xfrm>
          <a:custGeom>
            <a:avLst/>
            <a:gdLst>
              <a:gd name="T0" fmla="*/ 3 w 31"/>
              <a:gd name="T1" fmla="*/ 13 h 46"/>
              <a:gd name="T2" fmla="*/ 8 w 31"/>
              <a:gd name="T3" fmla="*/ 20 h 46"/>
              <a:gd name="T4" fmla="*/ 8 w 31"/>
              <a:gd name="T5" fmla="*/ 22 h 46"/>
              <a:gd name="T6" fmla="*/ 22 w 31"/>
              <a:gd name="T7" fmla="*/ 37 h 46"/>
              <a:gd name="T8" fmla="*/ 3 w 31"/>
              <a:gd name="T9" fmla="*/ 43 h 46"/>
              <a:gd name="T10" fmla="*/ 4 w 31"/>
              <a:gd name="T11" fmla="*/ 45 h 46"/>
              <a:gd name="T12" fmla="*/ 27 w 31"/>
              <a:gd name="T13" fmla="*/ 35 h 46"/>
              <a:gd name="T14" fmla="*/ 9 w 31"/>
              <a:gd name="T15" fmla="*/ 20 h 46"/>
              <a:gd name="T16" fmla="*/ 9 w 31"/>
              <a:gd name="T17" fmla="*/ 22 h 46"/>
              <a:gd name="T18" fmla="*/ 2 w 31"/>
              <a:gd name="T19" fmla="*/ 11 h 46"/>
              <a:gd name="T20" fmla="*/ 3 w 31"/>
              <a:gd name="T21" fmla="*/ 1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46">
                <a:moveTo>
                  <a:pt x="3" y="13"/>
                </a:moveTo>
                <a:cubicBezTo>
                  <a:pt x="11" y="5"/>
                  <a:pt x="17" y="18"/>
                  <a:pt x="8" y="20"/>
                </a:cubicBezTo>
                <a:cubicBezTo>
                  <a:pt x="7" y="20"/>
                  <a:pt x="7" y="22"/>
                  <a:pt x="8" y="22"/>
                </a:cubicBezTo>
                <a:cubicBezTo>
                  <a:pt x="13" y="24"/>
                  <a:pt x="31" y="30"/>
                  <a:pt x="22" y="37"/>
                </a:cubicBezTo>
                <a:cubicBezTo>
                  <a:pt x="17" y="41"/>
                  <a:pt x="9" y="41"/>
                  <a:pt x="3" y="43"/>
                </a:cubicBezTo>
                <a:cubicBezTo>
                  <a:pt x="2" y="43"/>
                  <a:pt x="3" y="46"/>
                  <a:pt x="4" y="45"/>
                </a:cubicBezTo>
                <a:cubicBezTo>
                  <a:pt x="10" y="43"/>
                  <a:pt x="24" y="43"/>
                  <a:pt x="27" y="35"/>
                </a:cubicBezTo>
                <a:cubicBezTo>
                  <a:pt x="30" y="26"/>
                  <a:pt x="15" y="22"/>
                  <a:pt x="9" y="20"/>
                </a:cubicBezTo>
                <a:cubicBezTo>
                  <a:pt x="9" y="21"/>
                  <a:pt x="9" y="22"/>
                  <a:pt x="9" y="22"/>
                </a:cubicBezTo>
                <a:cubicBezTo>
                  <a:pt x="22" y="19"/>
                  <a:pt x="12" y="0"/>
                  <a:pt x="2" y="11"/>
                </a:cubicBezTo>
                <a:cubicBezTo>
                  <a:pt x="0" y="12"/>
                  <a:pt x="2" y="14"/>
                  <a:pt x="3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0" name="矩形 8"/>
          <p:cNvSpPr/>
          <p:nvPr/>
        </p:nvSpPr>
        <p:spPr>
          <a:xfrm>
            <a:off x="6527943" y="2385134"/>
            <a:ext cx="3801673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做新媒体的差别特别大</a:t>
            </a:r>
          </a:p>
        </p:txBody>
      </p:sp>
      <p:sp>
        <p:nvSpPr>
          <p:cNvPr id="21" name="矩形 8"/>
          <p:cNvSpPr/>
          <p:nvPr/>
        </p:nvSpPr>
        <p:spPr>
          <a:xfrm>
            <a:off x="6527941" y="3524746"/>
            <a:ext cx="3801673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在某种程度上，这可以判断你的人脉、活跃度、关系、用户等</a:t>
            </a:r>
          </a:p>
        </p:txBody>
      </p:sp>
      <p:sp>
        <p:nvSpPr>
          <p:cNvPr id="22" name="矩形 8"/>
          <p:cNvSpPr/>
          <p:nvPr/>
        </p:nvSpPr>
        <p:spPr>
          <a:xfrm>
            <a:off x="6543294" y="5012061"/>
            <a:ext cx="4117755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跟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人，差距可不是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倍，可能是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6543295" y="1941414"/>
            <a:ext cx="1383456" cy="423536"/>
            <a:chOff x="4069594" y="3146795"/>
            <a:chExt cx="2496306" cy="420786"/>
          </a:xfrm>
        </p:grpSpPr>
        <p:sp>
          <p:nvSpPr>
            <p:cNvPr id="24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A4B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01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6543295" y="3045244"/>
            <a:ext cx="1383456" cy="423536"/>
            <a:chOff x="4069594" y="3146795"/>
            <a:chExt cx="2496306" cy="420786"/>
          </a:xfrm>
        </p:grpSpPr>
        <p:sp>
          <p:nvSpPr>
            <p:cNvPr id="27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2682C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02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543295" y="4557601"/>
            <a:ext cx="1383456" cy="423536"/>
            <a:chOff x="4069594" y="3146795"/>
            <a:chExt cx="2496306" cy="420786"/>
          </a:xfrm>
        </p:grpSpPr>
        <p:sp>
          <p:nvSpPr>
            <p:cNvPr id="30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445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03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 animBg="1"/>
      <p:bldP spid="18" grpId="0" bldLvl="0" animBg="1"/>
      <p:bldP spid="19" grpId="0" bldLvl="0" animBg="1"/>
      <p:bldP spid="20" grpId="0"/>
      <p:bldP spid="21" grpId="0"/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" name="图片 207" descr="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8" name="矩形 67"/>
          <p:cNvSpPr/>
          <p:nvPr/>
        </p:nvSpPr>
        <p:spPr>
          <a:xfrm>
            <a:off x="992399" y="1161132"/>
            <a:ext cx="21901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、个人知识面</a:t>
            </a:r>
          </a:p>
        </p:txBody>
      </p:sp>
      <p:sp>
        <p:nvSpPr>
          <p:cNvPr id="69" name="矩形 68"/>
          <p:cNvSpPr/>
          <p:nvPr/>
        </p:nvSpPr>
        <p:spPr>
          <a:xfrm>
            <a:off x="3157835" y="1845427"/>
            <a:ext cx="5038090" cy="534035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有没有玩社交网站或当下流行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</a:p>
        </p:txBody>
      </p:sp>
      <p:sp>
        <p:nvSpPr>
          <p:cNvPr id="70" name="矩形 8"/>
          <p:cNvSpPr/>
          <p:nvPr/>
        </p:nvSpPr>
        <p:spPr>
          <a:xfrm>
            <a:off x="960697" y="2807617"/>
            <a:ext cx="10351639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玩社交网站，需要注册账号，不能只是简单地看，在里面要发帖子、回帖子，跟很多用户接触，甚至加入用户圈子，才能慢慢了解整个社交网站发展的脉络、趋势。</a:t>
            </a:r>
          </a:p>
        </p:txBody>
      </p:sp>
      <p:sp>
        <p:nvSpPr>
          <p:cNvPr id="71" name="矩形 10"/>
          <p:cNvSpPr/>
          <p:nvPr/>
        </p:nvSpPr>
        <p:spPr>
          <a:xfrm>
            <a:off x="2858390" y="5283365"/>
            <a:ext cx="2709682" cy="9772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国内当前最火的</a:t>
            </a: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是哪款？</a:t>
            </a:r>
          </a:p>
        </p:txBody>
      </p:sp>
      <p:sp>
        <p:nvSpPr>
          <p:cNvPr id="73" name="矩形 10"/>
          <p:cNvSpPr/>
          <p:nvPr/>
        </p:nvSpPr>
        <p:spPr>
          <a:xfrm>
            <a:off x="6383961" y="5242865"/>
            <a:ext cx="2492695" cy="9772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国外哪些</a:t>
            </a: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比较流行？</a:t>
            </a:r>
          </a:p>
        </p:txBody>
      </p:sp>
      <p:grpSp>
        <p:nvGrpSpPr>
          <p:cNvPr id="74" name="PA_chenying0907 4"/>
          <p:cNvGrpSpPr/>
          <p:nvPr>
            <p:custDataLst>
              <p:tags r:id="rId1"/>
            </p:custDataLst>
          </p:nvPr>
        </p:nvGrpSpPr>
        <p:grpSpPr>
          <a:xfrm>
            <a:off x="3216392" y="3861153"/>
            <a:ext cx="1199837" cy="1391811"/>
            <a:chOff x="3213101" y="3067051"/>
            <a:chExt cx="541337" cy="720725"/>
          </a:xfrm>
          <a:solidFill>
            <a:schemeClr val="accent1"/>
          </a:solidFill>
        </p:grpSpPr>
        <p:sp>
          <p:nvSpPr>
            <p:cNvPr id="75" name="chenying0907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chenying0907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chenying0907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chenying0907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chenying0907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chenying0907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chenying0907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chenying0907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chenying0907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chenying0907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chenying0907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chenying0907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chenying0907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chenying0907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chenying0907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chenying0907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chenying0907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chenying0907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chenying0907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chenying0907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chenying0907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chenying0907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chenying0907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8" name="chenying0907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chenying0907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0" name="chenying0907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chenying0907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2" name="chenying0907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3" name="chenying0907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4" name="chenying0907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chenying0907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6" name="chenying0907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7" name="chenying0907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8" name="chenying0907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9" name="chenying0907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0" name="chenying0907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" name="chenying0907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" name="chenying0907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3" name="chenying0907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4" name="chenying0907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5" name="chenying0907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6" name="chenying0907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chenying0907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8" name="chenying0907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chenying0907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0" name="chenying0907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1" name="chenying0907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2" name="chenying0907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3" name="chenying0907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4" name="chenying0907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chenying0907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6" name="PA_chenying0907 133"/>
          <p:cNvGrpSpPr/>
          <p:nvPr>
            <p:custDataLst>
              <p:tags r:id="rId2"/>
            </p:custDataLst>
          </p:nvPr>
        </p:nvGrpSpPr>
        <p:grpSpPr>
          <a:xfrm>
            <a:off x="6487631" y="3961702"/>
            <a:ext cx="1708961" cy="1291261"/>
            <a:chOff x="4148138" y="3128963"/>
            <a:chExt cx="798513" cy="611188"/>
          </a:xfrm>
          <a:solidFill>
            <a:schemeClr val="accent4"/>
          </a:solidFill>
        </p:grpSpPr>
        <p:sp>
          <p:nvSpPr>
            <p:cNvPr id="127" name="chenying0907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8" name="chenying0907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9" name="chenying0907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0" name="chenying0907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1" name="chenying0907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2" name="chenying0907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" name="chenying0907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4" name="chenying0907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5" name="chenying0907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6" name="chenying0907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7" name="chenying0907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8" name="chenying0907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9" name="chenying0907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0" name="chenying0907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1" name="chenying0907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2" name="chenying0907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" name="chenying0907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4" name="chenying0907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5" name="chenying0907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6" name="chenying0907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7" name="chenying0907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8" name="chenying0907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9" name="chenying0907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0" name="chenying0907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1" name="chenying0907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2" name="chenying0907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" name="chenying0907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4" name="chenying0907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5" name="chenying0907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6" name="chenying0907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7" name="chenying0907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8" name="chenying0907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9" name="chenying0907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0" name="chenying0907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chenying0907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2" name="chenying0907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3" name="chenying0907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" name="chenying0907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5" name="chenying0907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6" name="chenying0907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7" name="chenying0907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8" name="chenying0907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9" name="chenying0907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0" name="chenying0907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1" name="chenying0907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2" name="chenying0907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3" name="chenying0907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" name="chenying0907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5" name="chenying0907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6" name="chenying0907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7" name="chenying0907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8" name="chenying0907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9" name="chenying0907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chenying0907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1" name="chenying0907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2" name="chenying0907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09" name="Freeform 21"/>
          <p:cNvSpPr/>
          <p:nvPr/>
        </p:nvSpPr>
        <p:spPr bwMode="auto">
          <a:xfrm>
            <a:off x="3222120" y="2421349"/>
            <a:ext cx="503931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 bldLvl="0" animBg="1"/>
      <p:bldP spid="70" grpId="0"/>
      <p:bldP spid="71" grpId="0"/>
      <p:bldP spid="73" grpId="0"/>
      <p:bldP spid="20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PA_组合 185"/>
          <p:cNvGrpSpPr/>
          <p:nvPr>
            <p:custDataLst>
              <p:tags r:id="rId1"/>
            </p:custDataLst>
          </p:nvPr>
        </p:nvGrpSpPr>
        <p:grpSpPr>
          <a:xfrm rot="21291552" flipH="1">
            <a:off x="624743" y="203740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3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4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5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7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10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6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8" name="PA_自由: 形状 201"/>
          <p:cNvSpPr/>
          <p:nvPr>
            <p:custDataLst>
              <p:tags r:id="rId2"/>
            </p:custDataLst>
          </p:nvPr>
        </p:nvSpPr>
        <p:spPr>
          <a:xfrm>
            <a:off x="459137" y="4725950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9" name="PA_矩形 202"/>
          <p:cNvSpPr/>
          <p:nvPr>
            <p:custDataLst>
              <p:tags r:id="rId3"/>
            </p:custDataLst>
          </p:nvPr>
        </p:nvSpPr>
        <p:spPr>
          <a:xfrm>
            <a:off x="5793023" y="1605460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1" name="矩形 20"/>
          <p:cNvSpPr/>
          <p:nvPr/>
        </p:nvSpPr>
        <p:spPr>
          <a:xfrm>
            <a:off x="6719915" y="1794526"/>
            <a:ext cx="4751355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多认识网上的知名大</a:t>
            </a:r>
            <a:r>
              <a:rPr lang="en-US" altLang="zh-CN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，也许他只是小众圈的知名人士，</a:t>
            </a: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但你也一定要积累比较好的用户跟人脉。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153138" y="2709310"/>
            <a:ext cx="3409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、你有跟用户聊天吗？</a:t>
            </a:r>
          </a:p>
        </p:txBody>
      </p:sp>
      <p:sp>
        <p:nvSpPr>
          <p:cNvPr id="28" name="矩形 27"/>
          <p:cNvSpPr/>
          <p:nvPr/>
        </p:nvSpPr>
        <p:spPr>
          <a:xfrm>
            <a:off x="2304515" y="3328691"/>
            <a:ext cx="2824480" cy="386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你有没有跟用户真正聊过天？</a:t>
            </a:r>
          </a:p>
        </p:txBody>
      </p:sp>
      <p:sp>
        <p:nvSpPr>
          <p:cNvPr id="29" name="矩形 28"/>
          <p:cNvSpPr/>
          <p:nvPr/>
        </p:nvSpPr>
        <p:spPr>
          <a:xfrm>
            <a:off x="2304515" y="3713192"/>
            <a:ext cx="3213100" cy="386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你有多少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（关键意见领袖）？</a:t>
            </a:r>
          </a:p>
        </p:txBody>
      </p:sp>
      <p:sp>
        <p:nvSpPr>
          <p:cNvPr id="30" name="文本框 6"/>
          <p:cNvSpPr txBox="1"/>
          <p:nvPr/>
        </p:nvSpPr>
        <p:spPr>
          <a:xfrm>
            <a:off x="5952020" y="1901934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01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1" name="PA_矩形 202"/>
          <p:cNvSpPr/>
          <p:nvPr>
            <p:custDataLst>
              <p:tags r:id="rId4"/>
            </p:custDataLst>
          </p:nvPr>
        </p:nvSpPr>
        <p:spPr>
          <a:xfrm>
            <a:off x="5841016" y="3093258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32" name="矩形 31"/>
          <p:cNvSpPr/>
          <p:nvPr/>
        </p:nvSpPr>
        <p:spPr>
          <a:xfrm>
            <a:off x="6767909" y="3282324"/>
            <a:ext cx="4751355" cy="607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做新媒体，不是每天发完文章，你就什么都不管了。</a:t>
            </a: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要考虑用户感受，考虑他们为什么会参与到你的文章。</a:t>
            </a:r>
          </a:p>
        </p:txBody>
      </p:sp>
      <p:sp>
        <p:nvSpPr>
          <p:cNvPr id="33" name="文本框 6"/>
          <p:cNvSpPr txBox="1"/>
          <p:nvPr/>
        </p:nvSpPr>
        <p:spPr>
          <a:xfrm>
            <a:off x="6000013" y="3389732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02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4" name="PA_矩形 202"/>
          <p:cNvSpPr/>
          <p:nvPr>
            <p:custDataLst>
              <p:tags r:id="rId5"/>
            </p:custDataLst>
          </p:nvPr>
        </p:nvSpPr>
        <p:spPr>
          <a:xfrm>
            <a:off x="5841016" y="4581056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35" name="矩形 34"/>
          <p:cNvSpPr/>
          <p:nvPr/>
        </p:nvSpPr>
        <p:spPr>
          <a:xfrm>
            <a:off x="6767909" y="4770122"/>
            <a:ext cx="4559381" cy="8661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如果没有很多</a:t>
            </a:r>
            <a:r>
              <a:rPr lang="en-US" altLang="zh-CN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，你会发现自己做的很多工作特别困难。实际上，无论你是做新媒体还是社区，</a:t>
            </a:r>
            <a:r>
              <a:rPr lang="en-US" altLang="zh-CN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都是平时必须做的工作。</a:t>
            </a:r>
          </a:p>
        </p:txBody>
      </p:sp>
      <p:sp>
        <p:nvSpPr>
          <p:cNvPr id="36" name="文本框 6"/>
          <p:cNvSpPr txBox="1"/>
          <p:nvPr/>
        </p:nvSpPr>
        <p:spPr>
          <a:xfrm>
            <a:off x="6000013" y="4877530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03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7" name="Freeform 21"/>
          <p:cNvSpPr/>
          <p:nvPr/>
        </p:nvSpPr>
        <p:spPr bwMode="auto">
          <a:xfrm>
            <a:off x="5808039" y="2661316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5856033" y="4149114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9" name="Freeform 21"/>
          <p:cNvSpPr/>
          <p:nvPr/>
        </p:nvSpPr>
        <p:spPr bwMode="auto">
          <a:xfrm>
            <a:off x="5856033" y="5636912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7" grpId="0"/>
      <p:bldP spid="28" grpId="0"/>
      <p:bldP spid="29" grpId="0"/>
      <p:bldP spid="31" grpId="0" bldLvl="0" animBg="1"/>
      <p:bldP spid="34" grpId="0" bldLvl="0" animBg="1"/>
      <p:bldP spid="37" grpId="0" bldLvl="0" animBg="1"/>
      <p:bldP spid="38" grpId="0" bldLvl="0" animBg="1"/>
      <p:bldP spid="39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" name="图片 255" descr="1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chenying0907 3"/>
          <p:cNvGrpSpPr/>
          <p:nvPr/>
        </p:nvGrpSpPr>
        <p:grpSpPr>
          <a:xfrm>
            <a:off x="6574774" y="4019316"/>
            <a:ext cx="1734806" cy="1296804"/>
            <a:chOff x="6574892" y="3994023"/>
            <a:chExt cx="1735234" cy="1296724"/>
          </a:xfrm>
          <a:solidFill>
            <a:srgbClr val="005188"/>
          </a:solidFill>
        </p:grpSpPr>
        <p:sp>
          <p:nvSpPr>
            <p:cNvPr id="5" name="椭圆 31"/>
            <p:cNvSpPr/>
            <p:nvPr/>
          </p:nvSpPr>
          <p:spPr>
            <a:xfrm rot="16200000">
              <a:off x="6794147" y="3774768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6" name="chenying0907 5"/>
            <p:cNvGrpSpPr/>
            <p:nvPr/>
          </p:nvGrpSpPr>
          <p:grpSpPr>
            <a:xfrm>
              <a:off x="7164286" y="4286651"/>
              <a:ext cx="674484" cy="711466"/>
              <a:chOff x="4197350" y="2182813"/>
              <a:chExt cx="608013" cy="641350"/>
            </a:xfrm>
            <a:grpFill/>
          </p:grpSpPr>
          <p:sp>
            <p:nvSpPr>
              <p:cNvPr id="7" name="chenying0907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" name="chenying0907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" name="chenying0907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" name="chenying0907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" name="chenying0907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" name="chenying0907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" name="chenying0907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" name="chenying0907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" name="chenying0907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" name="chenying0907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" name="chenying0907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8" name="chenying0907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9" name="chenying0907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0" name="chenying0907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1" name="chenying0907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2" name="chenying0907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3" name="chenying0907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4" name="chenying0907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5" name="chenying0907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6" name="chenying0907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7" name="chenying0907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8" name="chenying0907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9" name="chenying0907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0" name="chenying0907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1" name="chenying0907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2" name="chenying0907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3" name="chenying0907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4" name="chenying0907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5" name="chenying0907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6" name="chenying0907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7" name="chenying0907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8" name="chenying0907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9" name="chenying0907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0" name="chenying0907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1" name="chenying0907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2" name="chenying0907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3" name="chenying0907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4" name="chenying0907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5" name="chenying0907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6" name="chenying0907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7" name="chenying0907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8" name="chenying0907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9" name="chenying0907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0" name="chenying0907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1" name="chenying0907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2" name="chenying0907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53" name="chenying0907 52"/>
          <p:cNvGrpSpPr/>
          <p:nvPr/>
        </p:nvGrpSpPr>
        <p:grpSpPr>
          <a:xfrm>
            <a:off x="3434757" y="2268533"/>
            <a:ext cx="1734806" cy="1296804"/>
            <a:chOff x="3434100" y="2243349"/>
            <a:chExt cx="1735234" cy="1296724"/>
          </a:xfrm>
        </p:grpSpPr>
        <p:sp>
          <p:nvSpPr>
            <p:cNvPr id="54" name="椭圆 31"/>
            <p:cNvSpPr/>
            <p:nvPr/>
          </p:nvSpPr>
          <p:spPr>
            <a:xfrm rot="16200000">
              <a:off x="3653355" y="2024094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55" name="chenying0907 54"/>
            <p:cNvGrpSpPr/>
            <p:nvPr/>
          </p:nvGrpSpPr>
          <p:grpSpPr>
            <a:xfrm>
              <a:off x="3903143" y="2474516"/>
              <a:ext cx="723795" cy="739644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56" name="chenying0907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7" name="chenying0907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8" name="chenying0907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9" name="chenying0907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0" name="chenying0907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1" name="chenying0907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2" name="chenying0907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3" name="chenying0907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4" name="chenying0907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5" name="chenying0907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6" name="chenying0907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7" name="chenying0907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8" name="chenying0907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9" name="chenying0907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0" name="chenying0907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1" name="chenying0907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2" name="chenying0907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3" name="chenying0907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4" name="chenying0907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solidFill>
                <a:srgbClr val="005188"/>
              </a:solidFill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5" name="chenying0907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solidFill>
                <a:srgbClr val="005188"/>
              </a:solidFill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76" name="chenying0907 75"/>
          <p:cNvGrpSpPr/>
          <p:nvPr/>
        </p:nvGrpSpPr>
        <p:grpSpPr>
          <a:xfrm>
            <a:off x="5013837" y="2972289"/>
            <a:ext cx="1734806" cy="1296804"/>
            <a:chOff x="5013570" y="2947060"/>
            <a:chExt cx="1735234" cy="1296724"/>
          </a:xfrm>
          <a:solidFill>
            <a:srgbClr val="005188"/>
          </a:solidFill>
        </p:grpSpPr>
        <p:sp>
          <p:nvSpPr>
            <p:cNvPr id="77" name="椭圆 31"/>
            <p:cNvSpPr/>
            <p:nvPr/>
          </p:nvSpPr>
          <p:spPr>
            <a:xfrm rot="16200000">
              <a:off x="5232825" y="2727805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78" name="chenying0907 77"/>
            <p:cNvGrpSpPr/>
            <p:nvPr/>
          </p:nvGrpSpPr>
          <p:grpSpPr>
            <a:xfrm>
              <a:off x="5546007" y="3164088"/>
              <a:ext cx="743167" cy="751971"/>
              <a:chOff x="4194175" y="1193800"/>
              <a:chExt cx="669926" cy="677863"/>
            </a:xfrm>
            <a:grpFill/>
          </p:grpSpPr>
          <p:sp>
            <p:nvSpPr>
              <p:cNvPr id="79" name="chenying0907 867"/>
              <p:cNvSpPr/>
              <p:nvPr/>
            </p:nvSpPr>
            <p:spPr bwMode="auto">
              <a:xfrm>
                <a:off x="4217988" y="1674813"/>
                <a:ext cx="52388" cy="115888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94" y="0"/>
                  </a:cxn>
                  <a:cxn ang="0">
                    <a:pos x="88" y="1"/>
                  </a:cxn>
                  <a:cxn ang="0">
                    <a:pos x="84" y="3"/>
                  </a:cxn>
                  <a:cxn ang="0">
                    <a:pos x="81" y="5"/>
                  </a:cxn>
                  <a:cxn ang="0">
                    <a:pos x="78" y="7"/>
                  </a:cxn>
                  <a:cxn ang="0">
                    <a:pos x="73" y="14"/>
                  </a:cxn>
                  <a:cxn ang="0">
                    <a:pos x="69" y="22"/>
                  </a:cxn>
                  <a:cxn ang="0">
                    <a:pos x="69" y="22"/>
                  </a:cxn>
                  <a:cxn ang="0">
                    <a:pos x="62" y="37"/>
                  </a:cxn>
                  <a:cxn ang="0">
                    <a:pos x="55" y="53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1" y="118"/>
                  </a:cxn>
                  <a:cxn ang="0">
                    <a:pos x="18" y="153"/>
                  </a:cxn>
                  <a:cxn ang="0">
                    <a:pos x="18" y="153"/>
                  </a:cxn>
                  <a:cxn ang="0">
                    <a:pos x="7" y="183"/>
                  </a:cxn>
                  <a:cxn ang="0">
                    <a:pos x="3" y="197"/>
                  </a:cxn>
                  <a:cxn ang="0">
                    <a:pos x="0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1" y="217"/>
                  </a:cxn>
                  <a:cxn ang="0">
                    <a:pos x="2" y="218"/>
                  </a:cxn>
                  <a:cxn ang="0">
                    <a:pos x="4" y="218"/>
                  </a:cxn>
                  <a:cxn ang="0">
                    <a:pos x="7" y="217"/>
                  </a:cxn>
                  <a:cxn ang="0">
                    <a:pos x="9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11" y="201"/>
                  </a:cxn>
                  <a:cxn ang="0">
                    <a:pos x="14" y="189"/>
                  </a:cxn>
                  <a:cxn ang="0">
                    <a:pos x="18" y="177"/>
                  </a:cxn>
                  <a:cxn ang="0">
                    <a:pos x="22" y="164"/>
                  </a:cxn>
                  <a:cxn ang="0">
                    <a:pos x="33" y="140"/>
                  </a:cxn>
                  <a:cxn ang="0">
                    <a:pos x="42" y="117"/>
                  </a:cxn>
                  <a:cxn ang="0">
                    <a:pos x="42" y="117"/>
                  </a:cxn>
                  <a:cxn ang="0">
                    <a:pos x="52" y="89"/>
                  </a:cxn>
                  <a:cxn ang="0">
                    <a:pos x="63" y="62"/>
                  </a:cxn>
                  <a:cxn ang="0">
                    <a:pos x="63" y="62"/>
                  </a:cxn>
                  <a:cxn ang="0">
                    <a:pos x="68" y="47"/>
                  </a:cxn>
                  <a:cxn ang="0">
                    <a:pos x="74" y="31"/>
                  </a:cxn>
                  <a:cxn ang="0">
                    <a:pos x="78" y="24"/>
                  </a:cxn>
                  <a:cxn ang="0">
                    <a:pos x="82" y="16"/>
                  </a:cxn>
                  <a:cxn ang="0">
                    <a:pos x="88" y="12"/>
                  </a:cxn>
                  <a:cxn ang="0">
                    <a:pos x="92" y="10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98" y="9"/>
                  </a:cxn>
                  <a:cxn ang="0">
                    <a:pos x="99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7" y="1"/>
                  </a:cxn>
                  <a:cxn ang="0">
                    <a:pos x="96" y="1"/>
                  </a:cxn>
                  <a:cxn ang="0">
                    <a:pos x="94" y="0"/>
                  </a:cxn>
                  <a:cxn ang="0">
                    <a:pos x="94" y="0"/>
                  </a:cxn>
                </a:cxnLst>
                <a:rect l="0" t="0" r="r" b="b"/>
                <a:pathLst>
                  <a:path w="99" h="218">
                    <a:moveTo>
                      <a:pt x="94" y="0"/>
                    </a:moveTo>
                    <a:lnTo>
                      <a:pt x="94" y="0"/>
                    </a:lnTo>
                    <a:lnTo>
                      <a:pt x="88" y="1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3" y="14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2" y="37"/>
                    </a:lnTo>
                    <a:lnTo>
                      <a:pt x="55" y="53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1" y="118"/>
                    </a:lnTo>
                    <a:lnTo>
                      <a:pt x="18" y="153"/>
                    </a:lnTo>
                    <a:lnTo>
                      <a:pt x="18" y="153"/>
                    </a:lnTo>
                    <a:lnTo>
                      <a:pt x="7" y="183"/>
                    </a:lnTo>
                    <a:lnTo>
                      <a:pt x="3" y="19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2" y="218"/>
                    </a:lnTo>
                    <a:lnTo>
                      <a:pt x="4" y="218"/>
                    </a:lnTo>
                    <a:lnTo>
                      <a:pt x="7" y="217"/>
                    </a:lnTo>
                    <a:lnTo>
                      <a:pt x="9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11" y="201"/>
                    </a:lnTo>
                    <a:lnTo>
                      <a:pt x="14" y="189"/>
                    </a:lnTo>
                    <a:lnTo>
                      <a:pt x="18" y="177"/>
                    </a:lnTo>
                    <a:lnTo>
                      <a:pt x="22" y="164"/>
                    </a:lnTo>
                    <a:lnTo>
                      <a:pt x="33" y="140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52" y="89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8" y="47"/>
                    </a:lnTo>
                    <a:lnTo>
                      <a:pt x="74" y="31"/>
                    </a:lnTo>
                    <a:lnTo>
                      <a:pt x="78" y="24"/>
                    </a:lnTo>
                    <a:lnTo>
                      <a:pt x="82" y="16"/>
                    </a:lnTo>
                    <a:lnTo>
                      <a:pt x="88" y="12"/>
                    </a:lnTo>
                    <a:lnTo>
                      <a:pt x="92" y="10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9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7" y="1"/>
                    </a:lnTo>
                    <a:lnTo>
                      <a:pt x="96" y="1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0" name="chenying0907 868"/>
              <p:cNvSpPr/>
              <p:nvPr/>
            </p:nvSpPr>
            <p:spPr bwMode="auto">
              <a:xfrm>
                <a:off x="4229100" y="1665288"/>
                <a:ext cx="90488" cy="1587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57" y="13"/>
                  </a:cxn>
                  <a:cxn ang="0">
                    <a:pos x="152" y="21"/>
                  </a:cxn>
                  <a:cxn ang="0">
                    <a:pos x="146" y="28"/>
                  </a:cxn>
                  <a:cxn ang="0">
                    <a:pos x="139" y="34"/>
                  </a:cxn>
                  <a:cxn ang="0">
                    <a:pos x="139" y="34"/>
                  </a:cxn>
                  <a:cxn ang="0">
                    <a:pos x="135" y="41"/>
                  </a:cxn>
                  <a:cxn ang="0">
                    <a:pos x="131" y="49"/>
                  </a:cxn>
                  <a:cxn ang="0">
                    <a:pos x="122" y="63"/>
                  </a:cxn>
                  <a:cxn ang="0">
                    <a:pos x="122" y="63"/>
                  </a:cxn>
                  <a:cxn ang="0">
                    <a:pos x="81" y="134"/>
                  </a:cxn>
                  <a:cxn ang="0">
                    <a:pos x="81" y="134"/>
                  </a:cxn>
                  <a:cxn ang="0">
                    <a:pos x="59" y="172"/>
                  </a:cxn>
                  <a:cxn ang="0">
                    <a:pos x="39" y="212"/>
                  </a:cxn>
                  <a:cxn ang="0">
                    <a:pos x="20" y="25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9" y="297"/>
                  </a:cxn>
                  <a:cxn ang="0">
                    <a:pos x="9" y="297"/>
                  </a:cxn>
                  <a:cxn ang="0">
                    <a:pos x="28" y="257"/>
                  </a:cxn>
                  <a:cxn ang="0">
                    <a:pos x="47" y="216"/>
                  </a:cxn>
                  <a:cxn ang="0">
                    <a:pos x="68" y="177"/>
                  </a:cxn>
                  <a:cxn ang="0">
                    <a:pos x="89" y="138"/>
                  </a:cxn>
                  <a:cxn ang="0">
                    <a:pos x="89" y="138"/>
                  </a:cxn>
                  <a:cxn ang="0">
                    <a:pos x="131" y="69"/>
                  </a:cxn>
                  <a:cxn ang="0">
                    <a:pos x="131" y="69"/>
                  </a:cxn>
                  <a:cxn ang="0">
                    <a:pos x="141" y="53"/>
                  </a:cxn>
                  <a:cxn ang="0">
                    <a:pos x="152" y="38"/>
                  </a:cxn>
                  <a:cxn ang="0">
                    <a:pos x="163" y="23"/>
                  </a:cxn>
                  <a:cxn ang="0">
                    <a:pos x="167" y="15"/>
                  </a:cxn>
                  <a:cxn ang="0">
                    <a:pos x="171" y="7"/>
                  </a:cxn>
                  <a:cxn ang="0">
                    <a:pos x="171" y="7"/>
                  </a:cxn>
                  <a:cxn ang="0">
                    <a:pos x="171" y="5"/>
                  </a:cxn>
                  <a:cxn ang="0">
                    <a:pos x="171" y="2"/>
                  </a:cxn>
                  <a:cxn ang="0">
                    <a:pos x="170" y="1"/>
                  </a:cxn>
                  <a:cxn ang="0">
                    <a:pos x="168" y="0"/>
                  </a:cxn>
                  <a:cxn ang="0">
                    <a:pos x="165" y="1"/>
                  </a:cxn>
                  <a:cxn ang="0">
                    <a:pos x="163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99">
                    <a:moveTo>
                      <a:pt x="162" y="3"/>
                    </a:moveTo>
                    <a:lnTo>
                      <a:pt x="162" y="3"/>
                    </a:lnTo>
                    <a:lnTo>
                      <a:pt x="157" y="13"/>
                    </a:lnTo>
                    <a:lnTo>
                      <a:pt x="152" y="21"/>
                    </a:lnTo>
                    <a:lnTo>
                      <a:pt x="146" y="28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5" y="41"/>
                    </a:lnTo>
                    <a:lnTo>
                      <a:pt x="131" y="49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59" y="172"/>
                    </a:lnTo>
                    <a:lnTo>
                      <a:pt x="39" y="212"/>
                    </a:lnTo>
                    <a:lnTo>
                      <a:pt x="20" y="25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7"/>
                    </a:lnTo>
                    <a:lnTo>
                      <a:pt x="9" y="297"/>
                    </a:lnTo>
                    <a:lnTo>
                      <a:pt x="28" y="257"/>
                    </a:lnTo>
                    <a:lnTo>
                      <a:pt x="47" y="216"/>
                    </a:lnTo>
                    <a:lnTo>
                      <a:pt x="68" y="177"/>
                    </a:lnTo>
                    <a:lnTo>
                      <a:pt x="89" y="138"/>
                    </a:lnTo>
                    <a:lnTo>
                      <a:pt x="89" y="138"/>
                    </a:lnTo>
                    <a:lnTo>
                      <a:pt x="131" y="69"/>
                    </a:lnTo>
                    <a:lnTo>
                      <a:pt x="131" y="69"/>
                    </a:lnTo>
                    <a:lnTo>
                      <a:pt x="141" y="53"/>
                    </a:lnTo>
                    <a:lnTo>
                      <a:pt x="152" y="38"/>
                    </a:lnTo>
                    <a:lnTo>
                      <a:pt x="163" y="23"/>
                    </a:lnTo>
                    <a:lnTo>
                      <a:pt x="167" y="15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5" y="1"/>
                    </a:lnTo>
                    <a:lnTo>
                      <a:pt x="163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chenying0907 869"/>
              <p:cNvSpPr/>
              <p:nvPr/>
            </p:nvSpPr>
            <p:spPr bwMode="auto">
              <a:xfrm>
                <a:off x="4262438" y="1685925"/>
                <a:ext cx="85725" cy="147638"/>
              </a:xfrm>
              <a:custGeom>
                <a:avLst/>
                <a:gdLst/>
                <a:ahLst/>
                <a:cxnLst>
                  <a:cxn ang="0">
                    <a:pos x="152" y="2"/>
                  </a:cxn>
                  <a:cxn ang="0">
                    <a:pos x="152" y="2"/>
                  </a:cxn>
                  <a:cxn ang="0">
                    <a:pos x="133" y="39"/>
                  </a:cxn>
                  <a:cxn ang="0">
                    <a:pos x="112" y="76"/>
                  </a:cxn>
                  <a:cxn ang="0">
                    <a:pos x="92" y="113"/>
                  </a:cxn>
                  <a:cxn ang="0">
                    <a:pos x="74" y="150"/>
                  </a:cxn>
                  <a:cxn ang="0">
                    <a:pos x="74" y="150"/>
                  </a:cxn>
                  <a:cxn ang="0">
                    <a:pos x="69" y="160"/>
                  </a:cxn>
                  <a:cxn ang="0">
                    <a:pos x="64" y="167"/>
                  </a:cxn>
                  <a:cxn ang="0">
                    <a:pos x="53" y="183"/>
                  </a:cxn>
                  <a:cxn ang="0">
                    <a:pos x="42" y="198"/>
                  </a:cxn>
                  <a:cxn ang="0">
                    <a:pos x="30" y="213"/>
                  </a:cxn>
                  <a:cxn ang="0">
                    <a:pos x="30" y="213"/>
                  </a:cxn>
                  <a:cxn ang="0">
                    <a:pos x="21" y="228"/>
                  </a:cxn>
                  <a:cxn ang="0">
                    <a:pos x="14" y="242"/>
                  </a:cxn>
                  <a:cxn ang="0">
                    <a:pos x="7" y="258"/>
                  </a:cxn>
                  <a:cxn ang="0">
                    <a:pos x="0" y="273"/>
                  </a:cxn>
                  <a:cxn ang="0">
                    <a:pos x="0" y="273"/>
                  </a:cxn>
                  <a:cxn ang="0">
                    <a:pos x="0" y="275"/>
                  </a:cxn>
                  <a:cxn ang="0">
                    <a:pos x="0" y="276"/>
                  </a:cxn>
                  <a:cxn ang="0">
                    <a:pos x="1" y="277"/>
                  </a:cxn>
                  <a:cxn ang="0">
                    <a:pos x="3" y="278"/>
                  </a:cxn>
                  <a:cxn ang="0">
                    <a:pos x="5" y="278"/>
                  </a:cxn>
                  <a:cxn ang="0">
                    <a:pos x="7" y="278"/>
                  </a:cxn>
                  <a:cxn ang="0">
                    <a:pos x="9" y="277"/>
                  </a:cxn>
                  <a:cxn ang="0">
                    <a:pos x="10" y="275"/>
                  </a:cxn>
                  <a:cxn ang="0">
                    <a:pos x="10" y="275"/>
                  </a:cxn>
                  <a:cxn ang="0">
                    <a:pos x="16" y="259"/>
                  </a:cxn>
                  <a:cxn ang="0">
                    <a:pos x="24" y="243"/>
                  </a:cxn>
                  <a:cxn ang="0">
                    <a:pos x="32" y="229"/>
                  </a:cxn>
                  <a:cxn ang="0">
                    <a:pos x="43" y="214"/>
                  </a:cxn>
                  <a:cxn ang="0">
                    <a:pos x="62" y="186"/>
                  </a:cxn>
                  <a:cxn ang="0">
                    <a:pos x="73" y="171"/>
                  </a:cxn>
                  <a:cxn ang="0">
                    <a:pos x="81" y="156"/>
                  </a:cxn>
                  <a:cxn ang="0">
                    <a:pos x="81" y="156"/>
                  </a:cxn>
                  <a:cxn ang="0">
                    <a:pos x="121" y="81"/>
                  </a:cxn>
                  <a:cxn ang="0">
                    <a:pos x="141" y="44"/>
                  </a:cxn>
                  <a:cxn ang="0">
                    <a:pos x="160" y="7"/>
                  </a:cxn>
                  <a:cxn ang="0">
                    <a:pos x="160" y="7"/>
                  </a:cxn>
                  <a:cxn ang="0">
                    <a:pos x="162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5" y="0"/>
                  </a:cxn>
                  <a:cxn ang="0">
                    <a:pos x="153" y="0"/>
                  </a:cxn>
                  <a:cxn ang="0">
                    <a:pos x="152" y="2"/>
                  </a:cxn>
                  <a:cxn ang="0">
                    <a:pos x="152" y="2"/>
                  </a:cxn>
                </a:cxnLst>
                <a:rect l="0" t="0" r="r" b="b"/>
                <a:pathLst>
                  <a:path w="162" h="278">
                    <a:moveTo>
                      <a:pt x="152" y="2"/>
                    </a:moveTo>
                    <a:lnTo>
                      <a:pt x="152" y="2"/>
                    </a:lnTo>
                    <a:lnTo>
                      <a:pt x="133" y="39"/>
                    </a:lnTo>
                    <a:lnTo>
                      <a:pt x="112" y="76"/>
                    </a:lnTo>
                    <a:lnTo>
                      <a:pt x="92" y="113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69" y="160"/>
                    </a:lnTo>
                    <a:lnTo>
                      <a:pt x="64" y="167"/>
                    </a:lnTo>
                    <a:lnTo>
                      <a:pt x="53" y="183"/>
                    </a:lnTo>
                    <a:lnTo>
                      <a:pt x="42" y="198"/>
                    </a:lnTo>
                    <a:lnTo>
                      <a:pt x="30" y="213"/>
                    </a:lnTo>
                    <a:lnTo>
                      <a:pt x="30" y="213"/>
                    </a:lnTo>
                    <a:lnTo>
                      <a:pt x="21" y="228"/>
                    </a:lnTo>
                    <a:lnTo>
                      <a:pt x="14" y="242"/>
                    </a:lnTo>
                    <a:lnTo>
                      <a:pt x="7" y="258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0" y="275"/>
                    </a:lnTo>
                    <a:lnTo>
                      <a:pt x="0" y="276"/>
                    </a:lnTo>
                    <a:lnTo>
                      <a:pt x="1" y="277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7" y="278"/>
                    </a:lnTo>
                    <a:lnTo>
                      <a:pt x="9" y="277"/>
                    </a:lnTo>
                    <a:lnTo>
                      <a:pt x="10" y="275"/>
                    </a:lnTo>
                    <a:lnTo>
                      <a:pt x="10" y="275"/>
                    </a:lnTo>
                    <a:lnTo>
                      <a:pt x="16" y="259"/>
                    </a:lnTo>
                    <a:lnTo>
                      <a:pt x="24" y="243"/>
                    </a:lnTo>
                    <a:lnTo>
                      <a:pt x="32" y="229"/>
                    </a:lnTo>
                    <a:lnTo>
                      <a:pt x="43" y="214"/>
                    </a:lnTo>
                    <a:lnTo>
                      <a:pt x="62" y="186"/>
                    </a:lnTo>
                    <a:lnTo>
                      <a:pt x="73" y="171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121" y="81"/>
                    </a:lnTo>
                    <a:lnTo>
                      <a:pt x="141" y="44"/>
                    </a:lnTo>
                    <a:lnTo>
                      <a:pt x="160" y="7"/>
                    </a:lnTo>
                    <a:lnTo>
                      <a:pt x="160" y="7"/>
                    </a:lnTo>
                    <a:lnTo>
                      <a:pt x="162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2" y="2"/>
                    </a:lnTo>
                    <a:lnTo>
                      <a:pt x="15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chenying0907 870"/>
              <p:cNvSpPr/>
              <p:nvPr/>
            </p:nvSpPr>
            <p:spPr bwMode="auto">
              <a:xfrm>
                <a:off x="4297363" y="1711325"/>
                <a:ext cx="71438" cy="134938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8" y="16"/>
                  </a:cxn>
                  <a:cxn ang="0">
                    <a:pos x="111" y="27"/>
                  </a:cxn>
                  <a:cxn ang="0">
                    <a:pos x="105" y="38"/>
                  </a:cxn>
                  <a:cxn ang="0">
                    <a:pos x="100" y="51"/>
                  </a:cxn>
                  <a:cxn ang="0">
                    <a:pos x="100" y="51"/>
                  </a:cxn>
                  <a:cxn ang="0">
                    <a:pos x="93" y="68"/>
                  </a:cxn>
                  <a:cxn ang="0">
                    <a:pos x="86" y="87"/>
                  </a:cxn>
                  <a:cxn ang="0">
                    <a:pos x="72" y="122"/>
                  </a:cxn>
                  <a:cxn ang="0">
                    <a:pos x="72" y="122"/>
                  </a:cxn>
                  <a:cxn ang="0">
                    <a:pos x="65" y="139"/>
                  </a:cxn>
                  <a:cxn ang="0">
                    <a:pos x="56" y="154"/>
                  </a:cxn>
                  <a:cxn ang="0">
                    <a:pos x="38" y="186"/>
                  </a:cxn>
                  <a:cxn ang="0">
                    <a:pos x="18" y="217"/>
                  </a:cxn>
                  <a:cxn ang="0">
                    <a:pos x="9" y="233"/>
                  </a:cxn>
                  <a:cxn ang="0">
                    <a:pos x="0" y="249"/>
                  </a:cxn>
                  <a:cxn ang="0">
                    <a:pos x="0" y="249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4" y="255"/>
                  </a:cxn>
                  <a:cxn ang="0">
                    <a:pos x="5" y="255"/>
                  </a:cxn>
                  <a:cxn ang="0">
                    <a:pos x="7" y="255"/>
                  </a:cxn>
                  <a:cxn ang="0">
                    <a:pos x="8" y="255"/>
                  </a:cxn>
                  <a:cxn ang="0">
                    <a:pos x="9" y="253"/>
                  </a:cxn>
                  <a:cxn ang="0">
                    <a:pos x="9" y="253"/>
                  </a:cxn>
                  <a:cxn ang="0">
                    <a:pos x="17" y="238"/>
                  </a:cxn>
                  <a:cxn ang="0">
                    <a:pos x="25" y="223"/>
                  </a:cxn>
                  <a:cxn ang="0">
                    <a:pos x="43" y="193"/>
                  </a:cxn>
                  <a:cxn ang="0">
                    <a:pos x="61" y="163"/>
                  </a:cxn>
                  <a:cxn ang="0">
                    <a:pos x="70" y="148"/>
                  </a:cxn>
                  <a:cxn ang="0">
                    <a:pos x="77" y="132"/>
                  </a:cxn>
                  <a:cxn ang="0">
                    <a:pos x="77" y="132"/>
                  </a:cxn>
                  <a:cxn ang="0">
                    <a:pos x="90" y="101"/>
                  </a:cxn>
                  <a:cxn ang="0">
                    <a:pos x="103" y="69"/>
                  </a:cxn>
                  <a:cxn ang="0">
                    <a:pos x="103" y="69"/>
                  </a:cxn>
                  <a:cxn ang="0">
                    <a:pos x="110" y="53"/>
                  </a:cxn>
                  <a:cxn ang="0">
                    <a:pos x="118" y="37"/>
                  </a:cxn>
                  <a:cxn ang="0">
                    <a:pos x="125" y="22"/>
                  </a:cxn>
                  <a:cxn ang="0">
                    <a:pos x="133" y="5"/>
                  </a:cxn>
                  <a:cxn ang="0">
                    <a:pos x="133" y="5"/>
                  </a:cxn>
                  <a:cxn ang="0">
                    <a:pos x="134" y="3"/>
                  </a:cxn>
                  <a:cxn ang="0">
                    <a:pos x="133" y="2"/>
                  </a:cxn>
                  <a:cxn ang="0">
                    <a:pos x="132" y="1"/>
                  </a:cxn>
                  <a:cxn ang="0">
                    <a:pos x="130" y="0"/>
                  </a:cxn>
                  <a:cxn ang="0">
                    <a:pos x="126" y="0"/>
                  </a:cxn>
                  <a:cxn ang="0">
                    <a:pos x="124" y="1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4" h="255">
                    <a:moveTo>
                      <a:pt x="123" y="3"/>
                    </a:moveTo>
                    <a:lnTo>
                      <a:pt x="123" y="3"/>
                    </a:lnTo>
                    <a:lnTo>
                      <a:pt x="118" y="16"/>
                    </a:lnTo>
                    <a:lnTo>
                      <a:pt x="111" y="27"/>
                    </a:lnTo>
                    <a:lnTo>
                      <a:pt x="105" y="38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93" y="68"/>
                    </a:lnTo>
                    <a:lnTo>
                      <a:pt x="86" y="87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65" y="139"/>
                    </a:lnTo>
                    <a:lnTo>
                      <a:pt x="56" y="154"/>
                    </a:lnTo>
                    <a:lnTo>
                      <a:pt x="38" y="186"/>
                    </a:lnTo>
                    <a:lnTo>
                      <a:pt x="18" y="217"/>
                    </a:lnTo>
                    <a:lnTo>
                      <a:pt x="9" y="233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4" y="255"/>
                    </a:lnTo>
                    <a:lnTo>
                      <a:pt x="5" y="255"/>
                    </a:lnTo>
                    <a:lnTo>
                      <a:pt x="7" y="255"/>
                    </a:lnTo>
                    <a:lnTo>
                      <a:pt x="8" y="255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17" y="238"/>
                    </a:lnTo>
                    <a:lnTo>
                      <a:pt x="25" y="223"/>
                    </a:lnTo>
                    <a:lnTo>
                      <a:pt x="43" y="193"/>
                    </a:lnTo>
                    <a:lnTo>
                      <a:pt x="61" y="163"/>
                    </a:lnTo>
                    <a:lnTo>
                      <a:pt x="70" y="148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90" y="101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110" y="53"/>
                    </a:lnTo>
                    <a:lnTo>
                      <a:pt x="118" y="37"/>
                    </a:lnTo>
                    <a:lnTo>
                      <a:pt x="125" y="22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3"/>
                    </a:lnTo>
                    <a:lnTo>
                      <a:pt x="133" y="2"/>
                    </a:lnTo>
                    <a:lnTo>
                      <a:pt x="132" y="1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4" y="1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chenying0907 871"/>
              <p:cNvSpPr/>
              <p:nvPr/>
            </p:nvSpPr>
            <p:spPr bwMode="auto">
              <a:xfrm>
                <a:off x="4235450" y="1423988"/>
                <a:ext cx="49213" cy="88900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85" y="2"/>
                  </a:cxn>
                  <a:cxn ang="0">
                    <a:pos x="82" y="5"/>
                  </a:cxn>
                  <a:cxn ang="0">
                    <a:pos x="76" y="11"/>
                  </a:cxn>
                  <a:cxn ang="0">
                    <a:pos x="68" y="25"/>
                  </a:cxn>
                  <a:cxn ang="0">
                    <a:pos x="68" y="25"/>
                  </a:cxn>
                  <a:cxn ang="0">
                    <a:pos x="52" y="54"/>
                  </a:cxn>
                  <a:cxn ang="0">
                    <a:pos x="37" y="81"/>
                  </a:cxn>
                  <a:cxn ang="0">
                    <a:pos x="37" y="81"/>
                  </a:cxn>
                  <a:cxn ang="0">
                    <a:pos x="24" y="107"/>
                  </a:cxn>
                  <a:cxn ang="0">
                    <a:pos x="17" y="120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5" y="139"/>
                  </a:cxn>
                  <a:cxn ang="0">
                    <a:pos x="2" y="147"/>
                  </a:cxn>
                  <a:cxn ang="0">
                    <a:pos x="0" y="154"/>
                  </a:cxn>
                  <a:cxn ang="0">
                    <a:pos x="0" y="158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2" y="165"/>
                  </a:cxn>
                  <a:cxn ang="0">
                    <a:pos x="4" y="166"/>
                  </a:cxn>
                  <a:cxn ang="0">
                    <a:pos x="6" y="166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2"/>
                  </a:cxn>
                  <a:cxn ang="0">
                    <a:pos x="9" y="160"/>
                  </a:cxn>
                  <a:cxn ang="0">
                    <a:pos x="9" y="160"/>
                  </a:cxn>
                  <a:cxn ang="0">
                    <a:pos x="9" y="155"/>
                  </a:cxn>
                  <a:cxn ang="0">
                    <a:pos x="9" y="151"/>
                  </a:cxn>
                  <a:cxn ang="0">
                    <a:pos x="11" y="148"/>
                  </a:cxn>
                  <a:cxn ang="0">
                    <a:pos x="13" y="143"/>
                  </a:cxn>
                  <a:cxn ang="0">
                    <a:pos x="18" y="137"/>
                  </a:cxn>
                  <a:cxn ang="0">
                    <a:pos x="20" y="134"/>
                  </a:cxn>
                  <a:cxn ang="0">
                    <a:pos x="22" y="131"/>
                  </a:cxn>
                  <a:cxn ang="0">
                    <a:pos x="22" y="131"/>
                  </a:cxn>
                  <a:cxn ang="0">
                    <a:pos x="34" y="108"/>
                  </a:cxn>
                  <a:cxn ang="0">
                    <a:pos x="45" y="87"/>
                  </a:cxn>
                  <a:cxn ang="0">
                    <a:pos x="45" y="87"/>
                  </a:cxn>
                  <a:cxn ang="0">
                    <a:pos x="57" y="65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78" y="25"/>
                  </a:cxn>
                  <a:cxn ang="0">
                    <a:pos x="84" y="15"/>
                  </a:cxn>
                  <a:cxn ang="0">
                    <a:pos x="87" y="12"/>
                  </a:cxn>
                  <a:cxn ang="0">
                    <a:pos x="92" y="9"/>
                  </a:cxn>
                  <a:cxn ang="0">
                    <a:pos x="92" y="9"/>
                  </a:cxn>
                  <a:cxn ang="0">
                    <a:pos x="93" y="8"/>
                  </a:cxn>
                  <a:cxn ang="0">
                    <a:pos x="94" y="7"/>
                  </a:cxn>
                  <a:cxn ang="0">
                    <a:pos x="94" y="3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94" h="166">
                    <a:moveTo>
                      <a:pt x="89" y="0"/>
                    </a:moveTo>
                    <a:lnTo>
                      <a:pt x="89" y="0"/>
                    </a:lnTo>
                    <a:lnTo>
                      <a:pt x="85" y="2"/>
                    </a:lnTo>
                    <a:lnTo>
                      <a:pt x="82" y="5"/>
                    </a:lnTo>
                    <a:lnTo>
                      <a:pt x="76" y="11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52" y="54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24" y="107"/>
                    </a:lnTo>
                    <a:lnTo>
                      <a:pt x="17" y="120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5" y="139"/>
                    </a:lnTo>
                    <a:lnTo>
                      <a:pt x="2" y="147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2" y="165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55"/>
                    </a:lnTo>
                    <a:lnTo>
                      <a:pt x="9" y="151"/>
                    </a:lnTo>
                    <a:lnTo>
                      <a:pt x="11" y="148"/>
                    </a:lnTo>
                    <a:lnTo>
                      <a:pt x="13" y="143"/>
                    </a:lnTo>
                    <a:lnTo>
                      <a:pt x="18" y="137"/>
                    </a:lnTo>
                    <a:lnTo>
                      <a:pt x="20" y="134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4" y="108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57" y="65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8" y="25"/>
                    </a:lnTo>
                    <a:lnTo>
                      <a:pt x="84" y="15"/>
                    </a:lnTo>
                    <a:lnTo>
                      <a:pt x="87" y="12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4" name="chenying0907 872"/>
              <p:cNvSpPr/>
              <p:nvPr/>
            </p:nvSpPr>
            <p:spPr bwMode="auto">
              <a:xfrm>
                <a:off x="4275138" y="1435100"/>
                <a:ext cx="65088" cy="107950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06" y="9"/>
                  </a:cxn>
                  <a:cxn ang="0">
                    <a:pos x="97" y="18"/>
                  </a:cxn>
                  <a:cxn ang="0">
                    <a:pos x="89" y="27"/>
                  </a:cxn>
                  <a:cxn ang="0">
                    <a:pos x="82" y="39"/>
                  </a:cxn>
                  <a:cxn ang="0">
                    <a:pos x="74" y="50"/>
                  </a:cxn>
                  <a:cxn ang="0">
                    <a:pos x="68" y="61"/>
                  </a:cxn>
                  <a:cxn ang="0">
                    <a:pos x="58" y="84"/>
                  </a:cxn>
                  <a:cxn ang="0">
                    <a:pos x="58" y="84"/>
                  </a:cxn>
                  <a:cxn ang="0">
                    <a:pos x="31" y="142"/>
                  </a:cxn>
                  <a:cxn ang="0">
                    <a:pos x="18" y="170"/>
                  </a:cxn>
                  <a:cxn ang="0">
                    <a:pos x="9" y="18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1" y="201"/>
                  </a:cxn>
                  <a:cxn ang="0">
                    <a:pos x="1" y="202"/>
                  </a:cxn>
                  <a:cxn ang="0">
                    <a:pos x="3" y="203"/>
                  </a:cxn>
                  <a:cxn ang="0">
                    <a:pos x="4" y="204"/>
                  </a:cxn>
                  <a:cxn ang="0">
                    <a:pos x="6" y="204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9" y="202"/>
                  </a:cxn>
                  <a:cxn ang="0">
                    <a:pos x="23" y="180"/>
                  </a:cxn>
                  <a:cxn ang="0">
                    <a:pos x="36" y="157"/>
                  </a:cxn>
                  <a:cxn ang="0">
                    <a:pos x="48" y="134"/>
                  </a:cxn>
                  <a:cxn ang="0">
                    <a:pos x="57" y="110"/>
                  </a:cxn>
                  <a:cxn ang="0">
                    <a:pos x="57" y="110"/>
                  </a:cxn>
                  <a:cxn ang="0">
                    <a:pos x="68" y="83"/>
                  </a:cxn>
                  <a:cxn ang="0">
                    <a:pos x="74" y="69"/>
                  </a:cxn>
                  <a:cxn ang="0">
                    <a:pos x="82" y="54"/>
                  </a:cxn>
                  <a:cxn ang="0">
                    <a:pos x="90" y="41"/>
                  </a:cxn>
                  <a:cxn ang="0">
                    <a:pos x="100" y="28"/>
                  </a:cxn>
                  <a:cxn ang="0">
                    <a:pos x="111" y="18"/>
                  </a:cxn>
                  <a:cxn ang="0">
                    <a:pos x="122" y="9"/>
                  </a:cxn>
                  <a:cxn ang="0">
                    <a:pos x="122" y="9"/>
                  </a:cxn>
                  <a:cxn ang="0">
                    <a:pos x="123" y="8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2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4" h="204">
                    <a:moveTo>
                      <a:pt x="117" y="0"/>
                    </a:moveTo>
                    <a:lnTo>
                      <a:pt x="117" y="0"/>
                    </a:lnTo>
                    <a:lnTo>
                      <a:pt x="106" y="9"/>
                    </a:lnTo>
                    <a:lnTo>
                      <a:pt x="97" y="18"/>
                    </a:lnTo>
                    <a:lnTo>
                      <a:pt x="89" y="27"/>
                    </a:lnTo>
                    <a:lnTo>
                      <a:pt x="82" y="39"/>
                    </a:lnTo>
                    <a:lnTo>
                      <a:pt x="74" y="50"/>
                    </a:lnTo>
                    <a:lnTo>
                      <a:pt x="68" y="61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31" y="142"/>
                    </a:lnTo>
                    <a:lnTo>
                      <a:pt x="18" y="170"/>
                    </a:lnTo>
                    <a:lnTo>
                      <a:pt x="9" y="18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1" y="201"/>
                    </a:lnTo>
                    <a:lnTo>
                      <a:pt x="1" y="202"/>
                    </a:lnTo>
                    <a:lnTo>
                      <a:pt x="3" y="203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9" y="202"/>
                    </a:lnTo>
                    <a:lnTo>
                      <a:pt x="23" y="180"/>
                    </a:lnTo>
                    <a:lnTo>
                      <a:pt x="36" y="157"/>
                    </a:lnTo>
                    <a:lnTo>
                      <a:pt x="48" y="134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68" y="83"/>
                    </a:lnTo>
                    <a:lnTo>
                      <a:pt x="74" y="69"/>
                    </a:lnTo>
                    <a:lnTo>
                      <a:pt x="82" y="54"/>
                    </a:lnTo>
                    <a:lnTo>
                      <a:pt x="90" y="41"/>
                    </a:lnTo>
                    <a:lnTo>
                      <a:pt x="100" y="28"/>
                    </a:lnTo>
                    <a:lnTo>
                      <a:pt x="111" y="18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3" y="8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2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5" name="chenying0907 873"/>
              <p:cNvSpPr/>
              <p:nvPr/>
            </p:nvSpPr>
            <p:spPr bwMode="auto">
              <a:xfrm>
                <a:off x="4318000" y="1447800"/>
                <a:ext cx="74613" cy="104775"/>
              </a:xfrm>
              <a:custGeom>
                <a:avLst/>
                <a:gdLst/>
                <a:ahLst/>
                <a:cxnLst>
                  <a:cxn ang="0">
                    <a:pos x="132" y="3"/>
                  </a:cxn>
                  <a:cxn ang="0">
                    <a:pos x="132" y="3"/>
                  </a:cxn>
                  <a:cxn ang="0">
                    <a:pos x="130" y="8"/>
                  </a:cxn>
                  <a:cxn ang="0">
                    <a:pos x="127" y="14"/>
                  </a:cxn>
                  <a:cxn ang="0">
                    <a:pos x="123" y="19"/>
                  </a:cxn>
                  <a:cxn ang="0">
                    <a:pos x="118" y="23"/>
                  </a:cxn>
                  <a:cxn ang="0">
                    <a:pos x="108" y="32"/>
                  </a:cxn>
                  <a:cxn ang="0">
                    <a:pos x="100" y="42"/>
                  </a:cxn>
                  <a:cxn ang="0">
                    <a:pos x="100" y="42"/>
                  </a:cxn>
                  <a:cxn ang="0">
                    <a:pos x="85" y="62"/>
                  </a:cxn>
                  <a:cxn ang="0">
                    <a:pos x="71" y="83"/>
                  </a:cxn>
                  <a:cxn ang="0">
                    <a:pos x="71" y="83"/>
                  </a:cxn>
                  <a:cxn ang="0">
                    <a:pos x="36" y="133"/>
                  </a:cxn>
                  <a:cxn ang="0">
                    <a:pos x="36" y="133"/>
                  </a:cxn>
                  <a:cxn ang="0">
                    <a:pos x="28" y="148"/>
                  </a:cxn>
                  <a:cxn ang="0">
                    <a:pos x="19" y="163"/>
                  </a:cxn>
                  <a:cxn ang="0">
                    <a:pos x="11" y="178"/>
                  </a:cxn>
                  <a:cxn ang="0">
                    <a:pos x="6" y="184"/>
                  </a:cxn>
                  <a:cxn ang="0">
                    <a:pos x="1" y="191"/>
                  </a:cxn>
                  <a:cxn ang="0">
                    <a:pos x="1" y="191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3" y="199"/>
                  </a:cxn>
                  <a:cxn ang="0">
                    <a:pos x="4" y="200"/>
                  </a:cxn>
                  <a:cxn ang="0">
                    <a:pos x="6" y="199"/>
                  </a:cxn>
                  <a:cxn ang="0">
                    <a:pos x="7" y="198"/>
                  </a:cxn>
                  <a:cxn ang="0">
                    <a:pos x="7" y="198"/>
                  </a:cxn>
                  <a:cxn ang="0">
                    <a:pos x="15" y="187"/>
                  </a:cxn>
                  <a:cxn ang="0">
                    <a:pos x="22" y="176"/>
                  </a:cxn>
                  <a:cxn ang="0">
                    <a:pos x="35" y="153"/>
                  </a:cxn>
                  <a:cxn ang="0">
                    <a:pos x="35" y="153"/>
                  </a:cxn>
                  <a:cxn ang="0">
                    <a:pos x="44" y="139"/>
                  </a:cxn>
                  <a:cxn ang="0">
                    <a:pos x="54" y="124"/>
                  </a:cxn>
                  <a:cxn ang="0">
                    <a:pos x="74" y="95"/>
                  </a:cxn>
                  <a:cxn ang="0">
                    <a:pos x="74" y="95"/>
                  </a:cxn>
                  <a:cxn ang="0">
                    <a:pos x="108" y="46"/>
                  </a:cxn>
                  <a:cxn ang="0">
                    <a:pos x="108" y="46"/>
                  </a:cxn>
                  <a:cxn ang="0">
                    <a:pos x="112" y="41"/>
                  </a:cxn>
                  <a:cxn ang="0">
                    <a:pos x="117" y="36"/>
                  </a:cxn>
                  <a:cxn ang="0">
                    <a:pos x="127" y="27"/>
                  </a:cxn>
                  <a:cxn ang="0">
                    <a:pos x="132" y="23"/>
                  </a:cxn>
                  <a:cxn ang="0">
                    <a:pos x="136" y="18"/>
                  </a:cxn>
                  <a:cxn ang="0">
                    <a:pos x="139" y="12"/>
                  </a:cxn>
                  <a:cxn ang="0">
                    <a:pos x="141" y="5"/>
                  </a:cxn>
                  <a:cxn ang="0">
                    <a:pos x="141" y="5"/>
                  </a:cxn>
                  <a:cxn ang="0">
                    <a:pos x="141" y="3"/>
                  </a:cxn>
                  <a:cxn ang="0">
                    <a:pos x="140" y="2"/>
                  </a:cxn>
                  <a:cxn ang="0">
                    <a:pos x="139" y="1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1"/>
                  </a:cxn>
                  <a:cxn ang="0">
                    <a:pos x="132" y="3"/>
                  </a:cxn>
                  <a:cxn ang="0">
                    <a:pos x="132" y="3"/>
                  </a:cxn>
                </a:cxnLst>
                <a:rect l="0" t="0" r="r" b="b"/>
                <a:pathLst>
                  <a:path w="141" h="200">
                    <a:moveTo>
                      <a:pt x="132" y="3"/>
                    </a:moveTo>
                    <a:lnTo>
                      <a:pt x="132" y="3"/>
                    </a:lnTo>
                    <a:lnTo>
                      <a:pt x="130" y="8"/>
                    </a:lnTo>
                    <a:lnTo>
                      <a:pt x="127" y="14"/>
                    </a:lnTo>
                    <a:lnTo>
                      <a:pt x="123" y="19"/>
                    </a:lnTo>
                    <a:lnTo>
                      <a:pt x="118" y="23"/>
                    </a:lnTo>
                    <a:lnTo>
                      <a:pt x="108" y="32"/>
                    </a:lnTo>
                    <a:lnTo>
                      <a:pt x="100" y="42"/>
                    </a:lnTo>
                    <a:lnTo>
                      <a:pt x="100" y="42"/>
                    </a:lnTo>
                    <a:lnTo>
                      <a:pt x="85" y="62"/>
                    </a:lnTo>
                    <a:lnTo>
                      <a:pt x="71" y="83"/>
                    </a:lnTo>
                    <a:lnTo>
                      <a:pt x="71" y="83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28" y="148"/>
                    </a:lnTo>
                    <a:lnTo>
                      <a:pt x="19" y="163"/>
                    </a:lnTo>
                    <a:lnTo>
                      <a:pt x="11" y="178"/>
                    </a:lnTo>
                    <a:lnTo>
                      <a:pt x="6" y="184"/>
                    </a:lnTo>
                    <a:lnTo>
                      <a:pt x="1" y="191"/>
                    </a:lnTo>
                    <a:lnTo>
                      <a:pt x="1" y="191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3" y="199"/>
                    </a:lnTo>
                    <a:lnTo>
                      <a:pt x="4" y="200"/>
                    </a:lnTo>
                    <a:lnTo>
                      <a:pt x="6" y="199"/>
                    </a:lnTo>
                    <a:lnTo>
                      <a:pt x="7" y="198"/>
                    </a:lnTo>
                    <a:lnTo>
                      <a:pt x="7" y="198"/>
                    </a:lnTo>
                    <a:lnTo>
                      <a:pt x="15" y="187"/>
                    </a:lnTo>
                    <a:lnTo>
                      <a:pt x="22" y="176"/>
                    </a:lnTo>
                    <a:lnTo>
                      <a:pt x="35" y="153"/>
                    </a:lnTo>
                    <a:lnTo>
                      <a:pt x="35" y="153"/>
                    </a:lnTo>
                    <a:lnTo>
                      <a:pt x="44" y="139"/>
                    </a:lnTo>
                    <a:lnTo>
                      <a:pt x="54" y="124"/>
                    </a:lnTo>
                    <a:lnTo>
                      <a:pt x="74" y="95"/>
                    </a:lnTo>
                    <a:lnTo>
                      <a:pt x="74" y="95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12" y="41"/>
                    </a:lnTo>
                    <a:lnTo>
                      <a:pt x="117" y="36"/>
                    </a:lnTo>
                    <a:lnTo>
                      <a:pt x="127" y="27"/>
                    </a:lnTo>
                    <a:lnTo>
                      <a:pt x="132" y="23"/>
                    </a:lnTo>
                    <a:lnTo>
                      <a:pt x="136" y="18"/>
                    </a:lnTo>
                    <a:lnTo>
                      <a:pt x="139" y="12"/>
                    </a:lnTo>
                    <a:lnTo>
                      <a:pt x="141" y="5"/>
                    </a:lnTo>
                    <a:lnTo>
                      <a:pt x="141" y="5"/>
                    </a:lnTo>
                    <a:lnTo>
                      <a:pt x="141" y="3"/>
                    </a:lnTo>
                    <a:lnTo>
                      <a:pt x="140" y="2"/>
                    </a:lnTo>
                    <a:lnTo>
                      <a:pt x="139" y="1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1"/>
                    </a:lnTo>
                    <a:lnTo>
                      <a:pt x="132" y="3"/>
                    </a:lnTo>
                    <a:lnTo>
                      <a:pt x="13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6" name="chenying0907 874"/>
              <p:cNvSpPr/>
              <p:nvPr/>
            </p:nvSpPr>
            <p:spPr bwMode="auto">
              <a:xfrm>
                <a:off x="4367213" y="1470025"/>
                <a:ext cx="53975" cy="92075"/>
              </a:xfrm>
              <a:custGeom>
                <a:avLst/>
                <a:gdLst/>
                <a:ahLst/>
                <a:cxnLst>
                  <a:cxn ang="0">
                    <a:pos x="100" y="3"/>
                  </a:cxn>
                  <a:cxn ang="0">
                    <a:pos x="100" y="3"/>
                  </a:cxn>
                  <a:cxn ang="0">
                    <a:pos x="98" y="1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2" y="1"/>
                  </a:cxn>
                  <a:cxn ang="0">
                    <a:pos x="86" y="6"/>
                  </a:cxn>
                  <a:cxn ang="0">
                    <a:pos x="86" y="6"/>
                  </a:cxn>
                  <a:cxn ang="0">
                    <a:pos x="85" y="8"/>
                  </a:cxn>
                  <a:cxn ang="0">
                    <a:pos x="86" y="11"/>
                  </a:cxn>
                  <a:cxn ang="0">
                    <a:pos x="87" y="13"/>
                  </a:cxn>
                  <a:cxn ang="0">
                    <a:pos x="91" y="14"/>
                  </a:cxn>
                  <a:cxn ang="0">
                    <a:pos x="91" y="14"/>
                  </a:cxn>
                  <a:cxn ang="0">
                    <a:pos x="89" y="21"/>
                  </a:cxn>
                  <a:cxn ang="0">
                    <a:pos x="85" y="31"/>
                  </a:cxn>
                  <a:cxn ang="0">
                    <a:pos x="81" y="39"/>
                  </a:cxn>
                  <a:cxn ang="0">
                    <a:pos x="77" y="47"/>
                  </a:cxn>
                  <a:cxn ang="0">
                    <a:pos x="67" y="64"/>
                  </a:cxn>
                  <a:cxn ang="0">
                    <a:pos x="58" y="77"/>
                  </a:cxn>
                  <a:cxn ang="0">
                    <a:pos x="58" y="77"/>
                  </a:cxn>
                  <a:cxn ang="0">
                    <a:pos x="44" y="99"/>
                  </a:cxn>
                  <a:cxn ang="0">
                    <a:pos x="31" y="119"/>
                  </a:cxn>
                  <a:cxn ang="0">
                    <a:pos x="18" y="141"/>
                  </a:cxn>
                  <a:cxn ang="0">
                    <a:pos x="4" y="163"/>
                  </a:cxn>
                  <a:cxn ang="0">
                    <a:pos x="4" y="163"/>
                  </a:cxn>
                  <a:cxn ang="0">
                    <a:pos x="2" y="165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1" y="172"/>
                  </a:cxn>
                  <a:cxn ang="0">
                    <a:pos x="3" y="174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9" y="172"/>
                  </a:cxn>
                  <a:cxn ang="0">
                    <a:pos x="9" y="172"/>
                  </a:cxn>
                  <a:cxn ang="0">
                    <a:pos x="10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13" y="169"/>
                  </a:cxn>
                  <a:cxn ang="0">
                    <a:pos x="14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30" y="141"/>
                  </a:cxn>
                  <a:cxn ang="0">
                    <a:pos x="44" y="116"/>
                  </a:cxn>
                  <a:cxn ang="0">
                    <a:pos x="60" y="93"/>
                  </a:cxn>
                  <a:cxn ang="0">
                    <a:pos x="75" y="69"/>
                  </a:cxn>
                  <a:cxn ang="0">
                    <a:pos x="75" y="69"/>
                  </a:cxn>
                  <a:cxn ang="0">
                    <a:pos x="84" y="54"/>
                  </a:cxn>
                  <a:cxn ang="0">
                    <a:pos x="93" y="37"/>
                  </a:cxn>
                  <a:cxn ang="0">
                    <a:pos x="96" y="29"/>
                  </a:cxn>
                  <a:cxn ang="0">
                    <a:pos x="99" y="19"/>
                  </a:cxn>
                  <a:cxn ang="0">
                    <a:pos x="100" y="11"/>
                  </a:cxn>
                  <a:cxn ang="0">
                    <a:pos x="100" y="3"/>
                  </a:cxn>
                  <a:cxn ang="0">
                    <a:pos x="100" y="3"/>
                  </a:cxn>
                </a:cxnLst>
                <a:rect l="0" t="0" r="r" b="b"/>
                <a:pathLst>
                  <a:path w="100" h="174">
                    <a:moveTo>
                      <a:pt x="100" y="3"/>
                    </a:moveTo>
                    <a:lnTo>
                      <a:pt x="100" y="3"/>
                    </a:lnTo>
                    <a:lnTo>
                      <a:pt x="98" y="1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5" y="8"/>
                    </a:lnTo>
                    <a:lnTo>
                      <a:pt x="86" y="11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89" y="21"/>
                    </a:lnTo>
                    <a:lnTo>
                      <a:pt x="85" y="31"/>
                    </a:lnTo>
                    <a:lnTo>
                      <a:pt x="81" y="39"/>
                    </a:lnTo>
                    <a:lnTo>
                      <a:pt x="77" y="47"/>
                    </a:lnTo>
                    <a:lnTo>
                      <a:pt x="67" y="64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44" y="99"/>
                    </a:lnTo>
                    <a:lnTo>
                      <a:pt x="31" y="119"/>
                    </a:lnTo>
                    <a:lnTo>
                      <a:pt x="18" y="141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2" y="165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1" y="172"/>
                    </a:lnTo>
                    <a:lnTo>
                      <a:pt x="3" y="174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9" y="172"/>
                    </a:lnTo>
                    <a:lnTo>
                      <a:pt x="9" y="172"/>
                    </a:lnTo>
                    <a:lnTo>
                      <a:pt x="10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13" y="169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30" y="141"/>
                    </a:lnTo>
                    <a:lnTo>
                      <a:pt x="44" y="116"/>
                    </a:lnTo>
                    <a:lnTo>
                      <a:pt x="60" y="93"/>
                    </a:lnTo>
                    <a:lnTo>
                      <a:pt x="75" y="69"/>
                    </a:lnTo>
                    <a:lnTo>
                      <a:pt x="75" y="69"/>
                    </a:lnTo>
                    <a:lnTo>
                      <a:pt x="84" y="54"/>
                    </a:lnTo>
                    <a:lnTo>
                      <a:pt x="93" y="37"/>
                    </a:lnTo>
                    <a:lnTo>
                      <a:pt x="96" y="29"/>
                    </a:lnTo>
                    <a:lnTo>
                      <a:pt x="99" y="19"/>
                    </a:lnTo>
                    <a:lnTo>
                      <a:pt x="100" y="11"/>
                    </a:lnTo>
                    <a:lnTo>
                      <a:pt x="100" y="3"/>
                    </a:lnTo>
                    <a:lnTo>
                      <a:pt x="10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7" name="chenying0907 875"/>
              <p:cNvSpPr/>
              <p:nvPr/>
            </p:nvSpPr>
            <p:spPr bwMode="auto">
              <a:xfrm>
                <a:off x="4392613" y="1492250"/>
                <a:ext cx="60325" cy="10318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79" y="51"/>
                  </a:cxn>
                  <a:cxn ang="0">
                    <a:pos x="65" y="74"/>
                  </a:cxn>
                  <a:cxn ang="0">
                    <a:pos x="50" y="98"/>
                  </a:cxn>
                  <a:cxn ang="0">
                    <a:pos x="50" y="98"/>
                  </a:cxn>
                  <a:cxn ang="0">
                    <a:pos x="36" y="120"/>
                  </a:cxn>
                  <a:cxn ang="0">
                    <a:pos x="23" y="141"/>
                  </a:cxn>
                  <a:cxn ang="0">
                    <a:pos x="11" y="164"/>
                  </a:cxn>
                  <a:cxn ang="0">
                    <a:pos x="5" y="177"/>
                  </a:cxn>
                  <a:cxn ang="0">
                    <a:pos x="0" y="189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1" y="192"/>
                  </a:cxn>
                  <a:cxn ang="0">
                    <a:pos x="2" y="193"/>
                  </a:cxn>
                  <a:cxn ang="0">
                    <a:pos x="3" y="194"/>
                  </a:cxn>
                  <a:cxn ang="0">
                    <a:pos x="5" y="194"/>
                  </a:cxn>
                  <a:cxn ang="0">
                    <a:pos x="7" y="194"/>
                  </a:cxn>
                  <a:cxn ang="0">
                    <a:pos x="8" y="193"/>
                  </a:cxn>
                  <a:cxn ang="0">
                    <a:pos x="10" y="191"/>
                  </a:cxn>
                  <a:cxn ang="0">
                    <a:pos x="10" y="191"/>
                  </a:cxn>
                  <a:cxn ang="0">
                    <a:pos x="15" y="179"/>
                  </a:cxn>
                  <a:cxn ang="0">
                    <a:pos x="21" y="166"/>
                  </a:cxn>
                  <a:cxn ang="0">
                    <a:pos x="33" y="142"/>
                  </a:cxn>
                  <a:cxn ang="0">
                    <a:pos x="48" y="119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77" y="74"/>
                  </a:cxn>
                  <a:cxn ang="0">
                    <a:pos x="89" y="53"/>
                  </a:cxn>
                  <a:cxn ang="0">
                    <a:pos x="114" y="7"/>
                  </a:cxn>
                  <a:cxn ang="0">
                    <a:pos x="114" y="7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94">
                    <a:moveTo>
                      <a:pt x="106" y="3"/>
                    </a:moveTo>
                    <a:lnTo>
                      <a:pt x="106" y="3"/>
                    </a:lnTo>
                    <a:lnTo>
                      <a:pt x="79" y="51"/>
                    </a:lnTo>
                    <a:lnTo>
                      <a:pt x="65" y="74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36" y="120"/>
                    </a:lnTo>
                    <a:lnTo>
                      <a:pt x="23" y="141"/>
                    </a:lnTo>
                    <a:lnTo>
                      <a:pt x="11" y="164"/>
                    </a:lnTo>
                    <a:lnTo>
                      <a:pt x="5" y="17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1" y="192"/>
                    </a:lnTo>
                    <a:lnTo>
                      <a:pt x="2" y="193"/>
                    </a:lnTo>
                    <a:lnTo>
                      <a:pt x="3" y="194"/>
                    </a:lnTo>
                    <a:lnTo>
                      <a:pt x="5" y="194"/>
                    </a:lnTo>
                    <a:lnTo>
                      <a:pt x="7" y="194"/>
                    </a:lnTo>
                    <a:lnTo>
                      <a:pt x="8" y="193"/>
                    </a:lnTo>
                    <a:lnTo>
                      <a:pt x="10" y="191"/>
                    </a:lnTo>
                    <a:lnTo>
                      <a:pt x="10" y="191"/>
                    </a:lnTo>
                    <a:lnTo>
                      <a:pt x="15" y="179"/>
                    </a:lnTo>
                    <a:lnTo>
                      <a:pt x="21" y="166"/>
                    </a:lnTo>
                    <a:lnTo>
                      <a:pt x="33" y="142"/>
                    </a:lnTo>
                    <a:lnTo>
                      <a:pt x="48" y="119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77" y="74"/>
                    </a:lnTo>
                    <a:lnTo>
                      <a:pt x="89" y="53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8" name="chenying0907 876"/>
              <p:cNvSpPr/>
              <p:nvPr/>
            </p:nvSpPr>
            <p:spPr bwMode="auto">
              <a:xfrm>
                <a:off x="4422775" y="1514475"/>
                <a:ext cx="60325" cy="95250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99" y="10"/>
                  </a:cxn>
                  <a:cxn ang="0">
                    <a:pos x="93" y="18"/>
                  </a:cxn>
                  <a:cxn ang="0">
                    <a:pos x="87" y="27"/>
                  </a:cxn>
                  <a:cxn ang="0">
                    <a:pos x="82" y="35"/>
                  </a:cxn>
                  <a:cxn ang="0">
                    <a:pos x="72" y="54"/>
                  </a:cxn>
                  <a:cxn ang="0">
                    <a:pos x="63" y="74"/>
                  </a:cxn>
                  <a:cxn ang="0">
                    <a:pos x="63" y="74"/>
                  </a:cxn>
                  <a:cxn ang="0">
                    <a:pos x="33" y="123"/>
                  </a:cxn>
                  <a:cxn ang="0">
                    <a:pos x="18" y="148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5"/>
                  </a:cxn>
                  <a:cxn ang="0">
                    <a:pos x="0" y="177"/>
                  </a:cxn>
                  <a:cxn ang="0">
                    <a:pos x="1" y="178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5" y="155"/>
                  </a:cxn>
                  <a:cxn ang="0">
                    <a:pos x="39" y="133"/>
                  </a:cxn>
                  <a:cxn ang="0">
                    <a:pos x="66" y="86"/>
                  </a:cxn>
                  <a:cxn ang="0">
                    <a:pos x="66" y="86"/>
                  </a:cxn>
                  <a:cxn ang="0">
                    <a:pos x="77" y="65"/>
                  </a:cxn>
                  <a:cxn ang="0">
                    <a:pos x="87" y="45"/>
                  </a:cxn>
                  <a:cxn ang="0">
                    <a:pos x="93" y="35"/>
                  </a:cxn>
                  <a:cxn ang="0">
                    <a:pos x="98" y="26"/>
                  </a:cxn>
                  <a:cxn ang="0">
                    <a:pos x="105" y="17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7"/>
                  </a:cxn>
                  <a:cxn ang="0">
                    <a:pos x="115" y="4"/>
                  </a:cxn>
                  <a:cxn ang="0">
                    <a:pos x="114" y="2"/>
                  </a:cxn>
                  <a:cxn ang="0">
                    <a:pos x="113" y="1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5" h="180">
                    <a:moveTo>
                      <a:pt x="106" y="1"/>
                    </a:moveTo>
                    <a:lnTo>
                      <a:pt x="106" y="1"/>
                    </a:lnTo>
                    <a:lnTo>
                      <a:pt x="99" y="10"/>
                    </a:lnTo>
                    <a:lnTo>
                      <a:pt x="93" y="18"/>
                    </a:lnTo>
                    <a:lnTo>
                      <a:pt x="87" y="27"/>
                    </a:lnTo>
                    <a:lnTo>
                      <a:pt x="82" y="35"/>
                    </a:lnTo>
                    <a:lnTo>
                      <a:pt x="72" y="54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33" y="123"/>
                    </a:lnTo>
                    <a:lnTo>
                      <a:pt x="18" y="148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1" y="178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5" y="155"/>
                    </a:lnTo>
                    <a:lnTo>
                      <a:pt x="39" y="133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77" y="65"/>
                    </a:lnTo>
                    <a:lnTo>
                      <a:pt x="87" y="45"/>
                    </a:lnTo>
                    <a:lnTo>
                      <a:pt x="93" y="35"/>
                    </a:lnTo>
                    <a:lnTo>
                      <a:pt x="98" y="26"/>
                    </a:lnTo>
                    <a:lnTo>
                      <a:pt x="105" y="1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7"/>
                    </a:lnTo>
                    <a:lnTo>
                      <a:pt x="115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9" name="chenying0907 877"/>
              <p:cNvSpPr/>
              <p:nvPr/>
            </p:nvSpPr>
            <p:spPr bwMode="auto">
              <a:xfrm>
                <a:off x="4451350" y="1538288"/>
                <a:ext cx="58738" cy="96838"/>
              </a:xfrm>
              <a:custGeom>
                <a:avLst/>
                <a:gdLst/>
                <a:ahLst/>
                <a:cxnLst>
                  <a:cxn ang="0">
                    <a:pos x="104" y="2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4" y="14"/>
                  </a:cxn>
                  <a:cxn ang="0">
                    <a:pos x="89" y="20"/>
                  </a:cxn>
                  <a:cxn ang="0">
                    <a:pos x="86" y="23"/>
                  </a:cxn>
                  <a:cxn ang="0">
                    <a:pos x="85" y="27"/>
                  </a:cxn>
                  <a:cxn ang="0">
                    <a:pos x="85" y="27"/>
                  </a:cxn>
                  <a:cxn ang="0">
                    <a:pos x="80" y="41"/>
                  </a:cxn>
                  <a:cxn ang="0">
                    <a:pos x="73" y="54"/>
                  </a:cxn>
                  <a:cxn ang="0">
                    <a:pos x="58" y="79"/>
                  </a:cxn>
                  <a:cxn ang="0">
                    <a:pos x="58" y="79"/>
                  </a:cxn>
                  <a:cxn ang="0">
                    <a:pos x="29" y="128"/>
                  </a:cxn>
                  <a:cxn ang="0">
                    <a:pos x="14" y="153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1" y="183"/>
                  </a:cxn>
                  <a:cxn ang="0">
                    <a:pos x="2" y="184"/>
                  </a:cxn>
                  <a:cxn ang="0">
                    <a:pos x="5" y="185"/>
                  </a:cxn>
                  <a:cxn ang="0">
                    <a:pos x="7" y="184"/>
                  </a:cxn>
                  <a:cxn ang="0">
                    <a:pos x="8" y="183"/>
                  </a:cxn>
                  <a:cxn ang="0">
                    <a:pos x="8" y="183"/>
                  </a:cxn>
                  <a:cxn ang="0">
                    <a:pos x="11" y="178"/>
                  </a:cxn>
                  <a:cxn ang="0">
                    <a:pos x="15" y="175"/>
                  </a:cxn>
                  <a:cxn ang="0">
                    <a:pos x="15" y="175"/>
                  </a:cxn>
                  <a:cxn ang="0">
                    <a:pos x="17" y="173"/>
                  </a:cxn>
                  <a:cxn ang="0">
                    <a:pos x="18" y="171"/>
                  </a:cxn>
                  <a:cxn ang="0">
                    <a:pos x="18" y="168"/>
                  </a:cxn>
                  <a:cxn ang="0">
                    <a:pos x="17" y="167"/>
                  </a:cxn>
                  <a:cxn ang="0">
                    <a:pos x="17" y="167"/>
                  </a:cxn>
                  <a:cxn ang="0">
                    <a:pos x="39" y="129"/>
                  </a:cxn>
                  <a:cxn ang="0">
                    <a:pos x="63" y="91"/>
                  </a:cxn>
                  <a:cxn ang="0">
                    <a:pos x="63" y="91"/>
                  </a:cxn>
                  <a:cxn ang="0">
                    <a:pos x="76" y="69"/>
                  </a:cxn>
                  <a:cxn ang="0">
                    <a:pos x="82" y="58"/>
                  </a:cxn>
                  <a:cxn ang="0">
                    <a:pos x="89" y="45"/>
                  </a:cxn>
                  <a:cxn ang="0">
                    <a:pos x="89" y="45"/>
                  </a:cxn>
                  <a:cxn ang="0">
                    <a:pos x="94" y="35"/>
                  </a:cxn>
                  <a:cxn ang="0">
                    <a:pos x="100" y="25"/>
                  </a:cxn>
                  <a:cxn ang="0">
                    <a:pos x="112" y="7"/>
                  </a:cxn>
                  <a:cxn ang="0">
                    <a:pos x="112" y="7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2"/>
                  </a:cxn>
                  <a:cxn ang="0">
                    <a:pos x="111" y="1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4" y="2"/>
                  </a:cxn>
                  <a:cxn ang="0">
                    <a:pos x="104" y="2"/>
                  </a:cxn>
                </a:cxnLst>
                <a:rect l="0" t="0" r="r" b="b"/>
                <a:pathLst>
                  <a:path w="113" h="185">
                    <a:moveTo>
                      <a:pt x="104" y="2"/>
                    </a:moveTo>
                    <a:lnTo>
                      <a:pt x="104" y="2"/>
                    </a:lnTo>
                    <a:lnTo>
                      <a:pt x="100" y="8"/>
                    </a:lnTo>
                    <a:lnTo>
                      <a:pt x="94" y="14"/>
                    </a:lnTo>
                    <a:lnTo>
                      <a:pt x="89" y="20"/>
                    </a:lnTo>
                    <a:lnTo>
                      <a:pt x="86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0" y="41"/>
                    </a:lnTo>
                    <a:lnTo>
                      <a:pt x="73" y="54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29" y="128"/>
                    </a:lnTo>
                    <a:lnTo>
                      <a:pt x="14" y="15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1" y="183"/>
                    </a:lnTo>
                    <a:lnTo>
                      <a:pt x="2" y="184"/>
                    </a:lnTo>
                    <a:lnTo>
                      <a:pt x="5" y="185"/>
                    </a:lnTo>
                    <a:lnTo>
                      <a:pt x="7" y="184"/>
                    </a:lnTo>
                    <a:lnTo>
                      <a:pt x="8" y="183"/>
                    </a:lnTo>
                    <a:lnTo>
                      <a:pt x="8" y="183"/>
                    </a:lnTo>
                    <a:lnTo>
                      <a:pt x="11" y="178"/>
                    </a:lnTo>
                    <a:lnTo>
                      <a:pt x="15" y="175"/>
                    </a:lnTo>
                    <a:lnTo>
                      <a:pt x="15" y="175"/>
                    </a:lnTo>
                    <a:lnTo>
                      <a:pt x="17" y="173"/>
                    </a:lnTo>
                    <a:lnTo>
                      <a:pt x="18" y="171"/>
                    </a:lnTo>
                    <a:lnTo>
                      <a:pt x="18" y="168"/>
                    </a:lnTo>
                    <a:lnTo>
                      <a:pt x="17" y="167"/>
                    </a:lnTo>
                    <a:lnTo>
                      <a:pt x="17" y="167"/>
                    </a:lnTo>
                    <a:lnTo>
                      <a:pt x="39" y="129"/>
                    </a:lnTo>
                    <a:lnTo>
                      <a:pt x="63" y="91"/>
                    </a:lnTo>
                    <a:lnTo>
                      <a:pt x="63" y="91"/>
                    </a:lnTo>
                    <a:lnTo>
                      <a:pt x="76" y="69"/>
                    </a:lnTo>
                    <a:lnTo>
                      <a:pt x="82" y="58"/>
                    </a:lnTo>
                    <a:lnTo>
                      <a:pt x="89" y="45"/>
                    </a:lnTo>
                    <a:lnTo>
                      <a:pt x="89" y="45"/>
                    </a:lnTo>
                    <a:lnTo>
                      <a:pt x="94" y="35"/>
                    </a:lnTo>
                    <a:lnTo>
                      <a:pt x="100" y="25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4" y="2"/>
                    </a:lnTo>
                    <a:lnTo>
                      <a:pt x="10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0" name="chenying0907 878"/>
              <p:cNvSpPr/>
              <p:nvPr/>
            </p:nvSpPr>
            <p:spPr bwMode="auto">
              <a:xfrm>
                <a:off x="4473575" y="1566863"/>
                <a:ext cx="66675" cy="101600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9" y="4"/>
                  </a:cxn>
                  <a:cxn ang="0">
                    <a:pos x="118" y="9"/>
                  </a:cxn>
                  <a:cxn ang="0">
                    <a:pos x="116" y="13"/>
                  </a:cxn>
                  <a:cxn ang="0">
                    <a:pos x="111" y="22"/>
                  </a:cxn>
                  <a:cxn ang="0">
                    <a:pos x="99" y="40"/>
                  </a:cxn>
                  <a:cxn ang="0">
                    <a:pos x="99" y="40"/>
                  </a:cxn>
                  <a:cxn ang="0">
                    <a:pos x="91" y="51"/>
                  </a:cxn>
                  <a:cxn ang="0">
                    <a:pos x="83" y="61"/>
                  </a:cxn>
                  <a:cxn ang="0">
                    <a:pos x="74" y="73"/>
                  </a:cxn>
                  <a:cxn ang="0">
                    <a:pos x="67" y="84"/>
                  </a:cxn>
                  <a:cxn ang="0">
                    <a:pos x="67" y="84"/>
                  </a:cxn>
                  <a:cxn ang="0">
                    <a:pos x="34" y="134"/>
                  </a:cxn>
                  <a:cxn ang="0">
                    <a:pos x="18" y="159"/>
                  </a:cxn>
                  <a:cxn ang="0">
                    <a:pos x="1" y="183"/>
                  </a:cxn>
                  <a:cxn ang="0">
                    <a:pos x="1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2" y="190"/>
                  </a:cxn>
                  <a:cxn ang="0">
                    <a:pos x="4" y="190"/>
                  </a:cxn>
                  <a:cxn ang="0">
                    <a:pos x="6" y="190"/>
                  </a:cxn>
                  <a:cxn ang="0">
                    <a:pos x="7" y="190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27" y="161"/>
                  </a:cxn>
                  <a:cxn ang="0">
                    <a:pos x="44" y="135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8" y="71"/>
                  </a:cxn>
                  <a:cxn ang="0">
                    <a:pos x="96" y="59"/>
                  </a:cxn>
                  <a:cxn ang="0">
                    <a:pos x="103" y="49"/>
                  </a:cxn>
                  <a:cxn ang="0">
                    <a:pos x="111" y="38"/>
                  </a:cxn>
                  <a:cxn ang="0">
                    <a:pos x="111" y="38"/>
                  </a:cxn>
                  <a:cxn ang="0">
                    <a:pos x="121" y="23"/>
                  </a:cxn>
                  <a:cxn ang="0">
                    <a:pos x="125" y="15"/>
                  </a:cxn>
                  <a:cxn ang="0">
                    <a:pos x="128" y="7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7" y="3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3"/>
                  </a:cxn>
                  <a:cxn ang="0">
                    <a:pos x="119" y="4"/>
                  </a:cxn>
                  <a:cxn ang="0">
                    <a:pos x="119" y="4"/>
                  </a:cxn>
                </a:cxnLst>
                <a:rect l="0" t="0" r="r" b="b"/>
                <a:pathLst>
                  <a:path w="128" h="190">
                    <a:moveTo>
                      <a:pt x="119" y="4"/>
                    </a:moveTo>
                    <a:lnTo>
                      <a:pt x="119" y="4"/>
                    </a:lnTo>
                    <a:lnTo>
                      <a:pt x="118" y="9"/>
                    </a:lnTo>
                    <a:lnTo>
                      <a:pt x="116" y="13"/>
                    </a:lnTo>
                    <a:lnTo>
                      <a:pt x="111" y="22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1" y="51"/>
                    </a:lnTo>
                    <a:lnTo>
                      <a:pt x="83" y="61"/>
                    </a:lnTo>
                    <a:lnTo>
                      <a:pt x="74" y="73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34" y="134"/>
                    </a:lnTo>
                    <a:lnTo>
                      <a:pt x="18" y="159"/>
                    </a:lnTo>
                    <a:lnTo>
                      <a:pt x="1" y="183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2" y="190"/>
                    </a:lnTo>
                    <a:lnTo>
                      <a:pt x="4" y="190"/>
                    </a:lnTo>
                    <a:lnTo>
                      <a:pt x="6" y="190"/>
                    </a:lnTo>
                    <a:lnTo>
                      <a:pt x="7" y="190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27" y="161"/>
                    </a:lnTo>
                    <a:lnTo>
                      <a:pt x="44" y="135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8" y="71"/>
                    </a:lnTo>
                    <a:lnTo>
                      <a:pt x="96" y="59"/>
                    </a:lnTo>
                    <a:lnTo>
                      <a:pt x="103" y="49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21" y="23"/>
                    </a:lnTo>
                    <a:lnTo>
                      <a:pt x="125" y="15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7" y="3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1" name="chenying0907 879"/>
              <p:cNvSpPr/>
              <p:nvPr/>
            </p:nvSpPr>
            <p:spPr bwMode="auto">
              <a:xfrm>
                <a:off x="4500563" y="1595438"/>
                <a:ext cx="76200" cy="107950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116" y="23"/>
                  </a:cxn>
                  <a:cxn ang="0">
                    <a:pos x="100" y="45"/>
                  </a:cxn>
                  <a:cxn ang="0">
                    <a:pos x="100" y="45"/>
                  </a:cxn>
                  <a:cxn ang="0">
                    <a:pos x="81" y="70"/>
                  </a:cxn>
                  <a:cxn ang="0">
                    <a:pos x="72" y="84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53" y="107"/>
                  </a:cxn>
                  <a:cxn ang="0">
                    <a:pos x="44" y="119"/>
                  </a:cxn>
                  <a:cxn ang="0">
                    <a:pos x="36" y="131"/>
                  </a:cxn>
                  <a:cxn ang="0">
                    <a:pos x="29" y="144"/>
                  </a:cxn>
                  <a:cxn ang="0">
                    <a:pos x="0" y="196"/>
                  </a:cxn>
                  <a:cxn ang="0">
                    <a:pos x="0" y="196"/>
                  </a:cxn>
                  <a:cxn ang="0">
                    <a:pos x="0" y="198"/>
                  </a:cxn>
                  <a:cxn ang="0">
                    <a:pos x="0" y="201"/>
                  </a:cxn>
                  <a:cxn ang="0">
                    <a:pos x="1" y="202"/>
                  </a:cxn>
                  <a:cxn ang="0">
                    <a:pos x="2" y="203"/>
                  </a:cxn>
                  <a:cxn ang="0">
                    <a:pos x="4" y="204"/>
                  </a:cxn>
                  <a:cxn ang="0">
                    <a:pos x="5" y="204"/>
                  </a:cxn>
                  <a:cxn ang="0">
                    <a:pos x="7" y="203"/>
                  </a:cxn>
                  <a:cxn ang="0">
                    <a:pos x="8" y="202"/>
                  </a:cxn>
                  <a:cxn ang="0">
                    <a:pos x="8" y="202"/>
                  </a:cxn>
                  <a:cxn ang="0">
                    <a:pos x="25" y="173"/>
                  </a:cxn>
                  <a:cxn ang="0">
                    <a:pos x="41" y="145"/>
                  </a:cxn>
                  <a:cxn ang="0">
                    <a:pos x="60" y="117"/>
                  </a:cxn>
                  <a:cxn ang="0">
                    <a:pos x="79" y="91"/>
                  </a:cxn>
                  <a:cxn ang="0">
                    <a:pos x="79" y="91"/>
                  </a:cxn>
                  <a:cxn ang="0">
                    <a:pos x="86" y="81"/>
                  </a:cxn>
                  <a:cxn ang="0">
                    <a:pos x="94" y="70"/>
                  </a:cxn>
                  <a:cxn ang="0">
                    <a:pos x="108" y="50"/>
                  </a:cxn>
                  <a:cxn ang="0">
                    <a:pos x="108" y="50"/>
                  </a:cxn>
                  <a:cxn ang="0">
                    <a:pos x="125" y="28"/>
                  </a:cxn>
                  <a:cxn ang="0">
                    <a:pos x="141" y="6"/>
                  </a:cxn>
                  <a:cxn ang="0">
                    <a:pos x="141" y="6"/>
                  </a:cxn>
                  <a:cxn ang="0">
                    <a:pos x="142" y="5"/>
                  </a:cxn>
                  <a:cxn ang="0">
                    <a:pos x="141" y="3"/>
                  </a:cxn>
                  <a:cxn ang="0">
                    <a:pos x="141" y="1"/>
                  </a:cxn>
                  <a:cxn ang="0">
                    <a:pos x="139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2" h="204">
                    <a:moveTo>
                      <a:pt x="133" y="2"/>
                    </a:moveTo>
                    <a:lnTo>
                      <a:pt x="133" y="2"/>
                    </a:lnTo>
                    <a:lnTo>
                      <a:pt x="116" y="23"/>
                    </a:lnTo>
                    <a:lnTo>
                      <a:pt x="100" y="45"/>
                    </a:lnTo>
                    <a:lnTo>
                      <a:pt x="100" y="45"/>
                    </a:lnTo>
                    <a:lnTo>
                      <a:pt x="81" y="70"/>
                    </a:lnTo>
                    <a:lnTo>
                      <a:pt x="72" y="84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53" y="107"/>
                    </a:lnTo>
                    <a:lnTo>
                      <a:pt x="44" y="119"/>
                    </a:lnTo>
                    <a:lnTo>
                      <a:pt x="36" y="131"/>
                    </a:lnTo>
                    <a:lnTo>
                      <a:pt x="29" y="14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lnTo>
                      <a:pt x="0" y="201"/>
                    </a:lnTo>
                    <a:lnTo>
                      <a:pt x="1" y="202"/>
                    </a:lnTo>
                    <a:lnTo>
                      <a:pt x="2" y="203"/>
                    </a:lnTo>
                    <a:lnTo>
                      <a:pt x="4" y="204"/>
                    </a:lnTo>
                    <a:lnTo>
                      <a:pt x="5" y="204"/>
                    </a:lnTo>
                    <a:lnTo>
                      <a:pt x="7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25" y="173"/>
                    </a:lnTo>
                    <a:lnTo>
                      <a:pt x="41" y="145"/>
                    </a:lnTo>
                    <a:lnTo>
                      <a:pt x="60" y="117"/>
                    </a:lnTo>
                    <a:lnTo>
                      <a:pt x="79" y="91"/>
                    </a:lnTo>
                    <a:lnTo>
                      <a:pt x="79" y="91"/>
                    </a:lnTo>
                    <a:lnTo>
                      <a:pt x="86" y="81"/>
                    </a:lnTo>
                    <a:lnTo>
                      <a:pt x="94" y="7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25" y="28"/>
                    </a:lnTo>
                    <a:lnTo>
                      <a:pt x="141" y="6"/>
                    </a:lnTo>
                    <a:lnTo>
                      <a:pt x="141" y="6"/>
                    </a:lnTo>
                    <a:lnTo>
                      <a:pt x="142" y="5"/>
                    </a:lnTo>
                    <a:lnTo>
                      <a:pt x="141" y="3"/>
                    </a:lnTo>
                    <a:lnTo>
                      <a:pt x="141" y="1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2" name="chenying0907 880"/>
              <p:cNvSpPr/>
              <p:nvPr/>
            </p:nvSpPr>
            <p:spPr bwMode="auto">
              <a:xfrm>
                <a:off x="4510088" y="1630363"/>
                <a:ext cx="80963" cy="125413"/>
              </a:xfrm>
              <a:custGeom>
                <a:avLst/>
                <a:gdLst/>
                <a:ahLst/>
                <a:cxnLst>
                  <a:cxn ang="0">
                    <a:pos x="143" y="2"/>
                  </a:cxn>
                  <a:cxn ang="0">
                    <a:pos x="143" y="2"/>
                  </a:cxn>
                  <a:cxn ang="0">
                    <a:pos x="110" y="58"/>
                  </a:cxn>
                  <a:cxn ang="0">
                    <a:pos x="77" y="114"/>
                  </a:cxn>
                  <a:cxn ang="0">
                    <a:pos x="77" y="114"/>
                  </a:cxn>
                  <a:cxn ang="0">
                    <a:pos x="58" y="143"/>
                  </a:cxn>
                  <a:cxn ang="0">
                    <a:pos x="39" y="172"/>
                  </a:cxn>
                  <a:cxn ang="0">
                    <a:pos x="20" y="201"/>
                  </a:cxn>
                  <a:cxn ang="0">
                    <a:pos x="1" y="230"/>
                  </a:cxn>
                  <a:cxn ang="0">
                    <a:pos x="1" y="230"/>
                  </a:cxn>
                  <a:cxn ang="0">
                    <a:pos x="0" y="232"/>
                  </a:cxn>
                  <a:cxn ang="0">
                    <a:pos x="0" y="234"/>
                  </a:cxn>
                  <a:cxn ang="0">
                    <a:pos x="1" y="235"/>
                  </a:cxn>
                  <a:cxn ang="0">
                    <a:pos x="2" y="236"/>
                  </a:cxn>
                  <a:cxn ang="0">
                    <a:pos x="4" y="237"/>
                  </a:cxn>
                  <a:cxn ang="0">
                    <a:pos x="7" y="237"/>
                  </a:cxn>
                  <a:cxn ang="0">
                    <a:pos x="8" y="236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44" y="180"/>
                  </a:cxn>
                  <a:cxn ang="0">
                    <a:pos x="62" y="152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99" y="96"/>
                  </a:cxn>
                  <a:cxn ang="0">
                    <a:pos x="117" y="67"/>
                  </a:cxn>
                  <a:cxn ang="0">
                    <a:pos x="134" y="36"/>
                  </a:cxn>
                  <a:cxn ang="0">
                    <a:pos x="151" y="8"/>
                  </a:cxn>
                  <a:cxn ang="0">
                    <a:pos x="151" y="8"/>
                  </a:cxn>
                  <a:cxn ang="0">
                    <a:pos x="152" y="5"/>
                  </a:cxn>
                  <a:cxn ang="0">
                    <a:pos x="152" y="3"/>
                  </a:cxn>
                  <a:cxn ang="0">
                    <a:pos x="151" y="2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5" y="1"/>
                  </a:cxn>
                  <a:cxn ang="0">
                    <a:pos x="143" y="2"/>
                  </a:cxn>
                  <a:cxn ang="0">
                    <a:pos x="143" y="2"/>
                  </a:cxn>
                </a:cxnLst>
                <a:rect l="0" t="0" r="r" b="b"/>
                <a:pathLst>
                  <a:path w="152" h="237">
                    <a:moveTo>
                      <a:pt x="143" y="2"/>
                    </a:moveTo>
                    <a:lnTo>
                      <a:pt x="143" y="2"/>
                    </a:lnTo>
                    <a:lnTo>
                      <a:pt x="110" y="58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58" y="143"/>
                    </a:lnTo>
                    <a:lnTo>
                      <a:pt x="39" y="172"/>
                    </a:lnTo>
                    <a:lnTo>
                      <a:pt x="20" y="201"/>
                    </a:lnTo>
                    <a:lnTo>
                      <a:pt x="1" y="230"/>
                    </a:lnTo>
                    <a:lnTo>
                      <a:pt x="1" y="230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1" y="235"/>
                    </a:lnTo>
                    <a:lnTo>
                      <a:pt x="2" y="236"/>
                    </a:lnTo>
                    <a:lnTo>
                      <a:pt x="4" y="237"/>
                    </a:lnTo>
                    <a:lnTo>
                      <a:pt x="7" y="237"/>
                    </a:lnTo>
                    <a:lnTo>
                      <a:pt x="8" y="236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44" y="180"/>
                    </a:lnTo>
                    <a:lnTo>
                      <a:pt x="62" y="152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99" y="96"/>
                    </a:lnTo>
                    <a:lnTo>
                      <a:pt x="117" y="67"/>
                    </a:lnTo>
                    <a:lnTo>
                      <a:pt x="134" y="36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1" y="2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5" y="1"/>
                    </a:lnTo>
                    <a:lnTo>
                      <a:pt x="143" y="2"/>
                    </a:lnTo>
                    <a:lnTo>
                      <a:pt x="14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3" name="chenying0907 881"/>
              <p:cNvSpPr/>
              <p:nvPr/>
            </p:nvSpPr>
            <p:spPr bwMode="auto">
              <a:xfrm>
                <a:off x="4525963" y="1682750"/>
                <a:ext cx="73025" cy="115888"/>
              </a:xfrm>
              <a:custGeom>
                <a:avLst/>
                <a:gdLst/>
                <a:ahLst/>
                <a:cxnLst>
                  <a:cxn ang="0">
                    <a:pos x="129" y="2"/>
                  </a:cxn>
                  <a:cxn ang="0">
                    <a:pos x="129" y="2"/>
                  </a:cxn>
                  <a:cxn ang="0">
                    <a:pos x="112" y="29"/>
                  </a:cxn>
                  <a:cxn ang="0">
                    <a:pos x="94" y="56"/>
                  </a:cxn>
                  <a:cxn ang="0">
                    <a:pos x="78" y="84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54" y="129"/>
                  </a:cxn>
                  <a:cxn ang="0">
                    <a:pos x="45" y="144"/>
                  </a:cxn>
                  <a:cxn ang="0">
                    <a:pos x="25" y="175"/>
                  </a:cxn>
                  <a:cxn ang="0">
                    <a:pos x="25" y="175"/>
                  </a:cxn>
                  <a:cxn ang="0">
                    <a:pos x="19" y="184"/>
                  </a:cxn>
                  <a:cxn ang="0">
                    <a:pos x="12" y="194"/>
                  </a:cxn>
                  <a:cxn ang="0">
                    <a:pos x="6" y="202"/>
                  </a:cxn>
                  <a:cxn ang="0">
                    <a:pos x="1" y="212"/>
                  </a:cxn>
                  <a:cxn ang="0">
                    <a:pos x="1" y="212"/>
                  </a:cxn>
                  <a:cxn ang="0">
                    <a:pos x="0" y="214"/>
                  </a:cxn>
                  <a:cxn ang="0">
                    <a:pos x="1" y="216"/>
                  </a:cxn>
                  <a:cxn ang="0">
                    <a:pos x="2" y="217"/>
                  </a:cxn>
                  <a:cxn ang="0">
                    <a:pos x="4" y="218"/>
                  </a:cxn>
                  <a:cxn ang="0">
                    <a:pos x="7" y="218"/>
                  </a:cxn>
                  <a:cxn ang="0">
                    <a:pos x="9" y="217"/>
                  </a:cxn>
                  <a:cxn ang="0">
                    <a:pos x="11" y="215"/>
                  </a:cxn>
                  <a:cxn ang="0">
                    <a:pos x="11" y="215"/>
                  </a:cxn>
                  <a:cxn ang="0">
                    <a:pos x="13" y="209"/>
                  </a:cxn>
                  <a:cxn ang="0">
                    <a:pos x="16" y="204"/>
                  </a:cxn>
                  <a:cxn ang="0">
                    <a:pos x="23" y="194"/>
                  </a:cxn>
                  <a:cxn ang="0">
                    <a:pos x="31" y="182"/>
                  </a:cxn>
                  <a:cxn ang="0">
                    <a:pos x="38" y="172"/>
                  </a:cxn>
                  <a:cxn ang="0">
                    <a:pos x="38" y="172"/>
                  </a:cxn>
                  <a:cxn ang="0">
                    <a:pos x="71" y="117"/>
                  </a:cxn>
                  <a:cxn ang="0">
                    <a:pos x="71" y="117"/>
                  </a:cxn>
                  <a:cxn ang="0">
                    <a:pos x="103" y="61"/>
                  </a:cxn>
                  <a:cxn ang="0">
                    <a:pos x="120" y="35"/>
                  </a:cxn>
                  <a:cxn ang="0">
                    <a:pos x="138" y="8"/>
                  </a:cxn>
                  <a:cxn ang="0">
                    <a:pos x="138" y="8"/>
                  </a:cxn>
                  <a:cxn ang="0">
                    <a:pos x="139" y="6"/>
                  </a:cxn>
                  <a:cxn ang="0">
                    <a:pos x="139" y="5"/>
                  </a:cxn>
                  <a:cxn ang="0">
                    <a:pos x="138" y="2"/>
                  </a:cxn>
                  <a:cxn ang="0">
                    <a:pos x="137" y="1"/>
                  </a:cxn>
                  <a:cxn ang="0">
                    <a:pos x="132" y="0"/>
                  </a:cxn>
                  <a:cxn ang="0">
                    <a:pos x="131" y="1"/>
                  </a:cxn>
                  <a:cxn ang="0">
                    <a:pos x="129" y="2"/>
                  </a:cxn>
                  <a:cxn ang="0">
                    <a:pos x="129" y="2"/>
                  </a:cxn>
                </a:cxnLst>
                <a:rect l="0" t="0" r="r" b="b"/>
                <a:pathLst>
                  <a:path w="139" h="218">
                    <a:moveTo>
                      <a:pt x="129" y="2"/>
                    </a:moveTo>
                    <a:lnTo>
                      <a:pt x="129" y="2"/>
                    </a:lnTo>
                    <a:lnTo>
                      <a:pt x="112" y="29"/>
                    </a:lnTo>
                    <a:lnTo>
                      <a:pt x="94" y="56"/>
                    </a:lnTo>
                    <a:lnTo>
                      <a:pt x="78" y="84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54" y="129"/>
                    </a:lnTo>
                    <a:lnTo>
                      <a:pt x="45" y="144"/>
                    </a:lnTo>
                    <a:lnTo>
                      <a:pt x="25" y="175"/>
                    </a:lnTo>
                    <a:lnTo>
                      <a:pt x="25" y="175"/>
                    </a:lnTo>
                    <a:lnTo>
                      <a:pt x="19" y="184"/>
                    </a:lnTo>
                    <a:lnTo>
                      <a:pt x="12" y="194"/>
                    </a:lnTo>
                    <a:lnTo>
                      <a:pt x="6" y="202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1" y="216"/>
                    </a:lnTo>
                    <a:lnTo>
                      <a:pt x="2" y="217"/>
                    </a:lnTo>
                    <a:lnTo>
                      <a:pt x="4" y="218"/>
                    </a:lnTo>
                    <a:lnTo>
                      <a:pt x="7" y="218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3" y="209"/>
                    </a:lnTo>
                    <a:lnTo>
                      <a:pt x="16" y="204"/>
                    </a:lnTo>
                    <a:lnTo>
                      <a:pt x="23" y="194"/>
                    </a:lnTo>
                    <a:lnTo>
                      <a:pt x="31" y="182"/>
                    </a:lnTo>
                    <a:lnTo>
                      <a:pt x="38" y="172"/>
                    </a:lnTo>
                    <a:lnTo>
                      <a:pt x="38" y="172"/>
                    </a:lnTo>
                    <a:lnTo>
                      <a:pt x="71" y="117"/>
                    </a:lnTo>
                    <a:lnTo>
                      <a:pt x="71" y="117"/>
                    </a:lnTo>
                    <a:lnTo>
                      <a:pt x="103" y="61"/>
                    </a:lnTo>
                    <a:lnTo>
                      <a:pt x="120" y="35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9" y="6"/>
                    </a:lnTo>
                    <a:lnTo>
                      <a:pt x="139" y="5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2" y="0"/>
                    </a:lnTo>
                    <a:lnTo>
                      <a:pt x="131" y="1"/>
                    </a:lnTo>
                    <a:lnTo>
                      <a:pt x="129" y="2"/>
                    </a:lnTo>
                    <a:lnTo>
                      <a:pt x="1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4" name="chenying0907 882"/>
              <p:cNvSpPr/>
              <p:nvPr/>
            </p:nvSpPr>
            <p:spPr bwMode="auto">
              <a:xfrm>
                <a:off x="4548188" y="1728788"/>
                <a:ext cx="57150" cy="9048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2"/>
                  </a:cxn>
                  <a:cxn ang="0">
                    <a:pos x="85" y="20"/>
                  </a:cxn>
                  <a:cxn ang="0">
                    <a:pos x="79" y="28"/>
                  </a:cxn>
                  <a:cxn ang="0">
                    <a:pos x="73" y="37"/>
                  </a:cxn>
                  <a:cxn ang="0">
                    <a:pos x="73" y="37"/>
                  </a:cxn>
                  <a:cxn ang="0">
                    <a:pos x="63" y="58"/>
                  </a:cxn>
                  <a:cxn ang="0">
                    <a:pos x="51" y="79"/>
                  </a:cxn>
                  <a:cxn ang="0">
                    <a:pos x="51" y="79"/>
                  </a:cxn>
                  <a:cxn ang="0">
                    <a:pos x="26" y="122"/>
                  </a:cxn>
                  <a:cxn ang="0">
                    <a:pos x="14" y="143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20" y="149"/>
                  </a:cxn>
                  <a:cxn ang="0">
                    <a:pos x="32" y="129"/>
                  </a:cxn>
                  <a:cxn ang="0">
                    <a:pos x="43" y="11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2" y="81"/>
                  </a:cxn>
                  <a:cxn ang="0">
                    <a:pos x="68" y="70"/>
                  </a:cxn>
                  <a:cxn ang="0">
                    <a:pos x="78" y="49"/>
                  </a:cxn>
                  <a:cxn ang="0">
                    <a:pos x="78" y="49"/>
                  </a:cxn>
                  <a:cxn ang="0">
                    <a:pos x="81" y="43"/>
                  </a:cxn>
                  <a:cxn ang="0">
                    <a:pos x="84" y="37"/>
                  </a:cxn>
                  <a:cxn ang="0">
                    <a:pos x="93" y="27"/>
                  </a:cxn>
                  <a:cxn ang="0">
                    <a:pos x="101" y="18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8" y="3"/>
                  </a:cxn>
                  <a:cxn ang="0">
                    <a:pos x="107" y="2"/>
                  </a:cxn>
                  <a:cxn ang="0">
                    <a:pos x="106" y="0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8" h="171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2"/>
                    </a:lnTo>
                    <a:lnTo>
                      <a:pt x="85" y="20"/>
                    </a:lnTo>
                    <a:lnTo>
                      <a:pt x="79" y="2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63" y="58"/>
                    </a:lnTo>
                    <a:lnTo>
                      <a:pt x="51" y="79"/>
                    </a:lnTo>
                    <a:lnTo>
                      <a:pt x="51" y="79"/>
                    </a:lnTo>
                    <a:lnTo>
                      <a:pt x="26" y="122"/>
                    </a:lnTo>
                    <a:lnTo>
                      <a:pt x="14" y="14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20" y="149"/>
                    </a:lnTo>
                    <a:lnTo>
                      <a:pt x="32" y="129"/>
                    </a:lnTo>
                    <a:lnTo>
                      <a:pt x="43" y="11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2" y="81"/>
                    </a:lnTo>
                    <a:lnTo>
                      <a:pt x="68" y="70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81" y="43"/>
                    </a:lnTo>
                    <a:lnTo>
                      <a:pt x="84" y="37"/>
                    </a:lnTo>
                    <a:lnTo>
                      <a:pt x="93" y="27"/>
                    </a:lnTo>
                    <a:lnTo>
                      <a:pt x="101" y="18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5" name="chenying0907 883"/>
              <p:cNvSpPr/>
              <p:nvPr/>
            </p:nvSpPr>
            <p:spPr bwMode="auto">
              <a:xfrm>
                <a:off x="4575175" y="1773238"/>
                <a:ext cx="30163" cy="4762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45" y="6"/>
                  </a:cxn>
                  <a:cxn ang="0">
                    <a:pos x="41" y="1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27" y="38"/>
                  </a:cxn>
                  <a:cxn ang="0">
                    <a:pos x="19" y="54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4" y="90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5" y="61"/>
                  </a:cxn>
                  <a:cxn ang="0">
                    <a:pos x="41" y="33"/>
                  </a:cxn>
                  <a:cxn ang="0">
                    <a:pos x="41" y="33"/>
                  </a:cxn>
                  <a:cxn ang="0">
                    <a:pos x="47" y="21"/>
                  </a:cxn>
                  <a:cxn ang="0">
                    <a:pos x="50" y="14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57" h="90">
                    <a:moveTo>
                      <a:pt x="57" y="4"/>
                    </a:moveTo>
                    <a:lnTo>
                      <a:pt x="57" y="3"/>
                    </a:lnTo>
                    <a:lnTo>
                      <a:pt x="57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5" y="6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27" y="38"/>
                    </a:lnTo>
                    <a:lnTo>
                      <a:pt x="19" y="54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5" y="61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7" y="21"/>
                    </a:lnTo>
                    <a:lnTo>
                      <a:pt x="50" y="1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6" name="chenying0907 884"/>
              <p:cNvSpPr/>
              <p:nvPr/>
            </p:nvSpPr>
            <p:spPr bwMode="auto">
              <a:xfrm>
                <a:off x="4257675" y="1222375"/>
                <a:ext cx="34925" cy="825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12"/>
                  </a:cxn>
                  <a:cxn ang="0">
                    <a:pos x="53" y="21"/>
                  </a:cxn>
                  <a:cxn ang="0">
                    <a:pos x="45" y="39"/>
                  </a:cxn>
                  <a:cxn ang="0">
                    <a:pos x="37" y="56"/>
                  </a:cxn>
                  <a:cxn ang="0">
                    <a:pos x="30" y="72"/>
                  </a:cxn>
                  <a:cxn ang="0">
                    <a:pos x="30" y="72"/>
                  </a:cxn>
                  <a:cxn ang="0">
                    <a:pos x="24" y="89"/>
                  </a:cxn>
                  <a:cxn ang="0">
                    <a:pos x="18" y="107"/>
                  </a:cxn>
                  <a:cxn ang="0">
                    <a:pos x="11" y="125"/>
                  </a:cxn>
                  <a:cxn ang="0">
                    <a:pos x="4" y="142"/>
                  </a:cxn>
                  <a:cxn ang="0">
                    <a:pos x="4" y="142"/>
                  </a:cxn>
                  <a:cxn ang="0">
                    <a:pos x="1" y="143"/>
                  </a:cxn>
                  <a:cxn ang="0">
                    <a:pos x="1" y="144"/>
                  </a:cxn>
                  <a:cxn ang="0">
                    <a:pos x="0" y="146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1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8" y="155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7" y="136"/>
                  </a:cxn>
                  <a:cxn ang="0">
                    <a:pos x="23" y="118"/>
                  </a:cxn>
                  <a:cxn ang="0">
                    <a:pos x="36" y="83"/>
                  </a:cxn>
                  <a:cxn ang="0">
                    <a:pos x="36" y="83"/>
                  </a:cxn>
                  <a:cxn ang="0">
                    <a:pos x="44" y="64"/>
                  </a:cxn>
                  <a:cxn ang="0">
                    <a:pos x="54" y="44"/>
                  </a:cxn>
                  <a:cxn ang="0">
                    <a:pos x="58" y="35"/>
                  </a:cxn>
                  <a:cxn ang="0">
                    <a:pos x="62" y="24"/>
                  </a:cxn>
                  <a:cxn ang="0">
                    <a:pos x="65" y="14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58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7" h="156">
                    <a:moveTo>
                      <a:pt x="57" y="4"/>
                    </a:moveTo>
                    <a:lnTo>
                      <a:pt x="57" y="4"/>
                    </a:lnTo>
                    <a:lnTo>
                      <a:pt x="56" y="12"/>
                    </a:lnTo>
                    <a:lnTo>
                      <a:pt x="53" y="21"/>
                    </a:lnTo>
                    <a:lnTo>
                      <a:pt x="45" y="39"/>
                    </a:lnTo>
                    <a:lnTo>
                      <a:pt x="37" y="56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4" y="89"/>
                    </a:lnTo>
                    <a:lnTo>
                      <a:pt x="18" y="107"/>
                    </a:lnTo>
                    <a:lnTo>
                      <a:pt x="11" y="125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8" y="155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7" y="136"/>
                    </a:lnTo>
                    <a:lnTo>
                      <a:pt x="23" y="118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44" y="64"/>
                    </a:lnTo>
                    <a:lnTo>
                      <a:pt x="54" y="44"/>
                    </a:lnTo>
                    <a:lnTo>
                      <a:pt x="58" y="35"/>
                    </a:lnTo>
                    <a:lnTo>
                      <a:pt x="62" y="24"/>
                    </a:lnTo>
                    <a:lnTo>
                      <a:pt x="65" y="1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7" name="chenying0907 885"/>
              <p:cNvSpPr/>
              <p:nvPr/>
            </p:nvSpPr>
            <p:spPr bwMode="auto">
              <a:xfrm>
                <a:off x="4297363" y="1228725"/>
                <a:ext cx="57150" cy="93663"/>
              </a:xfrm>
              <a:custGeom>
                <a:avLst/>
                <a:gdLst/>
                <a:ahLst/>
                <a:cxnLst>
                  <a:cxn ang="0">
                    <a:pos x="101" y="3"/>
                  </a:cxn>
                  <a:cxn ang="0">
                    <a:pos x="101" y="3"/>
                  </a:cxn>
                  <a:cxn ang="0">
                    <a:pos x="88" y="23"/>
                  </a:cxn>
                  <a:cxn ang="0">
                    <a:pos x="76" y="43"/>
                  </a:cxn>
                  <a:cxn ang="0">
                    <a:pos x="63" y="63"/>
                  </a:cxn>
                  <a:cxn ang="0">
                    <a:pos x="57" y="73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42" y="109"/>
                  </a:cxn>
                  <a:cxn ang="0">
                    <a:pos x="36" y="121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17" y="151"/>
                  </a:cxn>
                  <a:cxn ang="0">
                    <a:pos x="10" y="161"/>
                  </a:cxn>
                  <a:cxn ang="0">
                    <a:pos x="6" y="164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0" y="173"/>
                  </a:cxn>
                  <a:cxn ang="0">
                    <a:pos x="4" y="176"/>
                  </a:cxn>
                  <a:cxn ang="0">
                    <a:pos x="6" y="176"/>
                  </a:cxn>
                  <a:cxn ang="0">
                    <a:pos x="8" y="175"/>
                  </a:cxn>
                  <a:cxn ang="0">
                    <a:pos x="8" y="175"/>
                  </a:cxn>
                  <a:cxn ang="0">
                    <a:pos x="13" y="172"/>
                  </a:cxn>
                  <a:cxn ang="0">
                    <a:pos x="16" y="167"/>
                  </a:cxn>
                  <a:cxn ang="0">
                    <a:pos x="23" y="156"/>
                  </a:cxn>
                  <a:cxn ang="0">
                    <a:pos x="23" y="156"/>
                  </a:cxn>
                  <a:cxn ang="0">
                    <a:pos x="37" y="137"/>
                  </a:cxn>
                  <a:cxn ang="0">
                    <a:pos x="43" y="127"/>
                  </a:cxn>
                  <a:cxn ang="0">
                    <a:pos x="48" y="118"/>
                  </a:cxn>
                  <a:cxn ang="0">
                    <a:pos x="48" y="118"/>
                  </a:cxn>
                  <a:cxn ang="0">
                    <a:pos x="60" y="91"/>
                  </a:cxn>
                  <a:cxn ang="0">
                    <a:pos x="67" y="79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91" y="37"/>
                  </a:cxn>
                  <a:cxn ang="0">
                    <a:pos x="101" y="23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09" y="5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1" y="3"/>
                  </a:cxn>
                  <a:cxn ang="0">
                    <a:pos x="101" y="3"/>
                  </a:cxn>
                </a:cxnLst>
                <a:rect l="0" t="0" r="r" b="b"/>
                <a:pathLst>
                  <a:path w="109" h="176">
                    <a:moveTo>
                      <a:pt x="101" y="3"/>
                    </a:moveTo>
                    <a:lnTo>
                      <a:pt x="101" y="3"/>
                    </a:lnTo>
                    <a:lnTo>
                      <a:pt x="88" y="23"/>
                    </a:lnTo>
                    <a:lnTo>
                      <a:pt x="76" y="43"/>
                    </a:lnTo>
                    <a:lnTo>
                      <a:pt x="63" y="63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2" y="109"/>
                    </a:lnTo>
                    <a:lnTo>
                      <a:pt x="36" y="121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17" y="151"/>
                    </a:lnTo>
                    <a:lnTo>
                      <a:pt x="10" y="161"/>
                    </a:lnTo>
                    <a:lnTo>
                      <a:pt x="6" y="164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0" y="173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5"/>
                    </a:lnTo>
                    <a:lnTo>
                      <a:pt x="8" y="175"/>
                    </a:lnTo>
                    <a:lnTo>
                      <a:pt x="13" y="172"/>
                    </a:lnTo>
                    <a:lnTo>
                      <a:pt x="16" y="167"/>
                    </a:lnTo>
                    <a:lnTo>
                      <a:pt x="23" y="156"/>
                    </a:lnTo>
                    <a:lnTo>
                      <a:pt x="23" y="156"/>
                    </a:lnTo>
                    <a:lnTo>
                      <a:pt x="37" y="137"/>
                    </a:lnTo>
                    <a:lnTo>
                      <a:pt x="43" y="127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60" y="91"/>
                    </a:lnTo>
                    <a:lnTo>
                      <a:pt x="67" y="79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91" y="37"/>
                    </a:lnTo>
                    <a:lnTo>
                      <a:pt x="101" y="23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10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8" name="chenying0907 886"/>
              <p:cNvSpPr/>
              <p:nvPr/>
            </p:nvSpPr>
            <p:spPr bwMode="auto">
              <a:xfrm>
                <a:off x="4352925" y="1239838"/>
                <a:ext cx="50800" cy="92075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2" y="12"/>
                  </a:cxn>
                  <a:cxn ang="0">
                    <a:pos x="79" y="21"/>
                  </a:cxn>
                  <a:cxn ang="0">
                    <a:pos x="75" y="31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63" y="60"/>
                  </a:cxn>
                  <a:cxn ang="0">
                    <a:pos x="54" y="80"/>
                  </a:cxn>
                  <a:cxn ang="0">
                    <a:pos x="54" y="80"/>
                  </a:cxn>
                  <a:cxn ang="0">
                    <a:pos x="43" y="103"/>
                  </a:cxn>
                  <a:cxn ang="0">
                    <a:pos x="31" y="126"/>
                  </a:cxn>
                  <a:cxn ang="0">
                    <a:pos x="16" y="146"/>
                  </a:cxn>
                  <a:cxn ang="0">
                    <a:pos x="1" y="167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4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12" y="174"/>
                  </a:cxn>
                  <a:cxn ang="0">
                    <a:pos x="13" y="172"/>
                  </a:cxn>
                  <a:cxn ang="0">
                    <a:pos x="13" y="169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27" y="147"/>
                  </a:cxn>
                  <a:cxn ang="0">
                    <a:pos x="40" y="128"/>
                  </a:cxn>
                  <a:cxn ang="0">
                    <a:pos x="51" y="107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72" y="64"/>
                  </a:cxn>
                  <a:cxn ang="0">
                    <a:pos x="80" y="41"/>
                  </a:cxn>
                  <a:cxn ang="0">
                    <a:pos x="80" y="41"/>
                  </a:cxn>
                  <a:cxn ang="0">
                    <a:pos x="85" y="32"/>
                  </a:cxn>
                  <a:cxn ang="0">
                    <a:pos x="89" y="23"/>
                  </a:cxn>
                  <a:cxn ang="0">
                    <a:pos x="92" y="1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4" y="2"/>
                  </a:cxn>
                  <a:cxn ang="0">
                    <a:pos x="94" y="1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4">
                    <a:moveTo>
                      <a:pt x="85" y="4"/>
                    </a:moveTo>
                    <a:lnTo>
                      <a:pt x="85" y="4"/>
                    </a:lnTo>
                    <a:lnTo>
                      <a:pt x="82" y="12"/>
                    </a:lnTo>
                    <a:lnTo>
                      <a:pt x="79" y="21"/>
                    </a:lnTo>
                    <a:lnTo>
                      <a:pt x="75" y="31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3" y="6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43" y="103"/>
                    </a:lnTo>
                    <a:lnTo>
                      <a:pt x="31" y="126"/>
                    </a:lnTo>
                    <a:lnTo>
                      <a:pt x="16" y="146"/>
                    </a:lnTo>
                    <a:lnTo>
                      <a:pt x="1" y="167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9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27" y="147"/>
                    </a:lnTo>
                    <a:lnTo>
                      <a:pt x="40" y="128"/>
                    </a:lnTo>
                    <a:lnTo>
                      <a:pt x="51" y="107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72" y="64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5" y="32"/>
                    </a:lnTo>
                    <a:lnTo>
                      <a:pt x="89" y="23"/>
                    </a:lnTo>
                    <a:lnTo>
                      <a:pt x="92" y="1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2"/>
                    </a:lnTo>
                    <a:lnTo>
                      <a:pt x="94" y="1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9" name="chenying0907 887"/>
              <p:cNvSpPr/>
              <p:nvPr/>
            </p:nvSpPr>
            <p:spPr bwMode="auto">
              <a:xfrm>
                <a:off x="4408488" y="1254125"/>
                <a:ext cx="52388" cy="79375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8" y="14"/>
                  </a:cxn>
                  <a:cxn ang="0">
                    <a:pos x="85" y="24"/>
                  </a:cxn>
                  <a:cxn ang="0">
                    <a:pos x="80" y="34"/>
                  </a:cxn>
                  <a:cxn ang="0">
                    <a:pos x="74" y="44"/>
                  </a:cxn>
                  <a:cxn ang="0">
                    <a:pos x="61" y="63"/>
                  </a:cxn>
                  <a:cxn ang="0">
                    <a:pos x="49" y="79"/>
                  </a:cxn>
                  <a:cxn ang="0">
                    <a:pos x="49" y="79"/>
                  </a:cxn>
                  <a:cxn ang="0">
                    <a:pos x="23" y="111"/>
                  </a:cxn>
                  <a:cxn ang="0">
                    <a:pos x="11" y="128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4" y="151"/>
                  </a:cxn>
                  <a:cxn ang="0">
                    <a:pos x="5" y="151"/>
                  </a:cxn>
                  <a:cxn ang="0">
                    <a:pos x="7" y="150"/>
                  </a:cxn>
                  <a:cxn ang="0">
                    <a:pos x="8" y="149"/>
                  </a:cxn>
                  <a:cxn ang="0">
                    <a:pos x="8" y="149"/>
                  </a:cxn>
                  <a:cxn ang="0">
                    <a:pos x="16" y="139"/>
                  </a:cxn>
                  <a:cxn ang="0">
                    <a:pos x="22" y="129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52" y="93"/>
                  </a:cxn>
                  <a:cxn ang="0">
                    <a:pos x="60" y="82"/>
                  </a:cxn>
                  <a:cxn ang="0">
                    <a:pos x="65" y="73"/>
                  </a:cxn>
                  <a:cxn ang="0">
                    <a:pos x="65" y="73"/>
                  </a:cxn>
                  <a:cxn ang="0">
                    <a:pos x="76" y="56"/>
                  </a:cxn>
                  <a:cxn ang="0">
                    <a:pos x="86" y="40"/>
                  </a:cxn>
                  <a:cxn ang="0">
                    <a:pos x="91" y="32"/>
                  </a:cxn>
                  <a:cxn ang="0">
                    <a:pos x="95" y="23"/>
                  </a:cxn>
                  <a:cxn ang="0">
                    <a:pos x="98" y="14"/>
                  </a:cxn>
                  <a:cxn ang="0">
                    <a:pos x="99" y="5"/>
                  </a:cxn>
                  <a:cxn ang="0">
                    <a:pos x="99" y="5"/>
                  </a:cxn>
                  <a:cxn ang="0">
                    <a:pos x="99" y="3"/>
                  </a:cxn>
                  <a:cxn ang="0">
                    <a:pos x="98" y="1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2" y="1"/>
                  </a:cxn>
                  <a:cxn ang="0">
                    <a:pos x="91" y="3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99" h="151">
                    <a:moveTo>
                      <a:pt x="90" y="5"/>
                    </a:moveTo>
                    <a:lnTo>
                      <a:pt x="90" y="5"/>
                    </a:lnTo>
                    <a:lnTo>
                      <a:pt x="88" y="14"/>
                    </a:lnTo>
                    <a:lnTo>
                      <a:pt x="85" y="24"/>
                    </a:lnTo>
                    <a:lnTo>
                      <a:pt x="80" y="34"/>
                    </a:lnTo>
                    <a:lnTo>
                      <a:pt x="74" y="44"/>
                    </a:lnTo>
                    <a:lnTo>
                      <a:pt x="61" y="63"/>
                    </a:lnTo>
                    <a:lnTo>
                      <a:pt x="49" y="79"/>
                    </a:lnTo>
                    <a:lnTo>
                      <a:pt x="49" y="79"/>
                    </a:lnTo>
                    <a:lnTo>
                      <a:pt x="23" y="111"/>
                    </a:lnTo>
                    <a:lnTo>
                      <a:pt x="11" y="12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4" y="151"/>
                    </a:lnTo>
                    <a:lnTo>
                      <a:pt x="5" y="151"/>
                    </a:lnTo>
                    <a:lnTo>
                      <a:pt x="7" y="150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16" y="139"/>
                    </a:lnTo>
                    <a:lnTo>
                      <a:pt x="22" y="129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52" y="93"/>
                    </a:lnTo>
                    <a:lnTo>
                      <a:pt x="60" y="82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76" y="56"/>
                    </a:lnTo>
                    <a:lnTo>
                      <a:pt x="86" y="40"/>
                    </a:lnTo>
                    <a:lnTo>
                      <a:pt x="91" y="32"/>
                    </a:lnTo>
                    <a:lnTo>
                      <a:pt x="95" y="23"/>
                    </a:lnTo>
                    <a:lnTo>
                      <a:pt x="98" y="1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3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0" name="chenying0907 888"/>
              <p:cNvSpPr/>
              <p:nvPr/>
            </p:nvSpPr>
            <p:spPr bwMode="auto">
              <a:xfrm>
                <a:off x="4465638" y="1258888"/>
                <a:ext cx="50800" cy="90488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3" y="13"/>
                  </a:cxn>
                  <a:cxn ang="0">
                    <a:pos x="80" y="24"/>
                  </a:cxn>
                  <a:cxn ang="0">
                    <a:pos x="75" y="33"/>
                  </a:cxn>
                  <a:cxn ang="0">
                    <a:pos x="71" y="42"/>
                  </a:cxn>
                  <a:cxn ang="0">
                    <a:pos x="59" y="61"/>
                  </a:cxn>
                  <a:cxn ang="0">
                    <a:pos x="48" y="78"/>
                  </a:cxn>
                  <a:cxn ang="0">
                    <a:pos x="48" y="78"/>
                  </a:cxn>
                  <a:cxn ang="0">
                    <a:pos x="36" y="99"/>
                  </a:cxn>
                  <a:cxn ang="0">
                    <a:pos x="24" y="121"/>
                  </a:cxn>
                  <a:cxn ang="0">
                    <a:pos x="13" y="142"/>
                  </a:cxn>
                  <a:cxn ang="0">
                    <a:pos x="1" y="164"/>
                  </a:cxn>
                  <a:cxn ang="0">
                    <a:pos x="1" y="164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1" y="169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0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22" y="146"/>
                  </a:cxn>
                  <a:cxn ang="0">
                    <a:pos x="35" y="123"/>
                  </a:cxn>
                  <a:cxn ang="0">
                    <a:pos x="47" y="9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1"/>
                  </a:cxn>
                  <a:cxn ang="0">
                    <a:pos x="81" y="43"/>
                  </a:cxn>
                  <a:cxn ang="0">
                    <a:pos x="85" y="34"/>
                  </a:cxn>
                  <a:cxn ang="0">
                    <a:pos x="89" y="25"/>
                  </a:cxn>
                  <a:cxn ang="0">
                    <a:pos x="93" y="15"/>
                  </a:cxn>
                  <a:cxn ang="0">
                    <a:pos x="95" y="6"/>
                  </a:cxn>
                  <a:cxn ang="0">
                    <a:pos x="95" y="6"/>
                  </a:cxn>
                  <a:cxn ang="0">
                    <a:pos x="95" y="4"/>
                  </a:cxn>
                  <a:cxn ang="0">
                    <a:pos x="94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0">
                    <a:moveTo>
                      <a:pt x="85" y="4"/>
                    </a:moveTo>
                    <a:lnTo>
                      <a:pt x="85" y="4"/>
                    </a:lnTo>
                    <a:lnTo>
                      <a:pt x="83" y="13"/>
                    </a:lnTo>
                    <a:lnTo>
                      <a:pt x="80" y="24"/>
                    </a:lnTo>
                    <a:lnTo>
                      <a:pt x="75" y="33"/>
                    </a:lnTo>
                    <a:lnTo>
                      <a:pt x="71" y="42"/>
                    </a:lnTo>
                    <a:lnTo>
                      <a:pt x="59" y="61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36" y="99"/>
                    </a:lnTo>
                    <a:lnTo>
                      <a:pt x="24" y="121"/>
                    </a:lnTo>
                    <a:lnTo>
                      <a:pt x="13" y="142"/>
                    </a:lnTo>
                    <a:lnTo>
                      <a:pt x="1" y="164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1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0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22" y="146"/>
                    </a:lnTo>
                    <a:lnTo>
                      <a:pt x="35" y="123"/>
                    </a:lnTo>
                    <a:lnTo>
                      <a:pt x="47" y="9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1"/>
                    </a:lnTo>
                    <a:lnTo>
                      <a:pt x="81" y="43"/>
                    </a:lnTo>
                    <a:lnTo>
                      <a:pt x="85" y="34"/>
                    </a:lnTo>
                    <a:lnTo>
                      <a:pt x="89" y="25"/>
                    </a:lnTo>
                    <a:lnTo>
                      <a:pt x="93" y="15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4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1" name="chenying0907 889"/>
              <p:cNvSpPr/>
              <p:nvPr/>
            </p:nvSpPr>
            <p:spPr bwMode="auto">
              <a:xfrm>
                <a:off x="4513263" y="1276350"/>
                <a:ext cx="47625" cy="9366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81" y="3"/>
                  </a:cxn>
                  <a:cxn ang="0">
                    <a:pos x="66" y="45"/>
                  </a:cxn>
                  <a:cxn ang="0">
                    <a:pos x="57" y="66"/>
                  </a:cxn>
                  <a:cxn ang="0">
                    <a:pos x="48" y="87"/>
                  </a:cxn>
                  <a:cxn ang="0">
                    <a:pos x="48" y="87"/>
                  </a:cxn>
                  <a:cxn ang="0">
                    <a:pos x="38" y="107"/>
                  </a:cxn>
                  <a:cxn ang="0">
                    <a:pos x="27" y="128"/>
                  </a:cxn>
                  <a:cxn ang="0">
                    <a:pos x="15" y="149"/>
                  </a:cxn>
                  <a:cxn ang="0">
                    <a:pos x="2" y="167"/>
                  </a:cxn>
                  <a:cxn ang="0">
                    <a:pos x="2" y="167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5"/>
                  </a:cxn>
                  <a:cxn ang="0">
                    <a:pos x="8" y="173"/>
                  </a:cxn>
                  <a:cxn ang="0">
                    <a:pos x="13" y="168"/>
                  </a:cxn>
                  <a:cxn ang="0">
                    <a:pos x="13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24" y="150"/>
                  </a:cxn>
                  <a:cxn ang="0">
                    <a:pos x="34" y="132"/>
                  </a:cxn>
                  <a:cxn ang="0">
                    <a:pos x="42" y="116"/>
                  </a:cxn>
                  <a:cxn ang="0">
                    <a:pos x="51" y="99"/>
                  </a:cxn>
                  <a:cxn ang="0">
                    <a:pos x="51" y="99"/>
                  </a:cxn>
                  <a:cxn ang="0">
                    <a:pos x="57" y="88"/>
                  </a:cxn>
                  <a:cxn ang="0">
                    <a:pos x="63" y="76"/>
                  </a:cxn>
                  <a:cxn ang="0">
                    <a:pos x="73" y="54"/>
                  </a:cxn>
                  <a:cxn ang="0">
                    <a:pos x="82" y="30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1" y="3"/>
                  </a:cxn>
                </a:cxnLst>
                <a:rect l="0" t="0" r="r" b="b"/>
                <a:pathLst>
                  <a:path w="90" h="175">
                    <a:moveTo>
                      <a:pt x="81" y="3"/>
                    </a:moveTo>
                    <a:lnTo>
                      <a:pt x="81" y="3"/>
                    </a:lnTo>
                    <a:lnTo>
                      <a:pt x="66" y="45"/>
                    </a:lnTo>
                    <a:lnTo>
                      <a:pt x="57" y="66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38" y="107"/>
                    </a:lnTo>
                    <a:lnTo>
                      <a:pt x="27" y="128"/>
                    </a:lnTo>
                    <a:lnTo>
                      <a:pt x="15" y="149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8" y="173"/>
                    </a:lnTo>
                    <a:lnTo>
                      <a:pt x="13" y="168"/>
                    </a:lnTo>
                    <a:lnTo>
                      <a:pt x="13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24" y="150"/>
                    </a:lnTo>
                    <a:lnTo>
                      <a:pt x="34" y="132"/>
                    </a:lnTo>
                    <a:lnTo>
                      <a:pt x="42" y="116"/>
                    </a:lnTo>
                    <a:lnTo>
                      <a:pt x="51" y="99"/>
                    </a:lnTo>
                    <a:lnTo>
                      <a:pt x="51" y="99"/>
                    </a:lnTo>
                    <a:lnTo>
                      <a:pt x="57" y="88"/>
                    </a:lnTo>
                    <a:lnTo>
                      <a:pt x="63" y="76"/>
                    </a:lnTo>
                    <a:lnTo>
                      <a:pt x="73" y="54"/>
                    </a:lnTo>
                    <a:lnTo>
                      <a:pt x="82" y="30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2" name="chenying0907 890"/>
              <p:cNvSpPr/>
              <p:nvPr/>
            </p:nvSpPr>
            <p:spPr bwMode="auto">
              <a:xfrm>
                <a:off x="4538663" y="1304925"/>
                <a:ext cx="44450" cy="92075"/>
              </a:xfrm>
              <a:custGeom>
                <a:avLst/>
                <a:gdLst/>
                <a:ahLst/>
                <a:cxnLst>
                  <a:cxn ang="0">
                    <a:pos x="75" y="5"/>
                  </a:cxn>
                  <a:cxn ang="0">
                    <a:pos x="75" y="5"/>
                  </a:cxn>
                  <a:cxn ang="0">
                    <a:pos x="74" y="16"/>
                  </a:cxn>
                  <a:cxn ang="0">
                    <a:pos x="71" y="26"/>
                  </a:cxn>
                  <a:cxn ang="0">
                    <a:pos x="68" y="38"/>
                  </a:cxn>
                  <a:cxn ang="0">
                    <a:pos x="64" y="48"/>
                  </a:cxn>
                  <a:cxn ang="0">
                    <a:pos x="54" y="69"/>
                  </a:cxn>
                  <a:cxn ang="0">
                    <a:pos x="43" y="88"/>
                  </a:cxn>
                  <a:cxn ang="0">
                    <a:pos x="43" y="88"/>
                  </a:cxn>
                  <a:cxn ang="0">
                    <a:pos x="22" y="128"/>
                  </a:cxn>
                  <a:cxn ang="0">
                    <a:pos x="10" y="148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3"/>
                  </a:cxn>
                  <a:cxn ang="0">
                    <a:pos x="2" y="174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4"/>
                  </a:cxn>
                  <a:cxn ang="0">
                    <a:pos x="8" y="173"/>
                  </a:cxn>
                  <a:cxn ang="0">
                    <a:pos x="8" y="173"/>
                  </a:cxn>
                  <a:cxn ang="0">
                    <a:pos x="21" y="148"/>
                  </a:cxn>
                  <a:cxn ang="0">
                    <a:pos x="34" y="125"/>
                  </a:cxn>
                  <a:cxn ang="0">
                    <a:pos x="61" y="78"/>
                  </a:cxn>
                  <a:cxn ang="0">
                    <a:pos x="61" y="78"/>
                  </a:cxn>
                  <a:cxn ang="0">
                    <a:pos x="69" y="61"/>
                  </a:cxn>
                  <a:cxn ang="0">
                    <a:pos x="77" y="42"/>
                  </a:cxn>
                  <a:cxn ang="0">
                    <a:pos x="80" y="33"/>
                  </a:cxn>
                  <a:cxn ang="0">
                    <a:pos x="83" y="23"/>
                  </a:cxn>
                  <a:cxn ang="0">
                    <a:pos x="84" y="14"/>
                  </a:cxn>
                  <a:cxn ang="0">
                    <a:pos x="85" y="5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7" y="1"/>
                  </a:cxn>
                  <a:cxn ang="0">
                    <a:pos x="75" y="3"/>
                  </a:cxn>
                  <a:cxn ang="0">
                    <a:pos x="75" y="5"/>
                  </a:cxn>
                  <a:cxn ang="0">
                    <a:pos x="75" y="5"/>
                  </a:cxn>
                </a:cxnLst>
                <a:rect l="0" t="0" r="r" b="b"/>
                <a:pathLst>
                  <a:path w="85" h="175">
                    <a:moveTo>
                      <a:pt x="75" y="5"/>
                    </a:moveTo>
                    <a:lnTo>
                      <a:pt x="75" y="5"/>
                    </a:lnTo>
                    <a:lnTo>
                      <a:pt x="74" y="16"/>
                    </a:lnTo>
                    <a:lnTo>
                      <a:pt x="71" y="26"/>
                    </a:lnTo>
                    <a:lnTo>
                      <a:pt x="68" y="38"/>
                    </a:lnTo>
                    <a:lnTo>
                      <a:pt x="64" y="48"/>
                    </a:lnTo>
                    <a:lnTo>
                      <a:pt x="54" y="69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22" y="128"/>
                    </a:lnTo>
                    <a:lnTo>
                      <a:pt x="10" y="14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3"/>
                    </a:lnTo>
                    <a:lnTo>
                      <a:pt x="2" y="174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8" y="173"/>
                    </a:lnTo>
                    <a:lnTo>
                      <a:pt x="21" y="148"/>
                    </a:lnTo>
                    <a:lnTo>
                      <a:pt x="34" y="12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9" y="61"/>
                    </a:lnTo>
                    <a:lnTo>
                      <a:pt x="77" y="42"/>
                    </a:lnTo>
                    <a:lnTo>
                      <a:pt x="80" y="33"/>
                    </a:lnTo>
                    <a:lnTo>
                      <a:pt x="83" y="23"/>
                    </a:lnTo>
                    <a:lnTo>
                      <a:pt x="84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3" name="chenying0907 891"/>
              <p:cNvSpPr/>
              <p:nvPr/>
            </p:nvSpPr>
            <p:spPr bwMode="auto">
              <a:xfrm>
                <a:off x="4568825" y="1336675"/>
                <a:ext cx="44450" cy="87313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79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4"/>
                  </a:cxn>
                  <a:cxn ang="0">
                    <a:pos x="73" y="23"/>
                  </a:cxn>
                  <a:cxn ang="0">
                    <a:pos x="69" y="33"/>
                  </a:cxn>
                  <a:cxn ang="0">
                    <a:pos x="64" y="42"/>
                  </a:cxn>
                  <a:cxn ang="0">
                    <a:pos x="52" y="59"/>
                  </a:cxn>
                  <a:cxn ang="0">
                    <a:pos x="47" y="69"/>
                  </a:cxn>
                  <a:cxn ang="0">
                    <a:pos x="43" y="77"/>
                  </a:cxn>
                  <a:cxn ang="0">
                    <a:pos x="43" y="77"/>
                  </a:cxn>
                  <a:cxn ang="0">
                    <a:pos x="35" y="96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16" y="137"/>
                  </a:cxn>
                  <a:cxn ang="0">
                    <a:pos x="10" y="147"/>
                  </a:cxn>
                  <a:cxn ang="0">
                    <a:pos x="6" y="152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59"/>
                  </a:cxn>
                  <a:cxn ang="0">
                    <a:pos x="0" y="162"/>
                  </a:cxn>
                  <a:cxn ang="0">
                    <a:pos x="1" y="164"/>
                  </a:cxn>
                  <a:cxn ang="0">
                    <a:pos x="4" y="165"/>
                  </a:cxn>
                  <a:cxn ang="0">
                    <a:pos x="9" y="165"/>
                  </a:cxn>
                  <a:cxn ang="0">
                    <a:pos x="9" y="165"/>
                  </a:cxn>
                  <a:cxn ang="0">
                    <a:pos x="11" y="165"/>
                  </a:cxn>
                  <a:cxn ang="0">
                    <a:pos x="13" y="163"/>
                  </a:cxn>
                  <a:cxn ang="0">
                    <a:pos x="13" y="161"/>
                  </a:cxn>
                  <a:cxn ang="0">
                    <a:pos x="13" y="159"/>
                  </a:cxn>
                  <a:cxn ang="0">
                    <a:pos x="13" y="159"/>
                  </a:cxn>
                  <a:cxn ang="0">
                    <a:pos x="16" y="155"/>
                  </a:cxn>
                  <a:cxn ang="0">
                    <a:pos x="19" y="149"/>
                  </a:cxn>
                  <a:cxn ang="0">
                    <a:pos x="25" y="139"/>
                  </a:cxn>
                  <a:cxn ang="0">
                    <a:pos x="25" y="139"/>
                  </a:cxn>
                  <a:cxn ang="0">
                    <a:pos x="37" y="113"/>
                  </a:cxn>
                  <a:cxn ang="0">
                    <a:pos x="49" y="87"/>
                  </a:cxn>
                  <a:cxn ang="0">
                    <a:pos x="49" y="87"/>
                  </a:cxn>
                  <a:cxn ang="0">
                    <a:pos x="54" y="77"/>
                  </a:cxn>
                  <a:cxn ang="0">
                    <a:pos x="60" y="68"/>
                  </a:cxn>
                  <a:cxn ang="0">
                    <a:pos x="72" y="47"/>
                  </a:cxn>
                  <a:cxn ang="0">
                    <a:pos x="77" y="37"/>
                  </a:cxn>
                  <a:cxn ang="0">
                    <a:pos x="81" y="26"/>
                  </a:cxn>
                  <a:cxn ang="0">
                    <a:pos x="85" y="15"/>
                  </a:cxn>
                  <a:cxn ang="0">
                    <a:pos x="85" y="10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85" h="165">
                    <a:moveTo>
                      <a:pt x="85" y="4"/>
                    </a:moveTo>
                    <a:lnTo>
                      <a:pt x="85" y="4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79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14"/>
                    </a:lnTo>
                    <a:lnTo>
                      <a:pt x="73" y="23"/>
                    </a:lnTo>
                    <a:lnTo>
                      <a:pt x="69" y="33"/>
                    </a:lnTo>
                    <a:lnTo>
                      <a:pt x="64" y="42"/>
                    </a:lnTo>
                    <a:lnTo>
                      <a:pt x="52" y="59"/>
                    </a:lnTo>
                    <a:lnTo>
                      <a:pt x="47" y="69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35" y="96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16" y="137"/>
                    </a:lnTo>
                    <a:lnTo>
                      <a:pt x="10" y="147"/>
                    </a:lnTo>
                    <a:lnTo>
                      <a:pt x="6" y="152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59"/>
                    </a:lnTo>
                    <a:lnTo>
                      <a:pt x="0" y="162"/>
                    </a:lnTo>
                    <a:lnTo>
                      <a:pt x="1" y="164"/>
                    </a:lnTo>
                    <a:lnTo>
                      <a:pt x="4" y="165"/>
                    </a:lnTo>
                    <a:lnTo>
                      <a:pt x="9" y="165"/>
                    </a:lnTo>
                    <a:lnTo>
                      <a:pt x="9" y="165"/>
                    </a:lnTo>
                    <a:lnTo>
                      <a:pt x="11" y="165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6" y="155"/>
                    </a:lnTo>
                    <a:lnTo>
                      <a:pt x="19" y="149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7" y="113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54" y="77"/>
                    </a:lnTo>
                    <a:lnTo>
                      <a:pt x="60" y="68"/>
                    </a:lnTo>
                    <a:lnTo>
                      <a:pt x="72" y="47"/>
                    </a:lnTo>
                    <a:lnTo>
                      <a:pt x="77" y="37"/>
                    </a:lnTo>
                    <a:lnTo>
                      <a:pt x="81" y="26"/>
                    </a:lnTo>
                    <a:lnTo>
                      <a:pt x="85" y="15"/>
                    </a:lnTo>
                    <a:lnTo>
                      <a:pt x="85" y="10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4" name="chenying0907 892"/>
              <p:cNvSpPr/>
              <p:nvPr/>
            </p:nvSpPr>
            <p:spPr bwMode="auto">
              <a:xfrm>
                <a:off x="4608513" y="1366838"/>
                <a:ext cx="47625" cy="85725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81" y="5"/>
                  </a:cxn>
                  <a:cxn ang="0">
                    <a:pos x="80" y="15"/>
                  </a:cxn>
                  <a:cxn ang="0">
                    <a:pos x="77" y="25"/>
                  </a:cxn>
                  <a:cxn ang="0">
                    <a:pos x="73" y="36"/>
                  </a:cxn>
                  <a:cxn ang="0">
                    <a:pos x="67" y="46"/>
                  </a:cxn>
                  <a:cxn ang="0">
                    <a:pos x="56" y="64"/>
                  </a:cxn>
                  <a:cxn ang="0">
                    <a:pos x="46" y="83"/>
                  </a:cxn>
                  <a:cxn ang="0">
                    <a:pos x="46" y="83"/>
                  </a:cxn>
                  <a:cxn ang="0">
                    <a:pos x="34" y="101"/>
                  </a:cxn>
                  <a:cxn ang="0">
                    <a:pos x="23" y="119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4" y="162"/>
                  </a:cxn>
                  <a:cxn ang="0">
                    <a:pos x="6" y="162"/>
                  </a:cxn>
                  <a:cxn ang="0">
                    <a:pos x="7" y="160"/>
                  </a:cxn>
                  <a:cxn ang="0">
                    <a:pos x="10" y="159"/>
                  </a:cxn>
                  <a:cxn ang="0">
                    <a:pos x="10" y="159"/>
                  </a:cxn>
                  <a:cxn ang="0">
                    <a:pos x="33" y="120"/>
                  </a:cxn>
                  <a:cxn ang="0">
                    <a:pos x="46" y="101"/>
                  </a:cxn>
                  <a:cxn ang="0">
                    <a:pos x="57" y="81"/>
                  </a:cxn>
                  <a:cxn ang="0">
                    <a:pos x="57" y="81"/>
                  </a:cxn>
                  <a:cxn ang="0">
                    <a:pos x="68" y="62"/>
                  </a:cxn>
                  <a:cxn ang="0">
                    <a:pos x="79" y="45"/>
                  </a:cxn>
                  <a:cxn ang="0">
                    <a:pos x="83" y="34"/>
                  </a:cxn>
                  <a:cxn ang="0">
                    <a:pos x="86" y="25"/>
                  </a:cxn>
                  <a:cxn ang="0">
                    <a:pos x="89" y="15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2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1" y="5"/>
                  </a:cxn>
                  <a:cxn ang="0">
                    <a:pos x="81" y="5"/>
                  </a:cxn>
                </a:cxnLst>
                <a:rect l="0" t="0" r="r" b="b"/>
                <a:pathLst>
                  <a:path w="90" h="162">
                    <a:moveTo>
                      <a:pt x="81" y="5"/>
                    </a:moveTo>
                    <a:lnTo>
                      <a:pt x="81" y="5"/>
                    </a:lnTo>
                    <a:lnTo>
                      <a:pt x="80" y="15"/>
                    </a:lnTo>
                    <a:lnTo>
                      <a:pt x="77" y="25"/>
                    </a:lnTo>
                    <a:lnTo>
                      <a:pt x="73" y="36"/>
                    </a:lnTo>
                    <a:lnTo>
                      <a:pt x="67" y="46"/>
                    </a:lnTo>
                    <a:lnTo>
                      <a:pt x="56" y="64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34" y="101"/>
                    </a:lnTo>
                    <a:lnTo>
                      <a:pt x="23" y="119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33" y="120"/>
                    </a:lnTo>
                    <a:lnTo>
                      <a:pt x="46" y="101"/>
                    </a:lnTo>
                    <a:lnTo>
                      <a:pt x="57" y="81"/>
                    </a:lnTo>
                    <a:lnTo>
                      <a:pt x="57" y="81"/>
                    </a:lnTo>
                    <a:lnTo>
                      <a:pt x="68" y="62"/>
                    </a:lnTo>
                    <a:lnTo>
                      <a:pt x="79" y="45"/>
                    </a:lnTo>
                    <a:lnTo>
                      <a:pt x="83" y="34"/>
                    </a:lnTo>
                    <a:lnTo>
                      <a:pt x="86" y="25"/>
                    </a:lnTo>
                    <a:lnTo>
                      <a:pt x="89" y="1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2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1" y="5"/>
                    </a:lnTo>
                    <a:lnTo>
                      <a:pt x="8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5" name="chenying0907 893"/>
              <p:cNvSpPr/>
              <p:nvPr/>
            </p:nvSpPr>
            <p:spPr bwMode="auto">
              <a:xfrm>
                <a:off x="4632325" y="1397000"/>
                <a:ext cx="49213" cy="85725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84" y="0"/>
                  </a:cxn>
                  <a:cxn ang="0">
                    <a:pos x="81" y="3"/>
                  </a:cxn>
                  <a:cxn ang="0">
                    <a:pos x="78" y="6"/>
                  </a:cxn>
                  <a:cxn ang="0">
                    <a:pos x="73" y="14"/>
                  </a:cxn>
                  <a:cxn ang="0">
                    <a:pos x="65" y="29"/>
                  </a:cxn>
                  <a:cxn ang="0">
                    <a:pos x="65" y="29"/>
                  </a:cxn>
                  <a:cxn ang="0">
                    <a:pos x="56" y="46"/>
                  </a:cxn>
                  <a:cxn ang="0">
                    <a:pos x="47" y="61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19" y="114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2" y="140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1" y="156"/>
                  </a:cxn>
                  <a:cxn ang="0">
                    <a:pos x="3" y="159"/>
                  </a:cxn>
                  <a:cxn ang="0">
                    <a:pos x="3" y="159"/>
                  </a:cxn>
                  <a:cxn ang="0">
                    <a:pos x="5" y="160"/>
                  </a:cxn>
                  <a:cxn ang="0">
                    <a:pos x="7" y="161"/>
                  </a:cxn>
                  <a:cxn ang="0">
                    <a:pos x="10" y="160"/>
                  </a:cxn>
                  <a:cxn ang="0">
                    <a:pos x="11" y="158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55"/>
                  </a:cxn>
                  <a:cxn ang="0">
                    <a:pos x="15" y="154"/>
                  </a:cxn>
                  <a:cxn ang="0">
                    <a:pos x="15" y="150"/>
                  </a:cxn>
                  <a:cxn ang="0">
                    <a:pos x="15" y="149"/>
                  </a:cxn>
                  <a:cxn ang="0">
                    <a:pos x="13" y="148"/>
                  </a:cxn>
                  <a:cxn ang="0">
                    <a:pos x="12" y="147"/>
                  </a:cxn>
                  <a:cxn ang="0">
                    <a:pos x="10" y="147"/>
                  </a:cxn>
                  <a:cxn ang="0">
                    <a:pos x="10" y="147"/>
                  </a:cxn>
                  <a:cxn ang="0">
                    <a:pos x="9" y="148"/>
                  </a:cxn>
                  <a:cxn ang="0">
                    <a:pos x="9" y="148"/>
                  </a:cxn>
                  <a:cxn ang="0">
                    <a:pos x="10" y="145"/>
                  </a:cxn>
                  <a:cxn ang="0">
                    <a:pos x="11" y="142"/>
                  </a:cxn>
                  <a:cxn ang="0">
                    <a:pos x="16" y="136"/>
                  </a:cxn>
                  <a:cxn ang="0">
                    <a:pos x="21" y="130"/>
                  </a:cxn>
                  <a:cxn ang="0">
                    <a:pos x="24" y="125"/>
                  </a:cxn>
                  <a:cxn ang="0">
                    <a:pos x="24" y="125"/>
                  </a:cxn>
                  <a:cxn ang="0">
                    <a:pos x="47" y="83"/>
                  </a:cxn>
                  <a:cxn ang="0">
                    <a:pos x="47" y="83"/>
                  </a:cxn>
                  <a:cxn ang="0">
                    <a:pos x="59" y="61"/>
                  </a:cxn>
                  <a:cxn ang="0">
                    <a:pos x="70" y="40"/>
                  </a:cxn>
                  <a:cxn ang="0">
                    <a:pos x="70" y="40"/>
                  </a:cxn>
                  <a:cxn ang="0">
                    <a:pos x="78" y="24"/>
                  </a:cxn>
                  <a:cxn ang="0">
                    <a:pos x="83" y="15"/>
                  </a:cxn>
                  <a:cxn ang="0">
                    <a:pos x="86" y="12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1" y="2"/>
                  </a:cxn>
                  <a:cxn ang="0">
                    <a:pos x="90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4" y="0"/>
                  </a:cxn>
                </a:cxnLst>
                <a:rect l="0" t="0" r="r" b="b"/>
                <a:pathLst>
                  <a:path w="92" h="161">
                    <a:moveTo>
                      <a:pt x="84" y="0"/>
                    </a:moveTo>
                    <a:lnTo>
                      <a:pt x="84" y="0"/>
                    </a:lnTo>
                    <a:lnTo>
                      <a:pt x="81" y="3"/>
                    </a:lnTo>
                    <a:lnTo>
                      <a:pt x="78" y="6"/>
                    </a:lnTo>
                    <a:lnTo>
                      <a:pt x="73" y="14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56" y="46"/>
                    </a:lnTo>
                    <a:lnTo>
                      <a:pt x="47" y="61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19" y="114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2" y="140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1" y="156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5" y="160"/>
                    </a:lnTo>
                    <a:lnTo>
                      <a:pt x="7" y="161"/>
                    </a:lnTo>
                    <a:lnTo>
                      <a:pt x="10" y="160"/>
                    </a:lnTo>
                    <a:lnTo>
                      <a:pt x="11" y="158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55"/>
                    </a:lnTo>
                    <a:lnTo>
                      <a:pt x="15" y="154"/>
                    </a:lnTo>
                    <a:lnTo>
                      <a:pt x="15" y="150"/>
                    </a:lnTo>
                    <a:lnTo>
                      <a:pt x="15" y="149"/>
                    </a:lnTo>
                    <a:lnTo>
                      <a:pt x="13" y="148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10" y="147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5"/>
                    </a:lnTo>
                    <a:lnTo>
                      <a:pt x="11" y="142"/>
                    </a:lnTo>
                    <a:lnTo>
                      <a:pt x="16" y="136"/>
                    </a:lnTo>
                    <a:lnTo>
                      <a:pt x="21" y="130"/>
                    </a:lnTo>
                    <a:lnTo>
                      <a:pt x="24" y="125"/>
                    </a:lnTo>
                    <a:lnTo>
                      <a:pt x="24" y="125"/>
                    </a:lnTo>
                    <a:lnTo>
                      <a:pt x="47" y="83"/>
                    </a:lnTo>
                    <a:lnTo>
                      <a:pt x="47" y="83"/>
                    </a:lnTo>
                    <a:lnTo>
                      <a:pt x="59" y="6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8" y="24"/>
                    </a:lnTo>
                    <a:lnTo>
                      <a:pt x="83" y="15"/>
                    </a:lnTo>
                    <a:lnTo>
                      <a:pt x="86" y="12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1" y="2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6" name="chenying0907 894"/>
              <p:cNvSpPr/>
              <p:nvPr/>
            </p:nvSpPr>
            <p:spPr bwMode="auto">
              <a:xfrm>
                <a:off x="4654550" y="1414463"/>
                <a:ext cx="52388" cy="85725"/>
              </a:xfrm>
              <a:custGeom>
                <a:avLst/>
                <a:gdLst/>
                <a:ahLst/>
                <a:cxnLst>
                  <a:cxn ang="0">
                    <a:pos x="90" y="3"/>
                  </a:cxn>
                  <a:cxn ang="0">
                    <a:pos x="90" y="3"/>
                  </a:cxn>
                  <a:cxn ang="0">
                    <a:pos x="89" y="9"/>
                  </a:cxn>
                  <a:cxn ang="0">
                    <a:pos x="86" y="13"/>
                  </a:cxn>
                  <a:cxn ang="0">
                    <a:pos x="79" y="23"/>
                  </a:cxn>
                  <a:cxn ang="0">
                    <a:pos x="67" y="41"/>
                  </a:cxn>
                  <a:cxn ang="0">
                    <a:pos x="67" y="41"/>
                  </a:cxn>
                  <a:cxn ang="0">
                    <a:pos x="53" y="61"/>
                  </a:cxn>
                  <a:cxn ang="0">
                    <a:pos x="38" y="83"/>
                  </a:cxn>
                  <a:cxn ang="0">
                    <a:pos x="38" y="83"/>
                  </a:cxn>
                  <a:cxn ang="0">
                    <a:pos x="33" y="94"/>
                  </a:cxn>
                  <a:cxn ang="0">
                    <a:pos x="28" y="107"/>
                  </a:cxn>
                  <a:cxn ang="0">
                    <a:pos x="23" y="119"/>
                  </a:cxn>
                  <a:cxn ang="0">
                    <a:pos x="20" y="124"/>
                  </a:cxn>
                  <a:cxn ang="0">
                    <a:pos x="15" y="129"/>
                  </a:cxn>
                  <a:cxn ang="0">
                    <a:pos x="15" y="129"/>
                  </a:cxn>
                  <a:cxn ang="0">
                    <a:pos x="10" y="136"/>
                  </a:cxn>
                  <a:cxn ang="0">
                    <a:pos x="6" y="142"/>
                  </a:cxn>
                  <a:cxn ang="0">
                    <a:pos x="3" y="148"/>
                  </a:cxn>
                  <a:cxn ang="0">
                    <a:pos x="0" y="155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0"/>
                  </a:cxn>
                  <a:cxn ang="0">
                    <a:pos x="3" y="161"/>
                  </a:cxn>
                  <a:cxn ang="0">
                    <a:pos x="6" y="160"/>
                  </a:cxn>
                  <a:cxn ang="0">
                    <a:pos x="8" y="159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13" y="149"/>
                  </a:cxn>
                  <a:cxn ang="0">
                    <a:pos x="20" y="141"/>
                  </a:cxn>
                  <a:cxn ang="0">
                    <a:pos x="26" y="132"/>
                  </a:cxn>
                  <a:cxn ang="0">
                    <a:pos x="31" y="123"/>
                  </a:cxn>
                  <a:cxn ang="0">
                    <a:pos x="31" y="123"/>
                  </a:cxn>
                  <a:cxn ang="0">
                    <a:pos x="40" y="101"/>
                  </a:cxn>
                  <a:cxn ang="0">
                    <a:pos x="45" y="91"/>
                  </a:cxn>
                  <a:cxn ang="0">
                    <a:pos x="51" y="81"/>
                  </a:cxn>
                  <a:cxn ang="0">
                    <a:pos x="51" y="81"/>
                  </a:cxn>
                  <a:cxn ang="0">
                    <a:pos x="65" y="59"/>
                  </a:cxn>
                  <a:cxn ang="0">
                    <a:pos x="79" y="38"/>
                  </a:cxn>
                  <a:cxn ang="0">
                    <a:pos x="79" y="38"/>
                  </a:cxn>
                  <a:cxn ang="0">
                    <a:pos x="91" y="23"/>
                  </a:cxn>
                  <a:cxn ang="0">
                    <a:pos x="96" y="15"/>
                  </a:cxn>
                  <a:cxn ang="0">
                    <a:pos x="98" y="11"/>
                  </a:cxn>
                  <a:cxn ang="0">
                    <a:pos x="99" y="6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4" y="0"/>
                  </a:cxn>
                  <a:cxn ang="0">
                    <a:pos x="92" y="0"/>
                  </a:cxn>
                  <a:cxn ang="0">
                    <a:pos x="91" y="2"/>
                  </a:cxn>
                  <a:cxn ang="0">
                    <a:pos x="90" y="3"/>
                  </a:cxn>
                  <a:cxn ang="0">
                    <a:pos x="90" y="3"/>
                  </a:cxn>
                </a:cxnLst>
                <a:rect l="0" t="0" r="r" b="b"/>
                <a:pathLst>
                  <a:path w="99" h="161">
                    <a:moveTo>
                      <a:pt x="90" y="3"/>
                    </a:moveTo>
                    <a:lnTo>
                      <a:pt x="90" y="3"/>
                    </a:lnTo>
                    <a:lnTo>
                      <a:pt x="89" y="9"/>
                    </a:lnTo>
                    <a:lnTo>
                      <a:pt x="86" y="13"/>
                    </a:lnTo>
                    <a:lnTo>
                      <a:pt x="79" y="23"/>
                    </a:lnTo>
                    <a:lnTo>
                      <a:pt x="67" y="41"/>
                    </a:lnTo>
                    <a:lnTo>
                      <a:pt x="67" y="41"/>
                    </a:lnTo>
                    <a:lnTo>
                      <a:pt x="53" y="61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3" y="94"/>
                    </a:lnTo>
                    <a:lnTo>
                      <a:pt x="28" y="107"/>
                    </a:lnTo>
                    <a:lnTo>
                      <a:pt x="23" y="119"/>
                    </a:lnTo>
                    <a:lnTo>
                      <a:pt x="20" y="124"/>
                    </a:lnTo>
                    <a:lnTo>
                      <a:pt x="15" y="129"/>
                    </a:lnTo>
                    <a:lnTo>
                      <a:pt x="15" y="129"/>
                    </a:lnTo>
                    <a:lnTo>
                      <a:pt x="10" y="136"/>
                    </a:lnTo>
                    <a:lnTo>
                      <a:pt x="6" y="142"/>
                    </a:lnTo>
                    <a:lnTo>
                      <a:pt x="3" y="148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0"/>
                    </a:lnTo>
                    <a:lnTo>
                      <a:pt x="3" y="161"/>
                    </a:lnTo>
                    <a:lnTo>
                      <a:pt x="6" y="160"/>
                    </a:lnTo>
                    <a:lnTo>
                      <a:pt x="8" y="159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13" y="149"/>
                    </a:lnTo>
                    <a:lnTo>
                      <a:pt x="20" y="141"/>
                    </a:lnTo>
                    <a:lnTo>
                      <a:pt x="26" y="132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40" y="101"/>
                    </a:lnTo>
                    <a:lnTo>
                      <a:pt x="45" y="91"/>
                    </a:lnTo>
                    <a:lnTo>
                      <a:pt x="51" y="81"/>
                    </a:lnTo>
                    <a:lnTo>
                      <a:pt x="51" y="81"/>
                    </a:lnTo>
                    <a:lnTo>
                      <a:pt x="65" y="5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91" y="23"/>
                    </a:lnTo>
                    <a:lnTo>
                      <a:pt x="96" y="15"/>
                    </a:lnTo>
                    <a:lnTo>
                      <a:pt x="98" y="11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2"/>
                    </a:lnTo>
                    <a:lnTo>
                      <a:pt x="90" y="3"/>
                    </a:lnTo>
                    <a:lnTo>
                      <a:pt x="9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7" name="chenying0907 895"/>
              <p:cNvSpPr/>
              <p:nvPr/>
            </p:nvSpPr>
            <p:spPr bwMode="auto">
              <a:xfrm>
                <a:off x="4678363" y="1439863"/>
                <a:ext cx="60325" cy="100013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89" y="20"/>
                  </a:cxn>
                  <a:cxn ang="0">
                    <a:pos x="74" y="41"/>
                  </a:cxn>
                  <a:cxn ang="0">
                    <a:pos x="59" y="62"/>
                  </a:cxn>
                  <a:cxn ang="0">
                    <a:pos x="53" y="73"/>
                  </a:cxn>
                  <a:cxn ang="0">
                    <a:pos x="47" y="84"/>
                  </a:cxn>
                  <a:cxn ang="0">
                    <a:pos x="47" y="84"/>
                  </a:cxn>
                  <a:cxn ang="0">
                    <a:pos x="35" y="109"/>
                  </a:cxn>
                  <a:cxn ang="0">
                    <a:pos x="23" y="133"/>
                  </a:cxn>
                  <a:cxn ang="0">
                    <a:pos x="13" y="158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3" y="189"/>
                  </a:cxn>
                  <a:cxn ang="0">
                    <a:pos x="5" y="189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19" y="166"/>
                  </a:cxn>
                  <a:cxn ang="0">
                    <a:pos x="28" y="144"/>
                  </a:cxn>
                  <a:cxn ang="0">
                    <a:pos x="38" y="124"/>
                  </a:cxn>
                  <a:cxn ang="0">
                    <a:pos x="48" y="103"/>
                  </a:cxn>
                  <a:cxn ang="0">
                    <a:pos x="48" y="103"/>
                  </a:cxn>
                  <a:cxn ang="0">
                    <a:pos x="62" y="78"/>
                  </a:cxn>
                  <a:cxn ang="0">
                    <a:pos x="78" y="53"/>
                  </a:cxn>
                  <a:cxn ang="0">
                    <a:pos x="94" y="31"/>
                  </a:cxn>
                  <a:cxn ang="0">
                    <a:pos x="112" y="8"/>
                  </a:cxn>
                  <a:cxn ang="0">
                    <a:pos x="112" y="8"/>
                  </a:cxn>
                  <a:cxn ang="0">
                    <a:pos x="113" y="6"/>
                  </a:cxn>
                  <a:cxn ang="0">
                    <a:pos x="113" y="4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3" h="189">
                    <a:moveTo>
                      <a:pt x="106" y="1"/>
                    </a:moveTo>
                    <a:lnTo>
                      <a:pt x="106" y="1"/>
                    </a:lnTo>
                    <a:lnTo>
                      <a:pt x="89" y="20"/>
                    </a:lnTo>
                    <a:lnTo>
                      <a:pt x="74" y="41"/>
                    </a:lnTo>
                    <a:lnTo>
                      <a:pt x="59" y="62"/>
                    </a:lnTo>
                    <a:lnTo>
                      <a:pt x="53" y="73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35" y="109"/>
                    </a:lnTo>
                    <a:lnTo>
                      <a:pt x="23" y="133"/>
                    </a:lnTo>
                    <a:lnTo>
                      <a:pt x="13" y="158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3" y="189"/>
                    </a:lnTo>
                    <a:lnTo>
                      <a:pt x="5" y="189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9" y="166"/>
                    </a:lnTo>
                    <a:lnTo>
                      <a:pt x="28" y="144"/>
                    </a:lnTo>
                    <a:lnTo>
                      <a:pt x="38" y="124"/>
                    </a:lnTo>
                    <a:lnTo>
                      <a:pt x="48" y="103"/>
                    </a:lnTo>
                    <a:lnTo>
                      <a:pt x="48" y="103"/>
                    </a:lnTo>
                    <a:lnTo>
                      <a:pt x="62" y="78"/>
                    </a:lnTo>
                    <a:lnTo>
                      <a:pt x="78" y="53"/>
                    </a:lnTo>
                    <a:lnTo>
                      <a:pt x="94" y="31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8" name="chenying0907 896"/>
              <p:cNvSpPr/>
              <p:nvPr/>
            </p:nvSpPr>
            <p:spPr bwMode="auto">
              <a:xfrm>
                <a:off x="4706938" y="1471613"/>
                <a:ext cx="66675" cy="10636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12" y="12"/>
                  </a:cxn>
                  <a:cxn ang="0">
                    <a:pos x="104" y="23"/>
                  </a:cxn>
                  <a:cxn ang="0">
                    <a:pos x="90" y="46"/>
                  </a:cxn>
                  <a:cxn ang="0">
                    <a:pos x="77" y="70"/>
                  </a:cxn>
                  <a:cxn ang="0">
                    <a:pos x="62" y="93"/>
                  </a:cxn>
                  <a:cxn ang="0">
                    <a:pos x="62" y="93"/>
                  </a:cxn>
                  <a:cxn ang="0">
                    <a:pos x="32" y="138"/>
                  </a:cxn>
                  <a:cxn ang="0">
                    <a:pos x="18" y="162"/>
                  </a:cxn>
                  <a:cxn ang="0">
                    <a:pos x="4" y="186"/>
                  </a:cxn>
                  <a:cxn ang="0">
                    <a:pos x="4" y="186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0"/>
                  </a:cxn>
                  <a:cxn ang="0">
                    <a:pos x="0" y="195"/>
                  </a:cxn>
                  <a:cxn ang="0">
                    <a:pos x="0" y="195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6" y="199"/>
                  </a:cxn>
                  <a:cxn ang="0">
                    <a:pos x="8" y="198"/>
                  </a:cxn>
                  <a:cxn ang="0">
                    <a:pos x="9" y="197"/>
                  </a:cxn>
                  <a:cxn ang="0">
                    <a:pos x="9" y="197"/>
                  </a:cxn>
                  <a:cxn ang="0">
                    <a:pos x="22" y="174"/>
                  </a:cxn>
                  <a:cxn ang="0">
                    <a:pos x="35" y="154"/>
                  </a:cxn>
                  <a:cxn ang="0">
                    <a:pos x="63" y="110"/>
                  </a:cxn>
                  <a:cxn ang="0">
                    <a:pos x="63" y="110"/>
                  </a:cxn>
                  <a:cxn ang="0">
                    <a:pos x="79" y="84"/>
                  </a:cxn>
                  <a:cxn ang="0">
                    <a:pos x="93" y="59"/>
                  </a:cxn>
                  <a:cxn ang="0">
                    <a:pos x="110" y="33"/>
                  </a:cxn>
                  <a:cxn ang="0">
                    <a:pos x="118" y="20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6" y="2"/>
                  </a:cxn>
                  <a:cxn ang="0">
                    <a:pos x="125" y="1"/>
                  </a:cxn>
                  <a:cxn ang="0">
                    <a:pos x="123" y="0"/>
                  </a:cxn>
                  <a:cxn ang="0">
                    <a:pos x="122" y="1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99">
                    <a:moveTo>
                      <a:pt x="120" y="2"/>
                    </a:moveTo>
                    <a:lnTo>
                      <a:pt x="120" y="2"/>
                    </a:lnTo>
                    <a:lnTo>
                      <a:pt x="112" y="12"/>
                    </a:lnTo>
                    <a:lnTo>
                      <a:pt x="104" y="23"/>
                    </a:lnTo>
                    <a:lnTo>
                      <a:pt x="90" y="46"/>
                    </a:lnTo>
                    <a:lnTo>
                      <a:pt x="77" y="70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2" y="138"/>
                    </a:lnTo>
                    <a:lnTo>
                      <a:pt x="18" y="162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8" y="198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22" y="174"/>
                    </a:lnTo>
                    <a:lnTo>
                      <a:pt x="35" y="154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79" y="84"/>
                    </a:lnTo>
                    <a:lnTo>
                      <a:pt x="93" y="59"/>
                    </a:lnTo>
                    <a:lnTo>
                      <a:pt x="110" y="33"/>
                    </a:lnTo>
                    <a:lnTo>
                      <a:pt x="118" y="20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6" y="2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22" y="1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9" name="chenying0907 897"/>
              <p:cNvSpPr/>
              <p:nvPr/>
            </p:nvSpPr>
            <p:spPr bwMode="auto">
              <a:xfrm>
                <a:off x="4729163" y="1522413"/>
                <a:ext cx="65088" cy="112713"/>
              </a:xfrm>
              <a:custGeom>
                <a:avLst/>
                <a:gdLst/>
                <a:ahLst/>
                <a:cxnLst>
                  <a:cxn ang="0">
                    <a:pos x="115" y="4"/>
                  </a:cxn>
                  <a:cxn ang="0">
                    <a:pos x="115" y="4"/>
                  </a:cxn>
                  <a:cxn ang="0">
                    <a:pos x="110" y="18"/>
                  </a:cxn>
                  <a:cxn ang="0">
                    <a:pos x="105" y="32"/>
                  </a:cxn>
                  <a:cxn ang="0">
                    <a:pos x="99" y="45"/>
                  </a:cxn>
                  <a:cxn ang="0">
                    <a:pos x="91" y="59"/>
                  </a:cxn>
                  <a:cxn ang="0">
                    <a:pos x="77" y="85"/>
                  </a:cxn>
                  <a:cxn ang="0">
                    <a:pos x="63" y="111"/>
                  </a:cxn>
                  <a:cxn ang="0">
                    <a:pos x="63" y="111"/>
                  </a:cxn>
                  <a:cxn ang="0">
                    <a:pos x="56" y="124"/>
                  </a:cxn>
                  <a:cxn ang="0">
                    <a:pos x="49" y="137"/>
                  </a:cxn>
                  <a:cxn ang="0">
                    <a:pos x="35" y="162"/>
                  </a:cxn>
                  <a:cxn ang="0">
                    <a:pos x="35" y="162"/>
                  </a:cxn>
                  <a:cxn ang="0">
                    <a:pos x="26" y="173"/>
                  </a:cxn>
                  <a:cxn ang="0">
                    <a:pos x="18" y="185"/>
                  </a:cxn>
                  <a:cxn ang="0">
                    <a:pos x="10" y="195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1" y="212"/>
                  </a:cxn>
                  <a:cxn ang="0">
                    <a:pos x="4" y="213"/>
                  </a:cxn>
                  <a:cxn ang="0">
                    <a:pos x="5" y="214"/>
                  </a:cxn>
                  <a:cxn ang="0">
                    <a:pos x="7" y="214"/>
                  </a:cxn>
                  <a:cxn ang="0">
                    <a:pos x="9" y="213"/>
                  </a:cxn>
                  <a:cxn ang="0">
                    <a:pos x="10" y="212"/>
                  </a:cxn>
                  <a:cxn ang="0">
                    <a:pos x="10" y="212"/>
                  </a:cxn>
                  <a:cxn ang="0">
                    <a:pos x="18" y="200"/>
                  </a:cxn>
                  <a:cxn ang="0">
                    <a:pos x="26" y="189"/>
                  </a:cxn>
                  <a:cxn ang="0">
                    <a:pos x="35" y="178"/>
                  </a:cxn>
                  <a:cxn ang="0">
                    <a:pos x="42" y="167"/>
                  </a:cxn>
                  <a:cxn ang="0">
                    <a:pos x="42" y="167"/>
                  </a:cxn>
                  <a:cxn ang="0">
                    <a:pos x="59" y="138"/>
                  </a:cxn>
                  <a:cxn ang="0">
                    <a:pos x="75" y="109"/>
                  </a:cxn>
                  <a:cxn ang="0">
                    <a:pos x="75" y="109"/>
                  </a:cxn>
                  <a:cxn ang="0">
                    <a:pos x="88" y="83"/>
                  </a:cxn>
                  <a:cxn ang="0">
                    <a:pos x="102" y="59"/>
                  </a:cxn>
                  <a:cxn ang="0">
                    <a:pos x="109" y="46"/>
                  </a:cxn>
                  <a:cxn ang="0">
                    <a:pos x="114" y="33"/>
                  </a:cxn>
                  <a:cxn ang="0">
                    <a:pos x="119" y="19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1"/>
                  </a:cxn>
                  <a:cxn ang="0">
                    <a:pos x="119" y="0"/>
                  </a:cxn>
                  <a:cxn ang="0">
                    <a:pos x="117" y="1"/>
                  </a:cxn>
                  <a:cxn ang="0">
                    <a:pos x="116" y="2"/>
                  </a:cxn>
                  <a:cxn ang="0">
                    <a:pos x="115" y="4"/>
                  </a:cxn>
                  <a:cxn ang="0">
                    <a:pos x="115" y="4"/>
                  </a:cxn>
                </a:cxnLst>
                <a:rect l="0" t="0" r="r" b="b"/>
                <a:pathLst>
                  <a:path w="124" h="214">
                    <a:moveTo>
                      <a:pt x="115" y="4"/>
                    </a:moveTo>
                    <a:lnTo>
                      <a:pt x="115" y="4"/>
                    </a:lnTo>
                    <a:lnTo>
                      <a:pt x="110" y="18"/>
                    </a:lnTo>
                    <a:lnTo>
                      <a:pt x="105" y="32"/>
                    </a:lnTo>
                    <a:lnTo>
                      <a:pt x="99" y="45"/>
                    </a:lnTo>
                    <a:lnTo>
                      <a:pt x="91" y="59"/>
                    </a:lnTo>
                    <a:lnTo>
                      <a:pt x="77" y="85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56" y="124"/>
                    </a:lnTo>
                    <a:lnTo>
                      <a:pt x="49" y="137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26" y="173"/>
                    </a:lnTo>
                    <a:lnTo>
                      <a:pt x="18" y="185"/>
                    </a:lnTo>
                    <a:lnTo>
                      <a:pt x="10" y="195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1" y="212"/>
                    </a:lnTo>
                    <a:lnTo>
                      <a:pt x="4" y="213"/>
                    </a:lnTo>
                    <a:lnTo>
                      <a:pt x="5" y="214"/>
                    </a:lnTo>
                    <a:lnTo>
                      <a:pt x="7" y="214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12"/>
                    </a:lnTo>
                    <a:lnTo>
                      <a:pt x="18" y="200"/>
                    </a:lnTo>
                    <a:lnTo>
                      <a:pt x="26" y="189"/>
                    </a:lnTo>
                    <a:lnTo>
                      <a:pt x="35" y="178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59" y="138"/>
                    </a:lnTo>
                    <a:lnTo>
                      <a:pt x="75" y="109"/>
                    </a:lnTo>
                    <a:lnTo>
                      <a:pt x="75" y="109"/>
                    </a:lnTo>
                    <a:lnTo>
                      <a:pt x="88" y="83"/>
                    </a:lnTo>
                    <a:lnTo>
                      <a:pt x="102" y="59"/>
                    </a:lnTo>
                    <a:lnTo>
                      <a:pt x="109" y="46"/>
                    </a:lnTo>
                    <a:lnTo>
                      <a:pt x="114" y="33"/>
                    </a:lnTo>
                    <a:lnTo>
                      <a:pt x="119" y="19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1"/>
                    </a:lnTo>
                    <a:lnTo>
                      <a:pt x="119" y="0"/>
                    </a:lnTo>
                    <a:lnTo>
                      <a:pt x="117" y="1"/>
                    </a:lnTo>
                    <a:lnTo>
                      <a:pt x="116" y="2"/>
                    </a:lnTo>
                    <a:lnTo>
                      <a:pt x="115" y="4"/>
                    </a:lnTo>
                    <a:lnTo>
                      <a:pt x="11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0" name="chenying0907 898"/>
              <p:cNvSpPr/>
              <p:nvPr/>
            </p:nvSpPr>
            <p:spPr bwMode="auto">
              <a:xfrm>
                <a:off x="4733925" y="1582738"/>
                <a:ext cx="63500" cy="107950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101" y="14"/>
                  </a:cxn>
                  <a:cxn ang="0">
                    <a:pos x="94" y="25"/>
                  </a:cxn>
                  <a:cxn ang="0">
                    <a:pos x="80" y="48"/>
                  </a:cxn>
                  <a:cxn ang="0">
                    <a:pos x="68" y="73"/>
                  </a:cxn>
                  <a:cxn ang="0">
                    <a:pos x="57" y="99"/>
                  </a:cxn>
                  <a:cxn ang="0">
                    <a:pos x="57" y="99"/>
                  </a:cxn>
                  <a:cxn ang="0">
                    <a:pos x="50" y="111"/>
                  </a:cxn>
                  <a:cxn ang="0">
                    <a:pos x="44" y="123"/>
                  </a:cxn>
                  <a:cxn ang="0">
                    <a:pos x="29" y="148"/>
                  </a:cxn>
                  <a:cxn ang="0">
                    <a:pos x="14" y="173"/>
                  </a:cxn>
                  <a:cxn ang="0">
                    <a:pos x="7" y="185"/>
                  </a:cxn>
                  <a:cxn ang="0">
                    <a:pos x="0" y="198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1" y="203"/>
                  </a:cxn>
                  <a:cxn ang="0">
                    <a:pos x="2" y="204"/>
                  </a:cxn>
                  <a:cxn ang="0">
                    <a:pos x="4" y="205"/>
                  </a:cxn>
                  <a:cxn ang="0">
                    <a:pos x="5" y="205"/>
                  </a:cxn>
                  <a:cxn ang="0">
                    <a:pos x="7" y="204"/>
                  </a:cxn>
                  <a:cxn ang="0">
                    <a:pos x="8" y="203"/>
                  </a:cxn>
                  <a:cxn ang="0">
                    <a:pos x="8" y="203"/>
                  </a:cxn>
                  <a:cxn ang="0">
                    <a:pos x="19" y="180"/>
                  </a:cxn>
                  <a:cxn ang="0">
                    <a:pos x="32" y="158"/>
                  </a:cxn>
                  <a:cxn ang="0">
                    <a:pos x="58" y="116"/>
                  </a:cxn>
                  <a:cxn ang="0">
                    <a:pos x="58" y="116"/>
                  </a:cxn>
                  <a:cxn ang="0">
                    <a:pos x="65" y="103"/>
                  </a:cxn>
                  <a:cxn ang="0">
                    <a:pos x="72" y="89"/>
                  </a:cxn>
                  <a:cxn ang="0">
                    <a:pos x="84" y="61"/>
                  </a:cxn>
                  <a:cxn ang="0">
                    <a:pos x="92" y="48"/>
                  </a:cxn>
                  <a:cxn ang="0">
                    <a:pos x="99" y="34"/>
                  </a:cxn>
                  <a:cxn ang="0">
                    <a:pos x="107" y="21"/>
                  </a:cxn>
                  <a:cxn ang="0">
                    <a:pos x="116" y="9"/>
                  </a:cxn>
                  <a:cxn ang="0">
                    <a:pos x="116" y="9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5" y="2"/>
                  </a:cxn>
                  <a:cxn ang="0">
                    <a:pos x="114" y="1"/>
                  </a:cxn>
                  <a:cxn ang="0">
                    <a:pos x="113" y="0"/>
                  </a:cxn>
                  <a:cxn ang="0">
                    <a:pos x="111" y="1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05">
                    <a:moveTo>
                      <a:pt x="109" y="2"/>
                    </a:moveTo>
                    <a:lnTo>
                      <a:pt x="109" y="2"/>
                    </a:lnTo>
                    <a:lnTo>
                      <a:pt x="101" y="14"/>
                    </a:lnTo>
                    <a:lnTo>
                      <a:pt x="94" y="25"/>
                    </a:lnTo>
                    <a:lnTo>
                      <a:pt x="80" y="48"/>
                    </a:lnTo>
                    <a:lnTo>
                      <a:pt x="68" y="73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0" y="111"/>
                    </a:lnTo>
                    <a:lnTo>
                      <a:pt x="44" y="123"/>
                    </a:lnTo>
                    <a:lnTo>
                      <a:pt x="29" y="148"/>
                    </a:lnTo>
                    <a:lnTo>
                      <a:pt x="14" y="173"/>
                    </a:lnTo>
                    <a:lnTo>
                      <a:pt x="7" y="185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1" y="203"/>
                    </a:lnTo>
                    <a:lnTo>
                      <a:pt x="2" y="204"/>
                    </a:lnTo>
                    <a:lnTo>
                      <a:pt x="4" y="205"/>
                    </a:lnTo>
                    <a:lnTo>
                      <a:pt x="5" y="205"/>
                    </a:lnTo>
                    <a:lnTo>
                      <a:pt x="7" y="204"/>
                    </a:lnTo>
                    <a:lnTo>
                      <a:pt x="8" y="203"/>
                    </a:lnTo>
                    <a:lnTo>
                      <a:pt x="8" y="203"/>
                    </a:lnTo>
                    <a:lnTo>
                      <a:pt x="19" y="180"/>
                    </a:lnTo>
                    <a:lnTo>
                      <a:pt x="32" y="15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65" y="103"/>
                    </a:lnTo>
                    <a:lnTo>
                      <a:pt x="72" y="89"/>
                    </a:lnTo>
                    <a:lnTo>
                      <a:pt x="84" y="61"/>
                    </a:lnTo>
                    <a:lnTo>
                      <a:pt x="92" y="48"/>
                    </a:lnTo>
                    <a:lnTo>
                      <a:pt x="99" y="34"/>
                    </a:lnTo>
                    <a:lnTo>
                      <a:pt x="107" y="21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5" y="2"/>
                    </a:lnTo>
                    <a:lnTo>
                      <a:pt x="114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1" name="chenying0907 899"/>
              <p:cNvSpPr/>
              <p:nvPr/>
            </p:nvSpPr>
            <p:spPr bwMode="auto">
              <a:xfrm>
                <a:off x="4746625" y="1630363"/>
                <a:ext cx="68263" cy="120650"/>
              </a:xfrm>
              <a:custGeom>
                <a:avLst/>
                <a:gdLst/>
                <a:ahLst/>
                <a:cxnLst>
                  <a:cxn ang="0">
                    <a:pos x="119" y="3"/>
                  </a:cxn>
                  <a:cxn ang="0">
                    <a:pos x="119" y="3"/>
                  </a:cxn>
                  <a:cxn ang="0">
                    <a:pos x="118" y="10"/>
                  </a:cxn>
                  <a:cxn ang="0">
                    <a:pos x="116" y="16"/>
                  </a:cxn>
                  <a:cxn ang="0">
                    <a:pos x="109" y="29"/>
                  </a:cxn>
                  <a:cxn ang="0">
                    <a:pos x="96" y="54"/>
                  </a:cxn>
                  <a:cxn ang="0">
                    <a:pos x="96" y="54"/>
                  </a:cxn>
                  <a:cxn ang="0">
                    <a:pos x="86" y="69"/>
                  </a:cxn>
                  <a:cxn ang="0">
                    <a:pos x="77" y="84"/>
                  </a:cxn>
                  <a:cxn ang="0">
                    <a:pos x="58" y="112"/>
                  </a:cxn>
                  <a:cxn ang="0">
                    <a:pos x="58" y="112"/>
                  </a:cxn>
                  <a:cxn ang="0">
                    <a:pos x="43" y="137"/>
                  </a:cxn>
                  <a:cxn ang="0">
                    <a:pos x="27" y="161"/>
                  </a:cxn>
                  <a:cxn ang="0">
                    <a:pos x="20" y="174"/>
                  </a:cxn>
                  <a:cxn ang="0">
                    <a:pos x="14" y="187"/>
                  </a:cxn>
                  <a:cxn ang="0">
                    <a:pos x="9" y="201"/>
                  </a:cxn>
                  <a:cxn ang="0">
                    <a:pos x="4" y="214"/>
                  </a:cxn>
                  <a:cxn ang="0">
                    <a:pos x="4" y="214"/>
                  </a:cxn>
                  <a:cxn ang="0">
                    <a:pos x="2" y="215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2" y="224"/>
                  </a:cxn>
                  <a:cxn ang="0">
                    <a:pos x="3" y="226"/>
                  </a:cxn>
                  <a:cxn ang="0">
                    <a:pos x="5" y="228"/>
                  </a:cxn>
                  <a:cxn ang="0">
                    <a:pos x="9" y="226"/>
                  </a:cxn>
                  <a:cxn ang="0">
                    <a:pos x="10" y="225"/>
                  </a:cxn>
                  <a:cxn ang="0">
                    <a:pos x="10" y="224"/>
                  </a:cxn>
                  <a:cxn ang="0">
                    <a:pos x="10" y="224"/>
                  </a:cxn>
                  <a:cxn ang="0">
                    <a:pos x="15" y="208"/>
                  </a:cxn>
                  <a:cxn ang="0">
                    <a:pos x="22" y="192"/>
                  </a:cxn>
                  <a:cxn ang="0">
                    <a:pos x="29" y="176"/>
                  </a:cxn>
                  <a:cxn ang="0">
                    <a:pos x="39" y="160"/>
                  </a:cxn>
                  <a:cxn ang="0">
                    <a:pos x="57" y="130"/>
                  </a:cxn>
                  <a:cxn ang="0">
                    <a:pos x="76" y="101"/>
                  </a:cxn>
                  <a:cxn ang="0">
                    <a:pos x="76" y="101"/>
                  </a:cxn>
                  <a:cxn ang="0">
                    <a:pos x="94" y="74"/>
                  </a:cxn>
                  <a:cxn ang="0">
                    <a:pos x="103" y="59"/>
                  </a:cxn>
                  <a:cxn ang="0">
                    <a:pos x="111" y="44"/>
                  </a:cxn>
                  <a:cxn ang="0">
                    <a:pos x="111" y="44"/>
                  </a:cxn>
                  <a:cxn ang="0">
                    <a:pos x="116" y="34"/>
                  </a:cxn>
                  <a:cxn ang="0">
                    <a:pos x="121" y="25"/>
                  </a:cxn>
                  <a:cxn ang="0">
                    <a:pos x="125" y="16"/>
                  </a:cxn>
                  <a:cxn ang="0">
                    <a:pos x="128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8" y="2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19" y="3"/>
                  </a:cxn>
                  <a:cxn ang="0">
                    <a:pos x="119" y="3"/>
                  </a:cxn>
                </a:cxnLst>
                <a:rect l="0" t="0" r="r" b="b"/>
                <a:pathLst>
                  <a:path w="129" h="228">
                    <a:moveTo>
                      <a:pt x="119" y="3"/>
                    </a:moveTo>
                    <a:lnTo>
                      <a:pt x="119" y="3"/>
                    </a:lnTo>
                    <a:lnTo>
                      <a:pt x="118" y="10"/>
                    </a:lnTo>
                    <a:lnTo>
                      <a:pt x="116" y="16"/>
                    </a:lnTo>
                    <a:lnTo>
                      <a:pt x="109" y="29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86" y="69"/>
                    </a:lnTo>
                    <a:lnTo>
                      <a:pt x="77" y="84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43" y="137"/>
                    </a:lnTo>
                    <a:lnTo>
                      <a:pt x="27" y="161"/>
                    </a:lnTo>
                    <a:lnTo>
                      <a:pt x="20" y="174"/>
                    </a:lnTo>
                    <a:lnTo>
                      <a:pt x="14" y="187"/>
                    </a:lnTo>
                    <a:lnTo>
                      <a:pt x="9" y="201"/>
                    </a:lnTo>
                    <a:lnTo>
                      <a:pt x="4" y="214"/>
                    </a:lnTo>
                    <a:lnTo>
                      <a:pt x="4" y="214"/>
                    </a:lnTo>
                    <a:lnTo>
                      <a:pt x="2" y="215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2" y="224"/>
                    </a:lnTo>
                    <a:lnTo>
                      <a:pt x="3" y="226"/>
                    </a:lnTo>
                    <a:lnTo>
                      <a:pt x="5" y="228"/>
                    </a:lnTo>
                    <a:lnTo>
                      <a:pt x="9" y="226"/>
                    </a:lnTo>
                    <a:lnTo>
                      <a:pt x="10" y="225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5" y="208"/>
                    </a:lnTo>
                    <a:lnTo>
                      <a:pt x="22" y="192"/>
                    </a:lnTo>
                    <a:lnTo>
                      <a:pt x="29" y="176"/>
                    </a:lnTo>
                    <a:lnTo>
                      <a:pt x="39" y="160"/>
                    </a:lnTo>
                    <a:lnTo>
                      <a:pt x="57" y="13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94" y="74"/>
                    </a:lnTo>
                    <a:lnTo>
                      <a:pt x="103" y="59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6" y="34"/>
                    </a:lnTo>
                    <a:lnTo>
                      <a:pt x="121" y="25"/>
                    </a:lnTo>
                    <a:lnTo>
                      <a:pt x="125" y="16"/>
                    </a:lnTo>
                    <a:lnTo>
                      <a:pt x="128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8" y="2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19" y="3"/>
                    </a:lnTo>
                    <a:lnTo>
                      <a:pt x="1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2" name="chenying0907 900"/>
              <p:cNvSpPr/>
              <p:nvPr/>
            </p:nvSpPr>
            <p:spPr bwMode="auto">
              <a:xfrm>
                <a:off x="4746625" y="1685925"/>
                <a:ext cx="85725" cy="12700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30" y="34"/>
                  </a:cxn>
                  <a:cxn ang="0">
                    <a:pos x="119" y="49"/>
                  </a:cxn>
                  <a:cxn ang="0">
                    <a:pos x="109" y="67"/>
                  </a:cxn>
                  <a:cxn ang="0">
                    <a:pos x="109" y="67"/>
                  </a:cxn>
                  <a:cxn ang="0">
                    <a:pos x="89" y="101"/>
                  </a:cxn>
                  <a:cxn ang="0">
                    <a:pos x="69" y="135"/>
                  </a:cxn>
                  <a:cxn ang="0">
                    <a:pos x="69" y="135"/>
                  </a:cxn>
                  <a:cxn ang="0">
                    <a:pos x="57" y="151"/>
                  </a:cxn>
                  <a:cxn ang="0">
                    <a:pos x="45" y="167"/>
                  </a:cxn>
                  <a:cxn ang="0">
                    <a:pos x="33" y="183"/>
                  </a:cxn>
                  <a:cxn ang="0">
                    <a:pos x="20" y="199"/>
                  </a:cxn>
                  <a:cxn ang="0">
                    <a:pos x="20" y="199"/>
                  </a:cxn>
                  <a:cxn ang="0">
                    <a:pos x="13" y="208"/>
                  </a:cxn>
                  <a:cxn ang="0">
                    <a:pos x="6" y="217"/>
                  </a:cxn>
                  <a:cxn ang="0">
                    <a:pos x="4" y="222"/>
                  </a:cxn>
                  <a:cxn ang="0">
                    <a:pos x="2" y="227"/>
                  </a:cxn>
                  <a:cxn ang="0">
                    <a:pos x="0" y="232"/>
                  </a:cxn>
                  <a:cxn ang="0">
                    <a:pos x="2" y="237"/>
                  </a:cxn>
                  <a:cxn ang="0">
                    <a:pos x="2" y="237"/>
                  </a:cxn>
                  <a:cxn ang="0">
                    <a:pos x="2" y="239"/>
                  </a:cxn>
                  <a:cxn ang="0">
                    <a:pos x="4" y="240"/>
                  </a:cxn>
                  <a:cxn ang="0">
                    <a:pos x="5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10" y="239"/>
                  </a:cxn>
                  <a:cxn ang="0">
                    <a:pos x="11" y="237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0" y="232"/>
                  </a:cxn>
                  <a:cxn ang="0">
                    <a:pos x="11" y="229"/>
                  </a:cxn>
                  <a:cxn ang="0">
                    <a:pos x="14" y="222"/>
                  </a:cxn>
                  <a:cxn ang="0">
                    <a:pos x="19" y="214"/>
                  </a:cxn>
                  <a:cxn ang="0">
                    <a:pos x="25" y="205"/>
                  </a:cxn>
                  <a:cxn ang="0">
                    <a:pos x="38" y="190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67" y="152"/>
                  </a:cxn>
                  <a:cxn ang="0">
                    <a:pos x="77" y="139"/>
                  </a:cxn>
                  <a:cxn ang="0">
                    <a:pos x="85" y="125"/>
                  </a:cxn>
                  <a:cxn ang="0">
                    <a:pos x="85" y="125"/>
                  </a:cxn>
                  <a:cxn ang="0">
                    <a:pos x="104" y="95"/>
                  </a:cxn>
                  <a:cxn ang="0">
                    <a:pos x="120" y="64"/>
                  </a:cxn>
                  <a:cxn ang="0">
                    <a:pos x="120" y="64"/>
                  </a:cxn>
                  <a:cxn ang="0">
                    <a:pos x="130" y="49"/>
                  </a:cxn>
                  <a:cxn ang="0">
                    <a:pos x="140" y="35"/>
                  </a:cxn>
                  <a:cxn ang="0">
                    <a:pos x="162" y="7"/>
                  </a:cxn>
                  <a:cxn ang="0">
                    <a:pos x="162" y="7"/>
                  </a:cxn>
                  <a:cxn ang="0">
                    <a:pos x="163" y="5"/>
                  </a:cxn>
                  <a:cxn ang="0">
                    <a:pos x="163" y="3"/>
                  </a:cxn>
                  <a:cxn ang="0">
                    <a:pos x="162" y="2"/>
                  </a:cxn>
                  <a:cxn ang="0">
                    <a:pos x="161" y="1"/>
                  </a:cxn>
                  <a:cxn ang="0">
                    <a:pos x="156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41">
                    <a:moveTo>
                      <a:pt x="153" y="2"/>
                    </a:moveTo>
                    <a:lnTo>
                      <a:pt x="153" y="2"/>
                    </a:lnTo>
                    <a:lnTo>
                      <a:pt x="130" y="34"/>
                    </a:lnTo>
                    <a:lnTo>
                      <a:pt x="119" y="49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89" y="101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57" y="151"/>
                    </a:lnTo>
                    <a:lnTo>
                      <a:pt x="45" y="167"/>
                    </a:lnTo>
                    <a:lnTo>
                      <a:pt x="33" y="183"/>
                    </a:lnTo>
                    <a:lnTo>
                      <a:pt x="20" y="199"/>
                    </a:lnTo>
                    <a:lnTo>
                      <a:pt x="20" y="199"/>
                    </a:lnTo>
                    <a:lnTo>
                      <a:pt x="13" y="208"/>
                    </a:lnTo>
                    <a:lnTo>
                      <a:pt x="6" y="217"/>
                    </a:lnTo>
                    <a:lnTo>
                      <a:pt x="4" y="222"/>
                    </a:lnTo>
                    <a:lnTo>
                      <a:pt x="2" y="227"/>
                    </a:lnTo>
                    <a:lnTo>
                      <a:pt x="0" y="232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2" y="239"/>
                    </a:lnTo>
                    <a:lnTo>
                      <a:pt x="4" y="240"/>
                    </a:lnTo>
                    <a:lnTo>
                      <a:pt x="5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10" y="239"/>
                    </a:lnTo>
                    <a:lnTo>
                      <a:pt x="11" y="237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0" y="232"/>
                    </a:lnTo>
                    <a:lnTo>
                      <a:pt x="11" y="229"/>
                    </a:lnTo>
                    <a:lnTo>
                      <a:pt x="14" y="222"/>
                    </a:lnTo>
                    <a:lnTo>
                      <a:pt x="19" y="214"/>
                    </a:lnTo>
                    <a:lnTo>
                      <a:pt x="25" y="205"/>
                    </a:lnTo>
                    <a:lnTo>
                      <a:pt x="38" y="190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67" y="152"/>
                    </a:lnTo>
                    <a:lnTo>
                      <a:pt x="77" y="139"/>
                    </a:lnTo>
                    <a:lnTo>
                      <a:pt x="85" y="125"/>
                    </a:lnTo>
                    <a:lnTo>
                      <a:pt x="85" y="125"/>
                    </a:lnTo>
                    <a:lnTo>
                      <a:pt x="104" y="95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30" y="49"/>
                    </a:lnTo>
                    <a:lnTo>
                      <a:pt x="140" y="35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63" y="5"/>
                    </a:lnTo>
                    <a:lnTo>
                      <a:pt x="163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3" name="chenying0907 901"/>
              <p:cNvSpPr/>
              <p:nvPr/>
            </p:nvSpPr>
            <p:spPr bwMode="auto">
              <a:xfrm>
                <a:off x="4772025" y="1747838"/>
                <a:ext cx="61913" cy="90488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5" y="12"/>
                  </a:cxn>
                  <a:cxn ang="0">
                    <a:pos x="101" y="21"/>
                  </a:cxn>
                  <a:cxn ang="0">
                    <a:pos x="95" y="29"/>
                  </a:cxn>
                  <a:cxn ang="0">
                    <a:pos x="88" y="38"/>
                  </a:cxn>
                  <a:cxn ang="0">
                    <a:pos x="74" y="53"/>
                  </a:cxn>
                  <a:cxn ang="0">
                    <a:pos x="67" y="61"/>
                  </a:cxn>
                  <a:cxn ang="0">
                    <a:pos x="62" y="69"/>
                  </a:cxn>
                  <a:cxn ang="0">
                    <a:pos x="62" y="69"/>
                  </a:cxn>
                  <a:cxn ang="0">
                    <a:pos x="29" y="114"/>
                  </a:cxn>
                  <a:cxn ang="0">
                    <a:pos x="13" y="138"/>
                  </a:cxn>
                  <a:cxn ang="0">
                    <a:pos x="6" y="150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2" y="170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8"/>
                  </a:cxn>
                  <a:cxn ang="0">
                    <a:pos x="8" y="168"/>
                  </a:cxn>
                  <a:cxn ang="0">
                    <a:pos x="15" y="155"/>
                  </a:cxn>
                  <a:cxn ang="0">
                    <a:pos x="22" y="143"/>
                  </a:cxn>
                  <a:cxn ang="0">
                    <a:pos x="36" y="119"/>
                  </a:cxn>
                  <a:cxn ang="0">
                    <a:pos x="53" y="96"/>
                  </a:cxn>
                  <a:cxn ang="0">
                    <a:pos x="70" y="74"/>
                  </a:cxn>
                  <a:cxn ang="0">
                    <a:pos x="70" y="74"/>
                  </a:cxn>
                  <a:cxn ang="0">
                    <a:pos x="83" y="58"/>
                  </a:cxn>
                  <a:cxn ang="0">
                    <a:pos x="97" y="42"/>
                  </a:cxn>
                  <a:cxn ang="0">
                    <a:pos x="103" y="32"/>
                  </a:cxn>
                  <a:cxn ang="0">
                    <a:pos x="110" y="24"/>
                  </a:cxn>
                  <a:cxn ang="0">
                    <a:pos x="115" y="15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8" y="3"/>
                  </a:cxn>
                  <a:cxn ang="0">
                    <a:pos x="117" y="2"/>
                  </a:cxn>
                  <a:cxn ang="0">
                    <a:pos x="116" y="0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0" y="1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171">
                    <a:moveTo>
                      <a:pt x="109" y="3"/>
                    </a:moveTo>
                    <a:lnTo>
                      <a:pt x="109" y="3"/>
                    </a:lnTo>
                    <a:lnTo>
                      <a:pt x="105" y="12"/>
                    </a:lnTo>
                    <a:lnTo>
                      <a:pt x="101" y="21"/>
                    </a:lnTo>
                    <a:lnTo>
                      <a:pt x="95" y="29"/>
                    </a:lnTo>
                    <a:lnTo>
                      <a:pt x="88" y="38"/>
                    </a:lnTo>
                    <a:lnTo>
                      <a:pt x="74" y="53"/>
                    </a:lnTo>
                    <a:lnTo>
                      <a:pt x="67" y="61"/>
                    </a:lnTo>
                    <a:lnTo>
                      <a:pt x="62" y="69"/>
                    </a:lnTo>
                    <a:lnTo>
                      <a:pt x="62" y="69"/>
                    </a:lnTo>
                    <a:lnTo>
                      <a:pt x="29" y="114"/>
                    </a:lnTo>
                    <a:lnTo>
                      <a:pt x="13" y="138"/>
                    </a:lnTo>
                    <a:lnTo>
                      <a:pt x="6" y="150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15" y="155"/>
                    </a:lnTo>
                    <a:lnTo>
                      <a:pt x="22" y="143"/>
                    </a:lnTo>
                    <a:lnTo>
                      <a:pt x="36" y="119"/>
                    </a:lnTo>
                    <a:lnTo>
                      <a:pt x="53" y="96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83" y="58"/>
                    </a:lnTo>
                    <a:lnTo>
                      <a:pt x="97" y="42"/>
                    </a:lnTo>
                    <a:lnTo>
                      <a:pt x="103" y="32"/>
                    </a:lnTo>
                    <a:lnTo>
                      <a:pt x="110" y="24"/>
                    </a:lnTo>
                    <a:lnTo>
                      <a:pt x="115" y="1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8" y="3"/>
                    </a:lnTo>
                    <a:lnTo>
                      <a:pt x="117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0" y="1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4" name="chenying0907 902"/>
              <p:cNvSpPr>
                <a:spLocks noEditPoints="1"/>
              </p:cNvSpPr>
              <p:nvPr/>
            </p:nvSpPr>
            <p:spPr bwMode="auto">
              <a:xfrm>
                <a:off x="4194175" y="1665288"/>
                <a:ext cx="217488" cy="206375"/>
              </a:xfrm>
              <a:custGeom>
                <a:avLst/>
                <a:gdLst/>
                <a:ahLst/>
                <a:cxnLst>
                  <a:cxn ang="0">
                    <a:pos x="213" y="391"/>
                  </a:cxn>
                  <a:cxn ang="0">
                    <a:pos x="160" y="381"/>
                  </a:cxn>
                  <a:cxn ang="0">
                    <a:pos x="109" y="359"/>
                  </a:cxn>
                  <a:cxn ang="0">
                    <a:pos x="63" y="328"/>
                  </a:cxn>
                  <a:cxn ang="0">
                    <a:pos x="27" y="289"/>
                  </a:cxn>
                  <a:cxn ang="0">
                    <a:pos x="5" y="241"/>
                  </a:cxn>
                  <a:cxn ang="0">
                    <a:pos x="1" y="216"/>
                  </a:cxn>
                  <a:cxn ang="0">
                    <a:pos x="0" y="182"/>
                  </a:cxn>
                  <a:cxn ang="0">
                    <a:pos x="6" y="151"/>
                  </a:cxn>
                  <a:cxn ang="0">
                    <a:pos x="29" y="103"/>
                  </a:cxn>
                  <a:cxn ang="0">
                    <a:pos x="46" y="80"/>
                  </a:cxn>
                  <a:cxn ang="0">
                    <a:pos x="75" y="52"/>
                  </a:cxn>
                  <a:cxn ang="0">
                    <a:pos x="109" y="30"/>
                  </a:cxn>
                  <a:cxn ang="0">
                    <a:pos x="146" y="14"/>
                  </a:cxn>
                  <a:cxn ang="0">
                    <a:pos x="186" y="3"/>
                  </a:cxn>
                  <a:cxn ang="0">
                    <a:pos x="227" y="0"/>
                  </a:cxn>
                  <a:cxn ang="0">
                    <a:pos x="234" y="0"/>
                  </a:cxn>
                  <a:cxn ang="0">
                    <a:pos x="246" y="5"/>
                  </a:cxn>
                  <a:cxn ang="0">
                    <a:pos x="267" y="6"/>
                  </a:cxn>
                  <a:cxn ang="0">
                    <a:pos x="312" y="18"/>
                  </a:cxn>
                  <a:cxn ang="0">
                    <a:pos x="348" y="41"/>
                  </a:cxn>
                  <a:cxn ang="0">
                    <a:pos x="376" y="72"/>
                  </a:cxn>
                  <a:cxn ang="0">
                    <a:pos x="396" y="108"/>
                  </a:cxn>
                  <a:cxn ang="0">
                    <a:pos x="407" y="146"/>
                  </a:cxn>
                  <a:cxn ang="0">
                    <a:pos x="411" y="179"/>
                  </a:cxn>
                  <a:cxn ang="0">
                    <a:pos x="408" y="230"/>
                  </a:cxn>
                  <a:cxn ang="0">
                    <a:pos x="395" y="278"/>
                  </a:cxn>
                  <a:cxn ang="0">
                    <a:pos x="369" y="324"/>
                  </a:cxn>
                  <a:cxn ang="0">
                    <a:pos x="331" y="360"/>
                  </a:cxn>
                  <a:cxn ang="0">
                    <a:pos x="299" y="378"/>
                  </a:cxn>
                  <a:cxn ang="0">
                    <a:pos x="249" y="390"/>
                  </a:cxn>
                  <a:cxn ang="0">
                    <a:pos x="203" y="45"/>
                  </a:cxn>
                  <a:cxn ang="0">
                    <a:pos x="178" y="51"/>
                  </a:cxn>
                  <a:cxn ang="0">
                    <a:pos x="141" y="65"/>
                  </a:cxn>
                  <a:cxn ang="0">
                    <a:pos x="106" y="87"/>
                  </a:cxn>
                  <a:cxn ang="0">
                    <a:pos x="75" y="113"/>
                  </a:cxn>
                  <a:cxn ang="0">
                    <a:pos x="52" y="144"/>
                  </a:cxn>
                  <a:cxn ang="0">
                    <a:pos x="42" y="167"/>
                  </a:cxn>
                  <a:cxn ang="0">
                    <a:pos x="37" y="203"/>
                  </a:cxn>
                  <a:cxn ang="0">
                    <a:pos x="47" y="239"/>
                  </a:cxn>
                  <a:cxn ang="0">
                    <a:pos x="60" y="263"/>
                  </a:cxn>
                  <a:cxn ang="0">
                    <a:pos x="75" y="278"/>
                  </a:cxn>
                  <a:cxn ang="0">
                    <a:pos x="125" y="316"/>
                  </a:cxn>
                  <a:cxn ang="0">
                    <a:pos x="188" y="344"/>
                  </a:cxn>
                  <a:cxn ang="0">
                    <a:pos x="222" y="350"/>
                  </a:cxn>
                  <a:cxn ang="0">
                    <a:pos x="245" y="350"/>
                  </a:cxn>
                  <a:cxn ang="0">
                    <a:pos x="278" y="342"/>
                  </a:cxn>
                  <a:cxn ang="0">
                    <a:pos x="306" y="327"/>
                  </a:cxn>
                  <a:cxn ang="0">
                    <a:pos x="324" y="310"/>
                  </a:cxn>
                  <a:cxn ang="0">
                    <a:pos x="346" y="278"/>
                  </a:cxn>
                  <a:cxn ang="0">
                    <a:pos x="362" y="241"/>
                  </a:cxn>
                  <a:cxn ang="0">
                    <a:pos x="370" y="203"/>
                  </a:cxn>
                  <a:cxn ang="0">
                    <a:pos x="369" y="164"/>
                  </a:cxn>
                  <a:cxn ang="0">
                    <a:pos x="359" y="126"/>
                  </a:cxn>
                  <a:cxn ang="0">
                    <a:pos x="350" y="108"/>
                  </a:cxn>
                  <a:cxn ang="0">
                    <a:pos x="334" y="85"/>
                  </a:cxn>
                  <a:cxn ang="0">
                    <a:pos x="313" y="68"/>
                  </a:cxn>
                  <a:cxn ang="0">
                    <a:pos x="289" y="55"/>
                  </a:cxn>
                  <a:cxn ang="0">
                    <a:pos x="262" y="48"/>
                  </a:cxn>
                  <a:cxn ang="0">
                    <a:pos x="241" y="47"/>
                  </a:cxn>
                  <a:cxn ang="0">
                    <a:pos x="218" y="49"/>
                  </a:cxn>
                  <a:cxn ang="0">
                    <a:pos x="210" y="47"/>
                  </a:cxn>
                </a:cxnLst>
                <a:rect l="0" t="0" r="r" b="b"/>
                <a:pathLst>
                  <a:path w="411" h="391">
                    <a:moveTo>
                      <a:pt x="231" y="391"/>
                    </a:moveTo>
                    <a:lnTo>
                      <a:pt x="231" y="391"/>
                    </a:lnTo>
                    <a:lnTo>
                      <a:pt x="213" y="391"/>
                    </a:lnTo>
                    <a:lnTo>
                      <a:pt x="195" y="389"/>
                    </a:lnTo>
                    <a:lnTo>
                      <a:pt x="178" y="385"/>
                    </a:lnTo>
                    <a:lnTo>
                      <a:pt x="160" y="381"/>
                    </a:lnTo>
                    <a:lnTo>
                      <a:pt x="143" y="374"/>
                    </a:lnTo>
                    <a:lnTo>
                      <a:pt x="125" y="367"/>
                    </a:lnTo>
                    <a:lnTo>
                      <a:pt x="109" y="359"/>
                    </a:lnTo>
                    <a:lnTo>
                      <a:pt x="92" y="350"/>
                    </a:lnTo>
                    <a:lnTo>
                      <a:pt x="78" y="339"/>
                    </a:lnTo>
                    <a:lnTo>
                      <a:pt x="63" y="328"/>
                    </a:lnTo>
                    <a:lnTo>
                      <a:pt x="50" y="315"/>
                    </a:lnTo>
                    <a:lnTo>
                      <a:pt x="37" y="303"/>
                    </a:lnTo>
                    <a:lnTo>
                      <a:pt x="27" y="289"/>
                    </a:lnTo>
                    <a:lnTo>
                      <a:pt x="18" y="273"/>
                    </a:lnTo>
                    <a:lnTo>
                      <a:pt x="11" y="258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3" y="229"/>
                    </a:lnTo>
                    <a:lnTo>
                      <a:pt x="1" y="216"/>
                    </a:lnTo>
                    <a:lnTo>
                      <a:pt x="0" y="204"/>
                    </a:lnTo>
                    <a:lnTo>
                      <a:pt x="0" y="193"/>
                    </a:lnTo>
                    <a:lnTo>
                      <a:pt x="0" y="182"/>
                    </a:lnTo>
                    <a:lnTo>
                      <a:pt x="1" y="171"/>
                    </a:lnTo>
                    <a:lnTo>
                      <a:pt x="3" y="160"/>
                    </a:lnTo>
                    <a:lnTo>
                      <a:pt x="6" y="151"/>
                    </a:lnTo>
                    <a:lnTo>
                      <a:pt x="13" y="133"/>
                    </a:lnTo>
                    <a:lnTo>
                      <a:pt x="20" y="117"/>
                    </a:lnTo>
                    <a:lnTo>
                      <a:pt x="29" y="103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46" y="80"/>
                    </a:lnTo>
                    <a:lnTo>
                      <a:pt x="55" y="70"/>
                    </a:lnTo>
                    <a:lnTo>
                      <a:pt x="64" y="61"/>
                    </a:lnTo>
                    <a:lnTo>
                      <a:pt x="75" y="52"/>
                    </a:lnTo>
                    <a:lnTo>
                      <a:pt x="86" y="45"/>
                    </a:lnTo>
                    <a:lnTo>
                      <a:pt x="97" y="38"/>
                    </a:lnTo>
                    <a:lnTo>
                      <a:pt x="109" y="30"/>
                    </a:lnTo>
                    <a:lnTo>
                      <a:pt x="121" y="24"/>
                    </a:lnTo>
                    <a:lnTo>
                      <a:pt x="134" y="19"/>
                    </a:lnTo>
                    <a:lnTo>
                      <a:pt x="146" y="14"/>
                    </a:lnTo>
                    <a:lnTo>
                      <a:pt x="159" y="10"/>
                    </a:lnTo>
                    <a:lnTo>
                      <a:pt x="173" y="7"/>
                    </a:lnTo>
                    <a:lnTo>
                      <a:pt x="186" y="3"/>
                    </a:lnTo>
                    <a:lnTo>
                      <a:pt x="200" y="1"/>
                    </a:lnTo>
                    <a:lnTo>
                      <a:pt x="213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9" y="1"/>
                    </a:lnTo>
                    <a:lnTo>
                      <a:pt x="243" y="3"/>
                    </a:lnTo>
                    <a:lnTo>
                      <a:pt x="246" y="5"/>
                    </a:lnTo>
                    <a:lnTo>
                      <a:pt x="249" y="5"/>
                    </a:lnTo>
                    <a:lnTo>
                      <a:pt x="249" y="5"/>
                    </a:lnTo>
                    <a:lnTo>
                      <a:pt x="267" y="6"/>
                    </a:lnTo>
                    <a:lnTo>
                      <a:pt x="283" y="9"/>
                    </a:lnTo>
                    <a:lnTo>
                      <a:pt x="299" y="13"/>
                    </a:lnTo>
                    <a:lnTo>
                      <a:pt x="312" y="18"/>
                    </a:lnTo>
                    <a:lnTo>
                      <a:pt x="326" y="24"/>
                    </a:lnTo>
                    <a:lnTo>
                      <a:pt x="338" y="32"/>
                    </a:lnTo>
                    <a:lnTo>
                      <a:pt x="348" y="41"/>
                    </a:lnTo>
                    <a:lnTo>
                      <a:pt x="359" y="50"/>
                    </a:lnTo>
                    <a:lnTo>
                      <a:pt x="368" y="60"/>
                    </a:lnTo>
                    <a:lnTo>
                      <a:pt x="376" y="72"/>
                    </a:lnTo>
                    <a:lnTo>
                      <a:pt x="383" y="83"/>
                    </a:lnTo>
                    <a:lnTo>
                      <a:pt x="390" y="95"/>
                    </a:lnTo>
                    <a:lnTo>
                      <a:pt x="396" y="108"/>
                    </a:lnTo>
                    <a:lnTo>
                      <a:pt x="400" y="120"/>
                    </a:lnTo>
                    <a:lnTo>
                      <a:pt x="404" y="134"/>
                    </a:lnTo>
                    <a:lnTo>
                      <a:pt x="407" y="146"/>
                    </a:lnTo>
                    <a:lnTo>
                      <a:pt x="407" y="146"/>
                    </a:lnTo>
                    <a:lnTo>
                      <a:pt x="409" y="163"/>
                    </a:lnTo>
                    <a:lnTo>
                      <a:pt x="411" y="179"/>
                    </a:lnTo>
                    <a:lnTo>
                      <a:pt x="411" y="196"/>
                    </a:lnTo>
                    <a:lnTo>
                      <a:pt x="410" y="212"/>
                    </a:lnTo>
                    <a:lnTo>
                      <a:pt x="408" y="230"/>
                    </a:lnTo>
                    <a:lnTo>
                      <a:pt x="405" y="246"/>
                    </a:lnTo>
                    <a:lnTo>
                      <a:pt x="400" y="263"/>
                    </a:lnTo>
                    <a:lnTo>
                      <a:pt x="395" y="278"/>
                    </a:lnTo>
                    <a:lnTo>
                      <a:pt x="388" y="295"/>
                    </a:lnTo>
                    <a:lnTo>
                      <a:pt x="378" y="309"/>
                    </a:lnTo>
                    <a:lnTo>
                      <a:pt x="369" y="324"/>
                    </a:lnTo>
                    <a:lnTo>
                      <a:pt x="358" y="337"/>
                    </a:lnTo>
                    <a:lnTo>
                      <a:pt x="345" y="348"/>
                    </a:lnTo>
                    <a:lnTo>
                      <a:pt x="331" y="360"/>
                    </a:lnTo>
                    <a:lnTo>
                      <a:pt x="315" y="370"/>
                    </a:lnTo>
                    <a:lnTo>
                      <a:pt x="299" y="378"/>
                    </a:lnTo>
                    <a:lnTo>
                      <a:pt x="299" y="378"/>
                    </a:lnTo>
                    <a:lnTo>
                      <a:pt x="283" y="384"/>
                    </a:lnTo>
                    <a:lnTo>
                      <a:pt x="267" y="388"/>
                    </a:lnTo>
                    <a:lnTo>
                      <a:pt x="249" y="390"/>
                    </a:lnTo>
                    <a:lnTo>
                      <a:pt x="231" y="391"/>
                    </a:lnTo>
                    <a:lnTo>
                      <a:pt x="231" y="391"/>
                    </a:lnTo>
                    <a:close/>
                    <a:moveTo>
                      <a:pt x="203" y="45"/>
                    </a:moveTo>
                    <a:lnTo>
                      <a:pt x="203" y="45"/>
                    </a:lnTo>
                    <a:lnTo>
                      <a:pt x="190" y="48"/>
                    </a:lnTo>
                    <a:lnTo>
                      <a:pt x="178" y="51"/>
                    </a:lnTo>
                    <a:lnTo>
                      <a:pt x="166" y="55"/>
                    </a:lnTo>
                    <a:lnTo>
                      <a:pt x="153" y="60"/>
                    </a:lnTo>
                    <a:lnTo>
                      <a:pt x="141" y="65"/>
                    </a:lnTo>
                    <a:lnTo>
                      <a:pt x="128" y="72"/>
                    </a:lnTo>
                    <a:lnTo>
                      <a:pt x="117" y="79"/>
                    </a:lnTo>
                    <a:lnTo>
                      <a:pt x="106" y="87"/>
                    </a:lnTo>
                    <a:lnTo>
                      <a:pt x="95" y="95"/>
                    </a:lnTo>
                    <a:lnTo>
                      <a:pt x="85" y="104"/>
                    </a:lnTo>
                    <a:lnTo>
                      <a:pt x="75" y="113"/>
                    </a:lnTo>
                    <a:lnTo>
                      <a:pt x="66" y="123"/>
                    </a:lnTo>
                    <a:lnTo>
                      <a:pt x="58" y="134"/>
                    </a:lnTo>
                    <a:lnTo>
                      <a:pt x="52" y="144"/>
                    </a:lnTo>
                    <a:lnTo>
                      <a:pt x="46" y="155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0" y="178"/>
                    </a:lnTo>
                    <a:lnTo>
                      <a:pt x="37" y="189"/>
                    </a:lnTo>
                    <a:lnTo>
                      <a:pt x="37" y="203"/>
                    </a:lnTo>
                    <a:lnTo>
                      <a:pt x="38" y="217"/>
                    </a:lnTo>
                    <a:lnTo>
                      <a:pt x="44" y="232"/>
                    </a:lnTo>
                    <a:lnTo>
                      <a:pt x="47" y="239"/>
                    </a:lnTo>
                    <a:lnTo>
                      <a:pt x="50" y="247"/>
                    </a:lnTo>
                    <a:lnTo>
                      <a:pt x="55" y="254"/>
                    </a:lnTo>
                    <a:lnTo>
                      <a:pt x="60" y="263"/>
                    </a:lnTo>
                    <a:lnTo>
                      <a:pt x="67" y="270"/>
                    </a:lnTo>
                    <a:lnTo>
                      <a:pt x="75" y="278"/>
                    </a:lnTo>
                    <a:lnTo>
                      <a:pt x="75" y="278"/>
                    </a:lnTo>
                    <a:lnTo>
                      <a:pt x="89" y="292"/>
                    </a:lnTo>
                    <a:lnTo>
                      <a:pt x="107" y="305"/>
                    </a:lnTo>
                    <a:lnTo>
                      <a:pt x="125" y="316"/>
                    </a:lnTo>
                    <a:lnTo>
                      <a:pt x="145" y="328"/>
                    </a:lnTo>
                    <a:lnTo>
                      <a:pt x="167" y="337"/>
                    </a:lnTo>
                    <a:lnTo>
                      <a:pt x="188" y="344"/>
                    </a:lnTo>
                    <a:lnTo>
                      <a:pt x="200" y="346"/>
                    </a:lnTo>
                    <a:lnTo>
                      <a:pt x="211" y="348"/>
                    </a:lnTo>
                    <a:lnTo>
                      <a:pt x="222" y="350"/>
                    </a:lnTo>
                    <a:lnTo>
                      <a:pt x="233" y="351"/>
                    </a:lnTo>
                    <a:lnTo>
                      <a:pt x="233" y="351"/>
                    </a:lnTo>
                    <a:lnTo>
                      <a:pt x="245" y="350"/>
                    </a:lnTo>
                    <a:lnTo>
                      <a:pt x="256" y="348"/>
                    </a:lnTo>
                    <a:lnTo>
                      <a:pt x="267" y="346"/>
                    </a:lnTo>
                    <a:lnTo>
                      <a:pt x="278" y="342"/>
                    </a:lnTo>
                    <a:lnTo>
                      <a:pt x="287" y="338"/>
                    </a:lnTo>
                    <a:lnTo>
                      <a:pt x="297" y="333"/>
                    </a:lnTo>
                    <a:lnTo>
                      <a:pt x="306" y="327"/>
                    </a:lnTo>
                    <a:lnTo>
                      <a:pt x="314" y="320"/>
                    </a:lnTo>
                    <a:lnTo>
                      <a:pt x="314" y="320"/>
                    </a:lnTo>
                    <a:lnTo>
                      <a:pt x="324" y="310"/>
                    </a:lnTo>
                    <a:lnTo>
                      <a:pt x="332" y="300"/>
                    </a:lnTo>
                    <a:lnTo>
                      <a:pt x="340" y="290"/>
                    </a:lnTo>
                    <a:lnTo>
                      <a:pt x="346" y="278"/>
                    </a:lnTo>
                    <a:lnTo>
                      <a:pt x="352" y="266"/>
                    </a:lnTo>
                    <a:lnTo>
                      <a:pt x="358" y="254"/>
                    </a:lnTo>
                    <a:lnTo>
                      <a:pt x="362" y="241"/>
                    </a:lnTo>
                    <a:lnTo>
                      <a:pt x="366" y="229"/>
                    </a:lnTo>
                    <a:lnTo>
                      <a:pt x="368" y="215"/>
                    </a:lnTo>
                    <a:lnTo>
                      <a:pt x="370" y="203"/>
                    </a:lnTo>
                    <a:lnTo>
                      <a:pt x="370" y="189"/>
                    </a:lnTo>
                    <a:lnTo>
                      <a:pt x="370" y="176"/>
                    </a:lnTo>
                    <a:lnTo>
                      <a:pt x="369" y="164"/>
                    </a:lnTo>
                    <a:lnTo>
                      <a:pt x="367" y="151"/>
                    </a:lnTo>
                    <a:lnTo>
                      <a:pt x="364" y="138"/>
                    </a:lnTo>
                    <a:lnTo>
                      <a:pt x="359" y="126"/>
                    </a:lnTo>
                    <a:lnTo>
                      <a:pt x="359" y="126"/>
                    </a:lnTo>
                    <a:lnTo>
                      <a:pt x="356" y="117"/>
                    </a:lnTo>
                    <a:lnTo>
                      <a:pt x="350" y="108"/>
                    </a:lnTo>
                    <a:lnTo>
                      <a:pt x="345" y="101"/>
                    </a:lnTo>
                    <a:lnTo>
                      <a:pt x="340" y="92"/>
                    </a:lnTo>
                    <a:lnTo>
                      <a:pt x="334" y="85"/>
                    </a:lnTo>
                    <a:lnTo>
                      <a:pt x="328" y="79"/>
                    </a:lnTo>
                    <a:lnTo>
                      <a:pt x="320" y="73"/>
                    </a:lnTo>
                    <a:lnTo>
                      <a:pt x="313" y="68"/>
                    </a:lnTo>
                    <a:lnTo>
                      <a:pt x="306" y="63"/>
                    </a:lnTo>
                    <a:lnTo>
                      <a:pt x="298" y="59"/>
                    </a:lnTo>
                    <a:lnTo>
                      <a:pt x="289" y="55"/>
                    </a:lnTo>
                    <a:lnTo>
                      <a:pt x="280" y="52"/>
                    </a:lnTo>
                    <a:lnTo>
                      <a:pt x="271" y="50"/>
                    </a:lnTo>
                    <a:lnTo>
                      <a:pt x="262" y="48"/>
                    </a:lnTo>
                    <a:lnTo>
                      <a:pt x="251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21" y="48"/>
                    </a:lnTo>
                    <a:lnTo>
                      <a:pt x="221" y="48"/>
                    </a:lnTo>
                    <a:lnTo>
                      <a:pt x="218" y="49"/>
                    </a:lnTo>
                    <a:lnTo>
                      <a:pt x="218" y="49"/>
                    </a:lnTo>
                    <a:lnTo>
                      <a:pt x="214" y="48"/>
                    </a:lnTo>
                    <a:lnTo>
                      <a:pt x="210" y="47"/>
                    </a:lnTo>
                    <a:lnTo>
                      <a:pt x="207" y="45"/>
                    </a:lnTo>
                    <a:lnTo>
                      <a:pt x="203" y="4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5" name="chenying0907 903"/>
              <p:cNvSpPr>
                <a:spLocks noEditPoints="1"/>
              </p:cNvSpPr>
              <p:nvPr/>
            </p:nvSpPr>
            <p:spPr bwMode="auto">
              <a:xfrm>
                <a:off x="4197350" y="1404938"/>
                <a:ext cx="449263" cy="444500"/>
              </a:xfrm>
              <a:custGeom>
                <a:avLst/>
                <a:gdLst/>
                <a:ahLst/>
                <a:cxnLst>
                  <a:cxn ang="0">
                    <a:pos x="735" y="833"/>
                  </a:cxn>
                  <a:cxn ang="0">
                    <a:pos x="616" y="832"/>
                  </a:cxn>
                  <a:cxn ang="0">
                    <a:pos x="603" y="831"/>
                  </a:cxn>
                  <a:cxn ang="0">
                    <a:pos x="588" y="829"/>
                  </a:cxn>
                  <a:cxn ang="0">
                    <a:pos x="575" y="811"/>
                  </a:cxn>
                  <a:cxn ang="0">
                    <a:pos x="562" y="767"/>
                  </a:cxn>
                  <a:cxn ang="0">
                    <a:pos x="559" y="714"/>
                  </a:cxn>
                  <a:cxn ang="0">
                    <a:pos x="551" y="661"/>
                  </a:cxn>
                  <a:cxn ang="0">
                    <a:pos x="522" y="582"/>
                  </a:cxn>
                  <a:cxn ang="0">
                    <a:pos x="482" y="510"/>
                  </a:cxn>
                  <a:cxn ang="0">
                    <a:pos x="432" y="444"/>
                  </a:cxn>
                  <a:cxn ang="0">
                    <a:pos x="375" y="389"/>
                  </a:cxn>
                  <a:cxn ang="0">
                    <a:pos x="339" y="363"/>
                  </a:cxn>
                  <a:cxn ang="0">
                    <a:pos x="270" y="330"/>
                  </a:cxn>
                  <a:cxn ang="0">
                    <a:pos x="134" y="299"/>
                  </a:cxn>
                  <a:cxn ang="0">
                    <a:pos x="93" y="296"/>
                  </a:cxn>
                  <a:cxn ang="0">
                    <a:pos x="50" y="287"/>
                  </a:cxn>
                  <a:cxn ang="0">
                    <a:pos x="35" y="271"/>
                  </a:cxn>
                  <a:cxn ang="0">
                    <a:pos x="27" y="263"/>
                  </a:cxn>
                  <a:cxn ang="0">
                    <a:pos x="14" y="223"/>
                  </a:cxn>
                  <a:cxn ang="0">
                    <a:pos x="0" y="99"/>
                  </a:cxn>
                  <a:cxn ang="0">
                    <a:pos x="11" y="14"/>
                  </a:cxn>
                  <a:cxn ang="0">
                    <a:pos x="19" y="3"/>
                  </a:cxn>
                  <a:cxn ang="0">
                    <a:pos x="34" y="1"/>
                  </a:cxn>
                  <a:cxn ang="0">
                    <a:pos x="50" y="11"/>
                  </a:cxn>
                  <a:cxn ang="0">
                    <a:pos x="151" y="17"/>
                  </a:cxn>
                  <a:cxn ang="0">
                    <a:pos x="325" y="50"/>
                  </a:cxn>
                  <a:cxn ang="0">
                    <a:pos x="471" y="111"/>
                  </a:cxn>
                  <a:cxn ang="0">
                    <a:pos x="593" y="201"/>
                  </a:cxn>
                  <a:cxn ang="0">
                    <a:pos x="667" y="284"/>
                  </a:cxn>
                  <a:cxn ang="0">
                    <a:pos x="739" y="398"/>
                  </a:cxn>
                  <a:cxn ang="0">
                    <a:pos x="792" y="526"/>
                  </a:cxn>
                  <a:cxn ang="0">
                    <a:pos x="825" y="672"/>
                  </a:cxn>
                  <a:cxn ang="0">
                    <a:pos x="837" y="799"/>
                  </a:cxn>
                  <a:cxn ang="0">
                    <a:pos x="847" y="815"/>
                  </a:cxn>
                  <a:cxn ang="0">
                    <a:pos x="843" y="833"/>
                  </a:cxn>
                  <a:cxn ang="0">
                    <a:pos x="831" y="838"/>
                  </a:cxn>
                  <a:cxn ang="0">
                    <a:pos x="45" y="65"/>
                  </a:cxn>
                  <a:cxn ang="0">
                    <a:pos x="46" y="157"/>
                  </a:cxn>
                  <a:cxn ang="0">
                    <a:pos x="61" y="237"/>
                  </a:cxn>
                  <a:cxn ang="0">
                    <a:pos x="76" y="249"/>
                  </a:cxn>
                  <a:cxn ang="0">
                    <a:pos x="92" y="257"/>
                  </a:cxn>
                  <a:cxn ang="0">
                    <a:pos x="174" y="267"/>
                  </a:cxn>
                  <a:cxn ang="0">
                    <a:pos x="232" y="274"/>
                  </a:cxn>
                  <a:cxn ang="0">
                    <a:pos x="298" y="295"/>
                  </a:cxn>
                  <a:cxn ang="0">
                    <a:pos x="376" y="335"/>
                  </a:cxn>
                  <a:cxn ang="0">
                    <a:pos x="406" y="360"/>
                  </a:cxn>
                  <a:cxn ang="0">
                    <a:pos x="498" y="465"/>
                  </a:cxn>
                  <a:cxn ang="0">
                    <a:pos x="565" y="574"/>
                  </a:cxn>
                  <a:cxn ang="0">
                    <a:pos x="578" y="611"/>
                  </a:cxn>
                  <a:cxn ang="0">
                    <a:pos x="588" y="680"/>
                  </a:cxn>
                  <a:cxn ang="0">
                    <a:pos x="601" y="759"/>
                  </a:cxn>
                  <a:cxn ang="0">
                    <a:pos x="625" y="791"/>
                  </a:cxn>
                  <a:cxn ang="0">
                    <a:pos x="781" y="793"/>
                  </a:cxn>
                  <a:cxn ang="0">
                    <a:pos x="791" y="740"/>
                  </a:cxn>
                  <a:cxn ang="0">
                    <a:pos x="768" y="594"/>
                  </a:cxn>
                  <a:cxn ang="0">
                    <a:pos x="728" y="467"/>
                  </a:cxn>
                  <a:cxn ang="0">
                    <a:pos x="671" y="358"/>
                  </a:cxn>
                  <a:cxn ang="0">
                    <a:pos x="616" y="287"/>
                  </a:cxn>
                  <a:cxn ang="0">
                    <a:pos x="506" y="187"/>
                  </a:cxn>
                  <a:cxn ang="0">
                    <a:pos x="379" y="115"/>
                  </a:cxn>
                  <a:cxn ang="0">
                    <a:pos x="231" y="71"/>
                  </a:cxn>
                  <a:cxn ang="0">
                    <a:pos x="58" y="53"/>
                  </a:cxn>
                </a:cxnLst>
                <a:rect l="0" t="0" r="r" b="b"/>
                <a:pathLst>
                  <a:path w="847" h="838">
                    <a:moveTo>
                      <a:pt x="829" y="838"/>
                    </a:moveTo>
                    <a:lnTo>
                      <a:pt x="829" y="838"/>
                    </a:lnTo>
                    <a:lnTo>
                      <a:pt x="782" y="835"/>
                    </a:lnTo>
                    <a:lnTo>
                      <a:pt x="735" y="833"/>
                    </a:lnTo>
                    <a:lnTo>
                      <a:pt x="686" y="833"/>
                    </a:lnTo>
                    <a:lnTo>
                      <a:pt x="635" y="832"/>
                    </a:lnTo>
                    <a:lnTo>
                      <a:pt x="616" y="832"/>
                    </a:lnTo>
                    <a:lnTo>
                      <a:pt x="616" y="832"/>
                    </a:lnTo>
                    <a:lnTo>
                      <a:pt x="609" y="831"/>
                    </a:lnTo>
                    <a:lnTo>
                      <a:pt x="606" y="830"/>
                    </a:lnTo>
                    <a:lnTo>
                      <a:pt x="603" y="831"/>
                    </a:lnTo>
                    <a:lnTo>
                      <a:pt x="603" y="831"/>
                    </a:lnTo>
                    <a:lnTo>
                      <a:pt x="599" y="831"/>
                    </a:lnTo>
                    <a:lnTo>
                      <a:pt x="599" y="831"/>
                    </a:lnTo>
                    <a:lnTo>
                      <a:pt x="593" y="831"/>
                    </a:lnTo>
                    <a:lnTo>
                      <a:pt x="588" y="829"/>
                    </a:lnTo>
                    <a:lnTo>
                      <a:pt x="584" y="826"/>
                    </a:lnTo>
                    <a:lnTo>
                      <a:pt x="581" y="822"/>
                    </a:lnTo>
                    <a:lnTo>
                      <a:pt x="581" y="822"/>
                    </a:lnTo>
                    <a:lnTo>
                      <a:pt x="575" y="811"/>
                    </a:lnTo>
                    <a:lnTo>
                      <a:pt x="571" y="800"/>
                    </a:lnTo>
                    <a:lnTo>
                      <a:pt x="567" y="789"/>
                    </a:lnTo>
                    <a:lnTo>
                      <a:pt x="564" y="779"/>
                    </a:lnTo>
                    <a:lnTo>
                      <a:pt x="562" y="767"/>
                    </a:lnTo>
                    <a:lnTo>
                      <a:pt x="561" y="756"/>
                    </a:lnTo>
                    <a:lnTo>
                      <a:pt x="560" y="732"/>
                    </a:lnTo>
                    <a:lnTo>
                      <a:pt x="560" y="732"/>
                    </a:lnTo>
                    <a:lnTo>
                      <a:pt x="559" y="714"/>
                    </a:lnTo>
                    <a:lnTo>
                      <a:pt x="558" y="697"/>
                    </a:lnTo>
                    <a:lnTo>
                      <a:pt x="555" y="679"/>
                    </a:lnTo>
                    <a:lnTo>
                      <a:pt x="551" y="661"/>
                    </a:lnTo>
                    <a:lnTo>
                      <a:pt x="551" y="661"/>
                    </a:lnTo>
                    <a:lnTo>
                      <a:pt x="545" y="641"/>
                    </a:lnTo>
                    <a:lnTo>
                      <a:pt x="538" y="622"/>
                    </a:lnTo>
                    <a:lnTo>
                      <a:pt x="530" y="602"/>
                    </a:lnTo>
                    <a:lnTo>
                      <a:pt x="522" y="582"/>
                    </a:lnTo>
                    <a:lnTo>
                      <a:pt x="513" y="564"/>
                    </a:lnTo>
                    <a:lnTo>
                      <a:pt x="504" y="545"/>
                    </a:lnTo>
                    <a:lnTo>
                      <a:pt x="493" y="528"/>
                    </a:lnTo>
                    <a:lnTo>
                      <a:pt x="482" y="510"/>
                    </a:lnTo>
                    <a:lnTo>
                      <a:pt x="470" y="492"/>
                    </a:lnTo>
                    <a:lnTo>
                      <a:pt x="458" y="476"/>
                    </a:lnTo>
                    <a:lnTo>
                      <a:pt x="446" y="459"/>
                    </a:lnTo>
                    <a:lnTo>
                      <a:pt x="432" y="444"/>
                    </a:lnTo>
                    <a:lnTo>
                      <a:pt x="419" y="429"/>
                    </a:lnTo>
                    <a:lnTo>
                      <a:pt x="404" y="415"/>
                    </a:lnTo>
                    <a:lnTo>
                      <a:pt x="390" y="403"/>
                    </a:lnTo>
                    <a:lnTo>
                      <a:pt x="375" y="389"/>
                    </a:lnTo>
                    <a:lnTo>
                      <a:pt x="375" y="389"/>
                    </a:lnTo>
                    <a:lnTo>
                      <a:pt x="364" y="380"/>
                    </a:lnTo>
                    <a:lnTo>
                      <a:pt x="352" y="372"/>
                    </a:lnTo>
                    <a:lnTo>
                      <a:pt x="339" y="363"/>
                    </a:lnTo>
                    <a:lnTo>
                      <a:pt x="326" y="356"/>
                    </a:lnTo>
                    <a:lnTo>
                      <a:pt x="313" y="349"/>
                    </a:lnTo>
                    <a:lnTo>
                      <a:pt x="299" y="342"/>
                    </a:lnTo>
                    <a:lnTo>
                      <a:pt x="270" y="330"/>
                    </a:lnTo>
                    <a:lnTo>
                      <a:pt x="239" y="320"/>
                    </a:lnTo>
                    <a:lnTo>
                      <a:pt x="206" y="312"/>
                    </a:lnTo>
                    <a:lnTo>
                      <a:pt x="171" y="304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93" y="296"/>
                    </a:lnTo>
                    <a:lnTo>
                      <a:pt x="75" y="294"/>
                    </a:lnTo>
                    <a:lnTo>
                      <a:pt x="66" y="292"/>
                    </a:lnTo>
                    <a:lnTo>
                      <a:pt x="57" y="290"/>
                    </a:lnTo>
                    <a:lnTo>
                      <a:pt x="50" y="287"/>
                    </a:lnTo>
                    <a:lnTo>
                      <a:pt x="43" y="283"/>
                    </a:lnTo>
                    <a:lnTo>
                      <a:pt x="43" y="283"/>
                    </a:lnTo>
                    <a:lnTo>
                      <a:pt x="38" y="278"/>
                    </a:lnTo>
                    <a:lnTo>
                      <a:pt x="35" y="271"/>
                    </a:lnTo>
                    <a:lnTo>
                      <a:pt x="33" y="268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27" y="263"/>
                    </a:lnTo>
                    <a:lnTo>
                      <a:pt x="25" y="261"/>
                    </a:lnTo>
                    <a:lnTo>
                      <a:pt x="22" y="255"/>
                    </a:lnTo>
                    <a:lnTo>
                      <a:pt x="22" y="255"/>
                    </a:lnTo>
                    <a:lnTo>
                      <a:pt x="14" y="223"/>
                    </a:lnTo>
                    <a:lnTo>
                      <a:pt x="8" y="191"/>
                    </a:lnTo>
                    <a:lnTo>
                      <a:pt x="4" y="160"/>
                    </a:lnTo>
                    <a:lnTo>
                      <a:pt x="2" y="129"/>
                    </a:lnTo>
                    <a:lnTo>
                      <a:pt x="0" y="99"/>
                    </a:lnTo>
                    <a:lnTo>
                      <a:pt x="3" y="70"/>
                    </a:lnTo>
                    <a:lnTo>
                      <a:pt x="6" y="4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0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105" y="13"/>
                    </a:lnTo>
                    <a:lnTo>
                      <a:pt x="151" y="17"/>
                    </a:lnTo>
                    <a:lnTo>
                      <a:pt x="198" y="23"/>
                    </a:lnTo>
                    <a:lnTo>
                      <a:pt x="241" y="31"/>
                    </a:lnTo>
                    <a:lnTo>
                      <a:pt x="284" y="40"/>
                    </a:lnTo>
                    <a:lnTo>
                      <a:pt x="325" y="50"/>
                    </a:lnTo>
                    <a:lnTo>
                      <a:pt x="364" y="63"/>
                    </a:lnTo>
                    <a:lnTo>
                      <a:pt x="401" y="77"/>
                    </a:lnTo>
                    <a:lnTo>
                      <a:pt x="437" y="94"/>
                    </a:lnTo>
                    <a:lnTo>
                      <a:pt x="471" y="111"/>
                    </a:lnTo>
                    <a:lnTo>
                      <a:pt x="504" y="131"/>
                    </a:lnTo>
                    <a:lnTo>
                      <a:pt x="536" y="153"/>
                    </a:lnTo>
                    <a:lnTo>
                      <a:pt x="564" y="175"/>
                    </a:lnTo>
                    <a:lnTo>
                      <a:pt x="593" y="201"/>
                    </a:lnTo>
                    <a:lnTo>
                      <a:pt x="620" y="228"/>
                    </a:lnTo>
                    <a:lnTo>
                      <a:pt x="645" y="256"/>
                    </a:lnTo>
                    <a:lnTo>
                      <a:pt x="645" y="256"/>
                    </a:lnTo>
                    <a:lnTo>
                      <a:pt x="667" y="284"/>
                    </a:lnTo>
                    <a:lnTo>
                      <a:pt x="686" y="312"/>
                    </a:lnTo>
                    <a:lnTo>
                      <a:pt x="706" y="340"/>
                    </a:lnTo>
                    <a:lnTo>
                      <a:pt x="724" y="368"/>
                    </a:lnTo>
                    <a:lnTo>
                      <a:pt x="739" y="398"/>
                    </a:lnTo>
                    <a:lnTo>
                      <a:pt x="755" y="429"/>
                    </a:lnTo>
                    <a:lnTo>
                      <a:pt x="768" y="460"/>
                    </a:lnTo>
                    <a:lnTo>
                      <a:pt x="780" y="493"/>
                    </a:lnTo>
                    <a:lnTo>
                      <a:pt x="792" y="526"/>
                    </a:lnTo>
                    <a:lnTo>
                      <a:pt x="801" y="562"/>
                    </a:lnTo>
                    <a:lnTo>
                      <a:pt x="810" y="597"/>
                    </a:lnTo>
                    <a:lnTo>
                      <a:pt x="818" y="634"/>
                    </a:lnTo>
                    <a:lnTo>
                      <a:pt x="825" y="672"/>
                    </a:lnTo>
                    <a:lnTo>
                      <a:pt x="830" y="711"/>
                    </a:lnTo>
                    <a:lnTo>
                      <a:pt x="834" y="752"/>
                    </a:lnTo>
                    <a:lnTo>
                      <a:pt x="837" y="794"/>
                    </a:lnTo>
                    <a:lnTo>
                      <a:pt x="837" y="799"/>
                    </a:lnTo>
                    <a:lnTo>
                      <a:pt x="840" y="802"/>
                    </a:lnTo>
                    <a:lnTo>
                      <a:pt x="840" y="802"/>
                    </a:lnTo>
                    <a:lnTo>
                      <a:pt x="844" y="808"/>
                    </a:lnTo>
                    <a:lnTo>
                      <a:pt x="847" y="815"/>
                    </a:lnTo>
                    <a:lnTo>
                      <a:pt x="847" y="822"/>
                    </a:lnTo>
                    <a:lnTo>
                      <a:pt x="846" y="829"/>
                    </a:lnTo>
                    <a:lnTo>
                      <a:pt x="846" y="829"/>
                    </a:lnTo>
                    <a:lnTo>
                      <a:pt x="843" y="833"/>
                    </a:lnTo>
                    <a:lnTo>
                      <a:pt x="840" y="836"/>
                    </a:lnTo>
                    <a:lnTo>
                      <a:pt x="836" y="837"/>
                    </a:lnTo>
                    <a:lnTo>
                      <a:pt x="831" y="838"/>
                    </a:lnTo>
                    <a:lnTo>
                      <a:pt x="831" y="838"/>
                    </a:lnTo>
                    <a:lnTo>
                      <a:pt x="829" y="838"/>
                    </a:lnTo>
                    <a:lnTo>
                      <a:pt x="829" y="838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44" y="89"/>
                    </a:lnTo>
                    <a:lnTo>
                      <a:pt x="43" y="112"/>
                    </a:lnTo>
                    <a:lnTo>
                      <a:pt x="44" y="135"/>
                    </a:lnTo>
                    <a:lnTo>
                      <a:pt x="46" y="157"/>
                    </a:lnTo>
                    <a:lnTo>
                      <a:pt x="49" y="177"/>
                    </a:lnTo>
                    <a:lnTo>
                      <a:pt x="52" y="197"/>
                    </a:lnTo>
                    <a:lnTo>
                      <a:pt x="59" y="232"/>
                    </a:lnTo>
                    <a:lnTo>
                      <a:pt x="61" y="237"/>
                    </a:lnTo>
                    <a:lnTo>
                      <a:pt x="67" y="239"/>
                    </a:lnTo>
                    <a:lnTo>
                      <a:pt x="67" y="239"/>
                    </a:lnTo>
                    <a:lnTo>
                      <a:pt x="72" y="243"/>
                    </a:lnTo>
                    <a:lnTo>
                      <a:pt x="76" y="249"/>
                    </a:lnTo>
                    <a:lnTo>
                      <a:pt x="78" y="253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2" y="257"/>
                    </a:lnTo>
                    <a:lnTo>
                      <a:pt x="103" y="259"/>
                    </a:lnTo>
                    <a:lnTo>
                      <a:pt x="125" y="263"/>
                    </a:lnTo>
                    <a:lnTo>
                      <a:pt x="149" y="265"/>
                    </a:lnTo>
                    <a:lnTo>
                      <a:pt x="174" y="267"/>
                    </a:lnTo>
                    <a:lnTo>
                      <a:pt x="174" y="267"/>
                    </a:lnTo>
                    <a:lnTo>
                      <a:pt x="207" y="270"/>
                    </a:lnTo>
                    <a:lnTo>
                      <a:pt x="220" y="272"/>
                    </a:lnTo>
                    <a:lnTo>
                      <a:pt x="232" y="274"/>
                    </a:lnTo>
                    <a:lnTo>
                      <a:pt x="232" y="274"/>
                    </a:lnTo>
                    <a:lnTo>
                      <a:pt x="254" y="281"/>
                    </a:lnTo>
                    <a:lnTo>
                      <a:pt x="275" y="287"/>
                    </a:lnTo>
                    <a:lnTo>
                      <a:pt x="298" y="295"/>
                    </a:lnTo>
                    <a:lnTo>
                      <a:pt x="321" y="304"/>
                    </a:lnTo>
                    <a:lnTo>
                      <a:pt x="343" y="316"/>
                    </a:lnTo>
                    <a:lnTo>
                      <a:pt x="366" y="328"/>
                    </a:lnTo>
                    <a:lnTo>
                      <a:pt x="376" y="335"/>
                    </a:lnTo>
                    <a:lnTo>
                      <a:pt x="387" y="344"/>
                    </a:lnTo>
                    <a:lnTo>
                      <a:pt x="397" y="352"/>
                    </a:lnTo>
                    <a:lnTo>
                      <a:pt x="406" y="360"/>
                    </a:lnTo>
                    <a:lnTo>
                      <a:pt x="406" y="360"/>
                    </a:lnTo>
                    <a:lnTo>
                      <a:pt x="432" y="386"/>
                    </a:lnTo>
                    <a:lnTo>
                      <a:pt x="456" y="413"/>
                    </a:lnTo>
                    <a:lnTo>
                      <a:pt x="478" y="439"/>
                    </a:lnTo>
                    <a:lnTo>
                      <a:pt x="498" y="465"/>
                    </a:lnTo>
                    <a:lnTo>
                      <a:pt x="517" y="491"/>
                    </a:lnTo>
                    <a:lnTo>
                      <a:pt x="535" y="518"/>
                    </a:lnTo>
                    <a:lnTo>
                      <a:pt x="550" y="545"/>
                    </a:lnTo>
                    <a:lnTo>
                      <a:pt x="565" y="574"/>
                    </a:lnTo>
                    <a:lnTo>
                      <a:pt x="565" y="574"/>
                    </a:lnTo>
                    <a:lnTo>
                      <a:pt x="571" y="585"/>
                    </a:lnTo>
                    <a:lnTo>
                      <a:pt x="575" y="598"/>
                    </a:lnTo>
                    <a:lnTo>
                      <a:pt x="578" y="611"/>
                    </a:lnTo>
                    <a:lnTo>
                      <a:pt x="581" y="625"/>
                    </a:lnTo>
                    <a:lnTo>
                      <a:pt x="585" y="653"/>
                    </a:lnTo>
                    <a:lnTo>
                      <a:pt x="588" y="680"/>
                    </a:lnTo>
                    <a:lnTo>
                      <a:pt x="588" y="680"/>
                    </a:lnTo>
                    <a:lnTo>
                      <a:pt x="591" y="707"/>
                    </a:lnTo>
                    <a:lnTo>
                      <a:pt x="594" y="734"/>
                    </a:lnTo>
                    <a:lnTo>
                      <a:pt x="598" y="747"/>
                    </a:lnTo>
                    <a:lnTo>
                      <a:pt x="601" y="759"/>
                    </a:lnTo>
                    <a:lnTo>
                      <a:pt x="604" y="771"/>
                    </a:lnTo>
                    <a:lnTo>
                      <a:pt x="609" y="783"/>
                    </a:lnTo>
                    <a:lnTo>
                      <a:pt x="612" y="791"/>
                    </a:lnTo>
                    <a:lnTo>
                      <a:pt x="625" y="791"/>
                    </a:lnTo>
                    <a:lnTo>
                      <a:pt x="625" y="791"/>
                    </a:lnTo>
                    <a:lnTo>
                      <a:pt x="704" y="791"/>
                    </a:lnTo>
                    <a:lnTo>
                      <a:pt x="742" y="792"/>
                    </a:lnTo>
                    <a:lnTo>
                      <a:pt x="781" y="793"/>
                    </a:lnTo>
                    <a:lnTo>
                      <a:pt x="795" y="794"/>
                    </a:lnTo>
                    <a:lnTo>
                      <a:pt x="794" y="780"/>
                    </a:lnTo>
                    <a:lnTo>
                      <a:pt x="794" y="780"/>
                    </a:lnTo>
                    <a:lnTo>
                      <a:pt x="791" y="740"/>
                    </a:lnTo>
                    <a:lnTo>
                      <a:pt x="787" y="701"/>
                    </a:lnTo>
                    <a:lnTo>
                      <a:pt x="781" y="664"/>
                    </a:lnTo>
                    <a:lnTo>
                      <a:pt x="775" y="628"/>
                    </a:lnTo>
                    <a:lnTo>
                      <a:pt x="768" y="594"/>
                    </a:lnTo>
                    <a:lnTo>
                      <a:pt x="760" y="560"/>
                    </a:lnTo>
                    <a:lnTo>
                      <a:pt x="750" y="528"/>
                    </a:lnTo>
                    <a:lnTo>
                      <a:pt x="739" y="497"/>
                    </a:lnTo>
                    <a:lnTo>
                      <a:pt x="728" y="467"/>
                    </a:lnTo>
                    <a:lnTo>
                      <a:pt x="715" y="439"/>
                    </a:lnTo>
                    <a:lnTo>
                      <a:pt x="702" y="411"/>
                    </a:lnTo>
                    <a:lnTo>
                      <a:pt x="686" y="384"/>
                    </a:lnTo>
                    <a:lnTo>
                      <a:pt x="671" y="358"/>
                    </a:lnTo>
                    <a:lnTo>
                      <a:pt x="654" y="333"/>
                    </a:lnTo>
                    <a:lnTo>
                      <a:pt x="636" y="310"/>
                    </a:lnTo>
                    <a:lnTo>
                      <a:pt x="616" y="287"/>
                    </a:lnTo>
                    <a:lnTo>
                      <a:pt x="616" y="287"/>
                    </a:lnTo>
                    <a:lnTo>
                      <a:pt x="590" y="259"/>
                    </a:lnTo>
                    <a:lnTo>
                      <a:pt x="562" y="233"/>
                    </a:lnTo>
                    <a:lnTo>
                      <a:pt x="535" y="209"/>
                    </a:lnTo>
                    <a:lnTo>
                      <a:pt x="506" y="187"/>
                    </a:lnTo>
                    <a:lnTo>
                      <a:pt x="476" y="166"/>
                    </a:lnTo>
                    <a:lnTo>
                      <a:pt x="445" y="147"/>
                    </a:lnTo>
                    <a:lnTo>
                      <a:pt x="412" y="131"/>
                    </a:lnTo>
                    <a:lnTo>
                      <a:pt x="379" y="115"/>
                    </a:lnTo>
                    <a:lnTo>
                      <a:pt x="343" y="102"/>
                    </a:lnTo>
                    <a:lnTo>
                      <a:pt x="307" y="90"/>
                    </a:lnTo>
                    <a:lnTo>
                      <a:pt x="270" y="80"/>
                    </a:lnTo>
                    <a:lnTo>
                      <a:pt x="231" y="71"/>
                    </a:lnTo>
                    <a:lnTo>
                      <a:pt x="190" y="65"/>
                    </a:lnTo>
                    <a:lnTo>
                      <a:pt x="147" y="60"/>
                    </a:lnTo>
                    <a:lnTo>
                      <a:pt x="104" y="55"/>
                    </a:lnTo>
                    <a:lnTo>
                      <a:pt x="58" y="53"/>
                    </a:lnTo>
                    <a:lnTo>
                      <a:pt x="47" y="53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6" name="chenying0907 904"/>
              <p:cNvSpPr>
                <a:spLocks noEditPoints="1"/>
              </p:cNvSpPr>
              <p:nvPr/>
            </p:nvSpPr>
            <p:spPr bwMode="auto">
              <a:xfrm>
                <a:off x="4214813" y="1193800"/>
                <a:ext cx="649288" cy="658813"/>
              </a:xfrm>
              <a:custGeom>
                <a:avLst/>
                <a:gdLst/>
                <a:ahLst/>
                <a:cxnLst>
                  <a:cxn ang="0">
                    <a:pos x="980" y="1233"/>
                  </a:cxn>
                  <a:cxn ang="0">
                    <a:pos x="957" y="1244"/>
                  </a:cxn>
                  <a:cxn ang="0">
                    <a:pos x="943" y="1233"/>
                  </a:cxn>
                  <a:cxn ang="0">
                    <a:pos x="933" y="1152"/>
                  </a:cxn>
                  <a:cxn ang="0">
                    <a:pos x="929" y="1000"/>
                  </a:cxn>
                  <a:cxn ang="0">
                    <a:pos x="911" y="872"/>
                  </a:cxn>
                  <a:cxn ang="0">
                    <a:pos x="879" y="776"/>
                  </a:cxn>
                  <a:cxn ang="0">
                    <a:pos x="828" y="668"/>
                  </a:cxn>
                  <a:cxn ang="0">
                    <a:pos x="764" y="576"/>
                  </a:cxn>
                  <a:cxn ang="0">
                    <a:pos x="699" y="508"/>
                  </a:cxn>
                  <a:cxn ang="0">
                    <a:pos x="604" y="435"/>
                  </a:cxn>
                  <a:cxn ang="0">
                    <a:pos x="504" y="380"/>
                  </a:cxn>
                  <a:cxn ang="0">
                    <a:pos x="287" y="307"/>
                  </a:cxn>
                  <a:cxn ang="0">
                    <a:pos x="25" y="257"/>
                  </a:cxn>
                  <a:cxn ang="0">
                    <a:pos x="14" y="251"/>
                  </a:cxn>
                  <a:cxn ang="0">
                    <a:pos x="13" y="231"/>
                  </a:cxn>
                  <a:cxn ang="0">
                    <a:pos x="5" y="215"/>
                  </a:cxn>
                  <a:cxn ang="0">
                    <a:pos x="1" y="69"/>
                  </a:cxn>
                  <a:cxn ang="0">
                    <a:pos x="3" y="8"/>
                  </a:cxn>
                  <a:cxn ang="0">
                    <a:pos x="16" y="0"/>
                  </a:cxn>
                  <a:cxn ang="0">
                    <a:pos x="33" y="2"/>
                  </a:cxn>
                  <a:cxn ang="0">
                    <a:pos x="79" y="13"/>
                  </a:cxn>
                  <a:cxn ang="0">
                    <a:pos x="281" y="38"/>
                  </a:cxn>
                  <a:cxn ang="0">
                    <a:pos x="459" y="74"/>
                  </a:cxn>
                  <a:cxn ang="0">
                    <a:pos x="545" y="107"/>
                  </a:cxn>
                  <a:cxn ang="0">
                    <a:pos x="768" y="239"/>
                  </a:cxn>
                  <a:cxn ang="0">
                    <a:pos x="867" y="321"/>
                  </a:cxn>
                  <a:cxn ang="0">
                    <a:pos x="942" y="400"/>
                  </a:cxn>
                  <a:cxn ang="0">
                    <a:pos x="1027" y="510"/>
                  </a:cxn>
                  <a:cxn ang="0">
                    <a:pos x="1093" y="622"/>
                  </a:cxn>
                  <a:cxn ang="0">
                    <a:pos x="1131" y="712"/>
                  </a:cxn>
                  <a:cxn ang="0">
                    <a:pos x="1178" y="904"/>
                  </a:cxn>
                  <a:cxn ang="0">
                    <a:pos x="1215" y="1189"/>
                  </a:cxn>
                  <a:cxn ang="0">
                    <a:pos x="1227" y="1208"/>
                  </a:cxn>
                  <a:cxn ang="0">
                    <a:pos x="1219" y="1230"/>
                  </a:cxn>
                  <a:cxn ang="0">
                    <a:pos x="1208" y="1232"/>
                  </a:cxn>
                  <a:cxn ang="0">
                    <a:pos x="1106" y="1233"/>
                  </a:cxn>
                  <a:cxn ang="0">
                    <a:pos x="997" y="1244"/>
                  </a:cxn>
                  <a:cxn ang="0">
                    <a:pos x="45" y="117"/>
                  </a:cxn>
                  <a:cxn ang="0">
                    <a:pos x="66" y="221"/>
                  </a:cxn>
                  <a:cxn ang="0">
                    <a:pos x="362" y="283"/>
                  </a:cxn>
                  <a:cxn ang="0">
                    <a:pos x="548" y="352"/>
                  </a:cxn>
                  <a:cxn ang="0">
                    <a:pos x="654" y="414"/>
                  </a:cxn>
                  <a:cxn ang="0">
                    <a:pos x="750" y="498"/>
                  </a:cxn>
                  <a:cxn ang="0">
                    <a:pos x="839" y="609"/>
                  </a:cxn>
                  <a:cxn ang="0">
                    <a:pos x="931" y="792"/>
                  </a:cxn>
                  <a:cxn ang="0">
                    <a:pos x="958" y="912"/>
                  </a:cxn>
                  <a:cxn ang="0">
                    <a:pos x="968" y="1048"/>
                  </a:cxn>
                  <a:cxn ang="0">
                    <a:pos x="995" y="1203"/>
                  </a:cxn>
                  <a:cxn ang="0">
                    <a:pos x="1048" y="1197"/>
                  </a:cxn>
                  <a:cxn ang="0">
                    <a:pos x="1172" y="1175"/>
                  </a:cxn>
                  <a:cxn ang="0">
                    <a:pos x="1146" y="947"/>
                  </a:cxn>
                  <a:cxn ang="0">
                    <a:pos x="1106" y="764"/>
                  </a:cxn>
                  <a:cxn ang="0">
                    <a:pos x="1065" y="665"/>
                  </a:cxn>
                  <a:cxn ang="0">
                    <a:pos x="993" y="536"/>
                  </a:cxn>
                  <a:cxn ang="0">
                    <a:pos x="905" y="420"/>
                  </a:cxn>
                  <a:cxn ang="0">
                    <a:pos x="825" y="340"/>
                  </a:cxn>
                  <a:cxn ang="0">
                    <a:pos x="671" y="222"/>
                  </a:cxn>
                  <a:cxn ang="0">
                    <a:pos x="536" y="148"/>
                  </a:cxn>
                  <a:cxn ang="0">
                    <a:pos x="419" y="106"/>
                  </a:cxn>
                  <a:cxn ang="0">
                    <a:pos x="181" y="68"/>
                  </a:cxn>
                  <a:cxn ang="0">
                    <a:pos x="43" y="65"/>
                  </a:cxn>
                </a:cxnLst>
                <a:rect l="0" t="0" r="r" b="b"/>
                <a:pathLst>
                  <a:path w="1227" h="1244">
                    <a:moveTo>
                      <a:pt x="997" y="1244"/>
                    </a:moveTo>
                    <a:lnTo>
                      <a:pt x="997" y="1244"/>
                    </a:lnTo>
                    <a:lnTo>
                      <a:pt x="992" y="1243"/>
                    </a:lnTo>
                    <a:lnTo>
                      <a:pt x="987" y="1241"/>
                    </a:lnTo>
                    <a:lnTo>
                      <a:pt x="980" y="1233"/>
                    </a:lnTo>
                    <a:lnTo>
                      <a:pt x="971" y="1239"/>
                    </a:lnTo>
                    <a:lnTo>
                      <a:pt x="971" y="1239"/>
                    </a:lnTo>
                    <a:lnTo>
                      <a:pt x="965" y="1243"/>
                    </a:lnTo>
                    <a:lnTo>
                      <a:pt x="957" y="1244"/>
                    </a:lnTo>
                    <a:lnTo>
                      <a:pt x="957" y="1244"/>
                    </a:lnTo>
                    <a:lnTo>
                      <a:pt x="953" y="1243"/>
                    </a:lnTo>
                    <a:lnTo>
                      <a:pt x="948" y="1241"/>
                    </a:lnTo>
                    <a:lnTo>
                      <a:pt x="946" y="1239"/>
                    </a:lnTo>
                    <a:lnTo>
                      <a:pt x="945" y="1236"/>
                    </a:lnTo>
                    <a:lnTo>
                      <a:pt x="943" y="1233"/>
                    </a:lnTo>
                    <a:lnTo>
                      <a:pt x="942" y="1229"/>
                    </a:lnTo>
                    <a:lnTo>
                      <a:pt x="942" y="1229"/>
                    </a:lnTo>
                    <a:lnTo>
                      <a:pt x="939" y="1211"/>
                    </a:lnTo>
                    <a:lnTo>
                      <a:pt x="936" y="1191"/>
                    </a:lnTo>
                    <a:lnTo>
                      <a:pt x="933" y="1152"/>
                    </a:lnTo>
                    <a:lnTo>
                      <a:pt x="932" y="1113"/>
                    </a:lnTo>
                    <a:lnTo>
                      <a:pt x="931" y="1075"/>
                    </a:lnTo>
                    <a:lnTo>
                      <a:pt x="931" y="1075"/>
                    </a:lnTo>
                    <a:lnTo>
                      <a:pt x="930" y="1025"/>
                    </a:lnTo>
                    <a:lnTo>
                      <a:pt x="929" y="1000"/>
                    </a:lnTo>
                    <a:lnTo>
                      <a:pt x="927" y="974"/>
                    </a:lnTo>
                    <a:lnTo>
                      <a:pt x="925" y="948"/>
                    </a:lnTo>
                    <a:lnTo>
                      <a:pt x="921" y="923"/>
                    </a:lnTo>
                    <a:lnTo>
                      <a:pt x="917" y="898"/>
                    </a:lnTo>
                    <a:lnTo>
                      <a:pt x="911" y="872"/>
                    </a:lnTo>
                    <a:lnTo>
                      <a:pt x="911" y="872"/>
                    </a:lnTo>
                    <a:lnTo>
                      <a:pt x="903" y="847"/>
                    </a:lnTo>
                    <a:lnTo>
                      <a:pt x="896" y="822"/>
                    </a:lnTo>
                    <a:lnTo>
                      <a:pt x="888" y="798"/>
                    </a:lnTo>
                    <a:lnTo>
                      <a:pt x="879" y="776"/>
                    </a:lnTo>
                    <a:lnTo>
                      <a:pt x="870" y="753"/>
                    </a:lnTo>
                    <a:lnTo>
                      <a:pt x="860" y="730"/>
                    </a:lnTo>
                    <a:lnTo>
                      <a:pt x="850" y="710"/>
                    </a:lnTo>
                    <a:lnTo>
                      <a:pt x="839" y="688"/>
                    </a:lnTo>
                    <a:lnTo>
                      <a:pt x="828" y="668"/>
                    </a:lnTo>
                    <a:lnTo>
                      <a:pt x="817" y="649"/>
                    </a:lnTo>
                    <a:lnTo>
                      <a:pt x="804" y="629"/>
                    </a:lnTo>
                    <a:lnTo>
                      <a:pt x="791" y="610"/>
                    </a:lnTo>
                    <a:lnTo>
                      <a:pt x="777" y="593"/>
                    </a:lnTo>
                    <a:lnTo>
                      <a:pt x="764" y="576"/>
                    </a:lnTo>
                    <a:lnTo>
                      <a:pt x="749" y="559"/>
                    </a:lnTo>
                    <a:lnTo>
                      <a:pt x="735" y="543"/>
                    </a:lnTo>
                    <a:lnTo>
                      <a:pt x="735" y="543"/>
                    </a:lnTo>
                    <a:lnTo>
                      <a:pt x="717" y="526"/>
                    </a:lnTo>
                    <a:lnTo>
                      <a:pt x="699" y="508"/>
                    </a:lnTo>
                    <a:lnTo>
                      <a:pt x="680" y="493"/>
                    </a:lnTo>
                    <a:lnTo>
                      <a:pt x="662" y="477"/>
                    </a:lnTo>
                    <a:lnTo>
                      <a:pt x="643" y="462"/>
                    </a:lnTo>
                    <a:lnTo>
                      <a:pt x="623" y="448"/>
                    </a:lnTo>
                    <a:lnTo>
                      <a:pt x="604" y="435"/>
                    </a:lnTo>
                    <a:lnTo>
                      <a:pt x="584" y="422"/>
                    </a:lnTo>
                    <a:lnTo>
                      <a:pt x="565" y="411"/>
                    </a:lnTo>
                    <a:lnTo>
                      <a:pt x="544" y="400"/>
                    </a:lnTo>
                    <a:lnTo>
                      <a:pt x="523" y="389"/>
                    </a:lnTo>
                    <a:lnTo>
                      <a:pt x="504" y="380"/>
                    </a:lnTo>
                    <a:lnTo>
                      <a:pt x="461" y="361"/>
                    </a:lnTo>
                    <a:lnTo>
                      <a:pt x="419" y="346"/>
                    </a:lnTo>
                    <a:lnTo>
                      <a:pt x="375" y="332"/>
                    </a:lnTo>
                    <a:lnTo>
                      <a:pt x="331" y="318"/>
                    </a:lnTo>
                    <a:lnTo>
                      <a:pt x="287" y="307"/>
                    </a:lnTo>
                    <a:lnTo>
                      <a:pt x="241" y="296"/>
                    </a:lnTo>
                    <a:lnTo>
                      <a:pt x="195" y="287"/>
                    </a:lnTo>
                    <a:lnTo>
                      <a:pt x="149" y="279"/>
                    </a:lnTo>
                    <a:lnTo>
                      <a:pt x="55" y="262"/>
                    </a:lnTo>
                    <a:lnTo>
                      <a:pt x="25" y="257"/>
                    </a:lnTo>
                    <a:lnTo>
                      <a:pt x="25" y="257"/>
                    </a:lnTo>
                    <a:lnTo>
                      <a:pt x="18" y="254"/>
                    </a:lnTo>
                    <a:lnTo>
                      <a:pt x="16" y="253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2" y="248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6"/>
                    </a:lnTo>
                    <a:lnTo>
                      <a:pt x="13" y="231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6" y="221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4" y="165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1" y="6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79" y="13"/>
                    </a:lnTo>
                    <a:lnTo>
                      <a:pt x="116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236" y="32"/>
                    </a:lnTo>
                    <a:lnTo>
                      <a:pt x="281" y="38"/>
                    </a:lnTo>
                    <a:lnTo>
                      <a:pt x="326" y="44"/>
                    </a:lnTo>
                    <a:lnTo>
                      <a:pt x="371" y="53"/>
                    </a:lnTo>
                    <a:lnTo>
                      <a:pt x="416" y="62"/>
                    </a:lnTo>
                    <a:lnTo>
                      <a:pt x="437" y="68"/>
                    </a:lnTo>
                    <a:lnTo>
                      <a:pt x="459" y="74"/>
                    </a:lnTo>
                    <a:lnTo>
                      <a:pt x="481" y="82"/>
                    </a:lnTo>
                    <a:lnTo>
                      <a:pt x="503" y="90"/>
                    </a:lnTo>
                    <a:lnTo>
                      <a:pt x="524" y="98"/>
                    </a:lnTo>
                    <a:lnTo>
                      <a:pt x="545" y="107"/>
                    </a:lnTo>
                    <a:lnTo>
                      <a:pt x="545" y="107"/>
                    </a:lnTo>
                    <a:lnTo>
                      <a:pt x="600" y="135"/>
                    </a:lnTo>
                    <a:lnTo>
                      <a:pt x="651" y="163"/>
                    </a:lnTo>
                    <a:lnTo>
                      <a:pt x="701" y="193"/>
                    </a:lnTo>
                    <a:lnTo>
                      <a:pt x="746" y="223"/>
                    </a:lnTo>
                    <a:lnTo>
                      <a:pt x="768" y="239"/>
                    </a:lnTo>
                    <a:lnTo>
                      <a:pt x="790" y="255"/>
                    </a:lnTo>
                    <a:lnTo>
                      <a:pt x="809" y="271"/>
                    </a:lnTo>
                    <a:lnTo>
                      <a:pt x="830" y="287"/>
                    </a:lnTo>
                    <a:lnTo>
                      <a:pt x="849" y="304"/>
                    </a:lnTo>
                    <a:lnTo>
                      <a:pt x="867" y="321"/>
                    </a:lnTo>
                    <a:lnTo>
                      <a:pt x="885" y="338"/>
                    </a:lnTo>
                    <a:lnTo>
                      <a:pt x="902" y="355"/>
                    </a:lnTo>
                    <a:lnTo>
                      <a:pt x="902" y="355"/>
                    </a:lnTo>
                    <a:lnTo>
                      <a:pt x="922" y="377"/>
                    </a:lnTo>
                    <a:lnTo>
                      <a:pt x="942" y="400"/>
                    </a:lnTo>
                    <a:lnTo>
                      <a:pt x="960" y="421"/>
                    </a:lnTo>
                    <a:lnTo>
                      <a:pt x="979" y="443"/>
                    </a:lnTo>
                    <a:lnTo>
                      <a:pt x="995" y="466"/>
                    </a:lnTo>
                    <a:lnTo>
                      <a:pt x="1012" y="487"/>
                    </a:lnTo>
                    <a:lnTo>
                      <a:pt x="1027" y="510"/>
                    </a:lnTo>
                    <a:lnTo>
                      <a:pt x="1042" y="532"/>
                    </a:lnTo>
                    <a:lnTo>
                      <a:pt x="1056" y="555"/>
                    </a:lnTo>
                    <a:lnTo>
                      <a:pt x="1070" y="577"/>
                    </a:lnTo>
                    <a:lnTo>
                      <a:pt x="1082" y="599"/>
                    </a:lnTo>
                    <a:lnTo>
                      <a:pt x="1093" y="622"/>
                    </a:lnTo>
                    <a:lnTo>
                      <a:pt x="1104" y="645"/>
                    </a:lnTo>
                    <a:lnTo>
                      <a:pt x="1114" y="666"/>
                    </a:lnTo>
                    <a:lnTo>
                      <a:pt x="1122" y="689"/>
                    </a:lnTo>
                    <a:lnTo>
                      <a:pt x="1131" y="712"/>
                    </a:lnTo>
                    <a:lnTo>
                      <a:pt x="1131" y="712"/>
                    </a:lnTo>
                    <a:lnTo>
                      <a:pt x="1139" y="735"/>
                    </a:lnTo>
                    <a:lnTo>
                      <a:pt x="1146" y="759"/>
                    </a:lnTo>
                    <a:lnTo>
                      <a:pt x="1158" y="807"/>
                    </a:lnTo>
                    <a:lnTo>
                      <a:pt x="1169" y="855"/>
                    </a:lnTo>
                    <a:lnTo>
                      <a:pt x="1178" y="904"/>
                    </a:lnTo>
                    <a:lnTo>
                      <a:pt x="1186" y="952"/>
                    </a:lnTo>
                    <a:lnTo>
                      <a:pt x="1193" y="1002"/>
                    </a:lnTo>
                    <a:lnTo>
                      <a:pt x="1205" y="1099"/>
                    </a:lnTo>
                    <a:lnTo>
                      <a:pt x="1205" y="1099"/>
                    </a:lnTo>
                    <a:lnTo>
                      <a:pt x="1215" y="1189"/>
                    </a:lnTo>
                    <a:lnTo>
                      <a:pt x="1216" y="1193"/>
                    </a:lnTo>
                    <a:lnTo>
                      <a:pt x="1219" y="1196"/>
                    </a:lnTo>
                    <a:lnTo>
                      <a:pt x="1219" y="1196"/>
                    </a:lnTo>
                    <a:lnTo>
                      <a:pt x="1224" y="1201"/>
                    </a:lnTo>
                    <a:lnTo>
                      <a:pt x="1227" y="1208"/>
                    </a:lnTo>
                    <a:lnTo>
                      <a:pt x="1227" y="1216"/>
                    </a:lnTo>
                    <a:lnTo>
                      <a:pt x="1226" y="1223"/>
                    </a:lnTo>
                    <a:lnTo>
                      <a:pt x="1226" y="1223"/>
                    </a:lnTo>
                    <a:lnTo>
                      <a:pt x="1222" y="1227"/>
                    </a:lnTo>
                    <a:lnTo>
                      <a:pt x="1219" y="1230"/>
                    </a:lnTo>
                    <a:lnTo>
                      <a:pt x="1215" y="1232"/>
                    </a:lnTo>
                    <a:lnTo>
                      <a:pt x="1210" y="1233"/>
                    </a:lnTo>
                    <a:lnTo>
                      <a:pt x="1210" y="1233"/>
                    </a:lnTo>
                    <a:lnTo>
                      <a:pt x="1208" y="1232"/>
                    </a:lnTo>
                    <a:lnTo>
                      <a:pt x="1208" y="1232"/>
                    </a:lnTo>
                    <a:lnTo>
                      <a:pt x="1188" y="1231"/>
                    </a:lnTo>
                    <a:lnTo>
                      <a:pt x="1167" y="1231"/>
                    </a:lnTo>
                    <a:lnTo>
                      <a:pt x="1167" y="1231"/>
                    </a:lnTo>
                    <a:lnTo>
                      <a:pt x="1137" y="1232"/>
                    </a:lnTo>
                    <a:lnTo>
                      <a:pt x="1106" y="1233"/>
                    </a:lnTo>
                    <a:lnTo>
                      <a:pt x="1046" y="1239"/>
                    </a:lnTo>
                    <a:lnTo>
                      <a:pt x="1046" y="1239"/>
                    </a:lnTo>
                    <a:lnTo>
                      <a:pt x="1000" y="1244"/>
                    </a:lnTo>
                    <a:lnTo>
                      <a:pt x="1000" y="1244"/>
                    </a:lnTo>
                    <a:lnTo>
                      <a:pt x="997" y="1244"/>
                    </a:lnTo>
                    <a:lnTo>
                      <a:pt x="997" y="1244"/>
                    </a:lnTo>
                    <a:close/>
                    <a:moveTo>
                      <a:pt x="43" y="65"/>
                    </a:moveTo>
                    <a:lnTo>
                      <a:pt x="43" y="65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6" y="162"/>
                    </a:lnTo>
                    <a:lnTo>
                      <a:pt x="47" y="208"/>
                    </a:lnTo>
                    <a:lnTo>
                      <a:pt x="47" y="218"/>
                    </a:lnTo>
                    <a:lnTo>
                      <a:pt x="66" y="221"/>
                    </a:lnTo>
                    <a:lnTo>
                      <a:pt x="66" y="221"/>
                    </a:lnTo>
                    <a:lnTo>
                      <a:pt x="166" y="240"/>
                    </a:lnTo>
                    <a:lnTo>
                      <a:pt x="215" y="249"/>
                    </a:lnTo>
                    <a:lnTo>
                      <a:pt x="265" y="259"/>
                    </a:lnTo>
                    <a:lnTo>
                      <a:pt x="314" y="271"/>
                    </a:lnTo>
                    <a:lnTo>
                      <a:pt x="362" y="283"/>
                    </a:lnTo>
                    <a:lnTo>
                      <a:pt x="411" y="297"/>
                    </a:lnTo>
                    <a:lnTo>
                      <a:pt x="457" y="313"/>
                    </a:lnTo>
                    <a:lnTo>
                      <a:pt x="504" y="332"/>
                    </a:lnTo>
                    <a:lnTo>
                      <a:pt x="526" y="341"/>
                    </a:lnTo>
                    <a:lnTo>
                      <a:pt x="548" y="352"/>
                    </a:lnTo>
                    <a:lnTo>
                      <a:pt x="571" y="363"/>
                    </a:lnTo>
                    <a:lnTo>
                      <a:pt x="592" y="375"/>
                    </a:lnTo>
                    <a:lnTo>
                      <a:pt x="613" y="387"/>
                    </a:lnTo>
                    <a:lnTo>
                      <a:pt x="634" y="401"/>
                    </a:lnTo>
                    <a:lnTo>
                      <a:pt x="654" y="414"/>
                    </a:lnTo>
                    <a:lnTo>
                      <a:pt x="675" y="430"/>
                    </a:lnTo>
                    <a:lnTo>
                      <a:pt x="695" y="445"/>
                    </a:lnTo>
                    <a:lnTo>
                      <a:pt x="713" y="462"/>
                    </a:lnTo>
                    <a:lnTo>
                      <a:pt x="732" y="479"/>
                    </a:lnTo>
                    <a:lnTo>
                      <a:pt x="750" y="498"/>
                    </a:lnTo>
                    <a:lnTo>
                      <a:pt x="768" y="516"/>
                    </a:lnTo>
                    <a:lnTo>
                      <a:pt x="786" y="537"/>
                    </a:lnTo>
                    <a:lnTo>
                      <a:pt x="786" y="537"/>
                    </a:lnTo>
                    <a:lnTo>
                      <a:pt x="813" y="573"/>
                    </a:lnTo>
                    <a:lnTo>
                      <a:pt x="839" y="609"/>
                    </a:lnTo>
                    <a:lnTo>
                      <a:pt x="862" y="646"/>
                    </a:lnTo>
                    <a:lnTo>
                      <a:pt x="884" y="683"/>
                    </a:lnTo>
                    <a:lnTo>
                      <a:pt x="902" y="719"/>
                    </a:lnTo>
                    <a:lnTo>
                      <a:pt x="918" y="756"/>
                    </a:lnTo>
                    <a:lnTo>
                      <a:pt x="931" y="792"/>
                    </a:lnTo>
                    <a:lnTo>
                      <a:pt x="943" y="829"/>
                    </a:lnTo>
                    <a:lnTo>
                      <a:pt x="943" y="829"/>
                    </a:lnTo>
                    <a:lnTo>
                      <a:pt x="949" y="856"/>
                    </a:lnTo>
                    <a:lnTo>
                      <a:pt x="954" y="884"/>
                    </a:lnTo>
                    <a:lnTo>
                      <a:pt x="958" y="912"/>
                    </a:lnTo>
                    <a:lnTo>
                      <a:pt x="961" y="939"/>
                    </a:lnTo>
                    <a:lnTo>
                      <a:pt x="964" y="967"/>
                    </a:lnTo>
                    <a:lnTo>
                      <a:pt x="965" y="994"/>
                    </a:lnTo>
                    <a:lnTo>
                      <a:pt x="968" y="1048"/>
                    </a:lnTo>
                    <a:lnTo>
                      <a:pt x="968" y="1048"/>
                    </a:lnTo>
                    <a:lnTo>
                      <a:pt x="971" y="1120"/>
                    </a:lnTo>
                    <a:lnTo>
                      <a:pt x="975" y="1157"/>
                    </a:lnTo>
                    <a:lnTo>
                      <a:pt x="979" y="1193"/>
                    </a:lnTo>
                    <a:lnTo>
                      <a:pt x="981" y="1208"/>
                    </a:lnTo>
                    <a:lnTo>
                      <a:pt x="995" y="1203"/>
                    </a:lnTo>
                    <a:lnTo>
                      <a:pt x="995" y="1203"/>
                    </a:lnTo>
                    <a:lnTo>
                      <a:pt x="1002" y="1201"/>
                    </a:lnTo>
                    <a:lnTo>
                      <a:pt x="1002" y="1201"/>
                    </a:lnTo>
                    <a:lnTo>
                      <a:pt x="1048" y="1197"/>
                    </a:lnTo>
                    <a:lnTo>
                      <a:pt x="1048" y="1197"/>
                    </a:lnTo>
                    <a:lnTo>
                      <a:pt x="1104" y="1192"/>
                    </a:lnTo>
                    <a:lnTo>
                      <a:pt x="1132" y="1190"/>
                    </a:lnTo>
                    <a:lnTo>
                      <a:pt x="1159" y="1189"/>
                    </a:lnTo>
                    <a:lnTo>
                      <a:pt x="1174" y="1189"/>
                    </a:lnTo>
                    <a:lnTo>
                      <a:pt x="1172" y="1175"/>
                    </a:lnTo>
                    <a:lnTo>
                      <a:pt x="1172" y="1175"/>
                    </a:lnTo>
                    <a:lnTo>
                      <a:pt x="1162" y="1087"/>
                    </a:lnTo>
                    <a:lnTo>
                      <a:pt x="1162" y="1087"/>
                    </a:lnTo>
                    <a:lnTo>
                      <a:pt x="1151" y="994"/>
                    </a:lnTo>
                    <a:lnTo>
                      <a:pt x="1146" y="947"/>
                    </a:lnTo>
                    <a:lnTo>
                      <a:pt x="1138" y="901"/>
                    </a:lnTo>
                    <a:lnTo>
                      <a:pt x="1130" y="855"/>
                    </a:lnTo>
                    <a:lnTo>
                      <a:pt x="1118" y="810"/>
                    </a:lnTo>
                    <a:lnTo>
                      <a:pt x="1112" y="787"/>
                    </a:lnTo>
                    <a:lnTo>
                      <a:pt x="1106" y="764"/>
                    </a:lnTo>
                    <a:lnTo>
                      <a:pt x="1097" y="743"/>
                    </a:lnTo>
                    <a:lnTo>
                      <a:pt x="1089" y="721"/>
                    </a:lnTo>
                    <a:lnTo>
                      <a:pt x="1089" y="721"/>
                    </a:lnTo>
                    <a:lnTo>
                      <a:pt x="1078" y="693"/>
                    </a:lnTo>
                    <a:lnTo>
                      <a:pt x="1065" y="665"/>
                    </a:lnTo>
                    <a:lnTo>
                      <a:pt x="1052" y="638"/>
                    </a:lnTo>
                    <a:lnTo>
                      <a:pt x="1039" y="612"/>
                    </a:lnTo>
                    <a:lnTo>
                      <a:pt x="1024" y="586"/>
                    </a:lnTo>
                    <a:lnTo>
                      <a:pt x="1010" y="561"/>
                    </a:lnTo>
                    <a:lnTo>
                      <a:pt x="993" y="536"/>
                    </a:lnTo>
                    <a:lnTo>
                      <a:pt x="978" y="511"/>
                    </a:lnTo>
                    <a:lnTo>
                      <a:pt x="960" y="487"/>
                    </a:lnTo>
                    <a:lnTo>
                      <a:pt x="943" y="465"/>
                    </a:lnTo>
                    <a:lnTo>
                      <a:pt x="924" y="442"/>
                    </a:lnTo>
                    <a:lnTo>
                      <a:pt x="905" y="420"/>
                    </a:lnTo>
                    <a:lnTo>
                      <a:pt x="886" y="399"/>
                    </a:lnTo>
                    <a:lnTo>
                      <a:pt x="866" y="378"/>
                    </a:lnTo>
                    <a:lnTo>
                      <a:pt x="845" y="358"/>
                    </a:lnTo>
                    <a:lnTo>
                      <a:pt x="825" y="340"/>
                    </a:lnTo>
                    <a:lnTo>
                      <a:pt x="825" y="340"/>
                    </a:lnTo>
                    <a:lnTo>
                      <a:pt x="786" y="307"/>
                    </a:lnTo>
                    <a:lnTo>
                      <a:pt x="743" y="273"/>
                    </a:lnTo>
                    <a:lnTo>
                      <a:pt x="719" y="256"/>
                    </a:lnTo>
                    <a:lnTo>
                      <a:pt x="696" y="239"/>
                    </a:lnTo>
                    <a:lnTo>
                      <a:pt x="671" y="222"/>
                    </a:lnTo>
                    <a:lnTo>
                      <a:pt x="645" y="206"/>
                    </a:lnTo>
                    <a:lnTo>
                      <a:pt x="619" y="190"/>
                    </a:lnTo>
                    <a:lnTo>
                      <a:pt x="591" y="176"/>
                    </a:lnTo>
                    <a:lnTo>
                      <a:pt x="565" y="161"/>
                    </a:lnTo>
                    <a:lnTo>
                      <a:pt x="536" y="148"/>
                    </a:lnTo>
                    <a:lnTo>
                      <a:pt x="507" y="135"/>
                    </a:lnTo>
                    <a:lnTo>
                      <a:pt x="478" y="124"/>
                    </a:lnTo>
                    <a:lnTo>
                      <a:pt x="449" y="115"/>
                    </a:lnTo>
                    <a:lnTo>
                      <a:pt x="419" y="106"/>
                    </a:lnTo>
                    <a:lnTo>
                      <a:pt x="419" y="106"/>
                    </a:lnTo>
                    <a:lnTo>
                      <a:pt x="389" y="100"/>
                    </a:lnTo>
                    <a:lnTo>
                      <a:pt x="359" y="94"/>
                    </a:lnTo>
                    <a:lnTo>
                      <a:pt x="299" y="84"/>
                    </a:lnTo>
                    <a:lnTo>
                      <a:pt x="240" y="75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19" y="61"/>
                    </a:lnTo>
                    <a:lnTo>
                      <a:pt x="56" y="53"/>
                    </a:lnTo>
                    <a:lnTo>
                      <a:pt x="42" y="50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17" name="chenying0907 116"/>
          <p:cNvGrpSpPr/>
          <p:nvPr/>
        </p:nvGrpSpPr>
        <p:grpSpPr>
          <a:xfrm>
            <a:off x="6417671" y="1845427"/>
            <a:ext cx="1734806" cy="1296804"/>
            <a:chOff x="6417751" y="1820268"/>
            <a:chExt cx="1735234" cy="1296724"/>
          </a:xfrm>
          <a:solidFill>
            <a:srgbClr val="005188"/>
          </a:solidFill>
        </p:grpSpPr>
        <p:sp>
          <p:nvSpPr>
            <p:cNvPr id="118" name="椭圆 31"/>
            <p:cNvSpPr/>
            <p:nvPr/>
          </p:nvSpPr>
          <p:spPr>
            <a:xfrm rot="16200000">
              <a:off x="6637006" y="1601013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119" name="chenying0907 118"/>
            <p:cNvGrpSpPr/>
            <p:nvPr/>
          </p:nvGrpSpPr>
          <p:grpSpPr>
            <a:xfrm>
              <a:off x="6974092" y="1996635"/>
              <a:ext cx="774866" cy="794236"/>
              <a:chOff x="3282950" y="1154113"/>
              <a:chExt cx="698501" cy="715963"/>
            </a:xfrm>
            <a:grpFill/>
          </p:grpSpPr>
          <p:sp>
            <p:nvSpPr>
              <p:cNvPr id="120" name="chenying0907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1" name="chenying0907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2" name="chenying0907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3" name="chenying0907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4" name="chenying0907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5" name="chenying0907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6" name="chenying0907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7" name="chenying0907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8" name="chenying0907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chenying0907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chenying0907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chenying0907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2" name="chenying0907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3" name="chenying0907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4" name="chenying0907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5" name="chenying0907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6" name="chenying0907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7" name="chenying0907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8" name="chenying0907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9" name="chenying0907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0" name="chenying0907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1" name="chenying0907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2" name="chenying0907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sp>
        <p:nvSpPr>
          <p:cNvPr id="172" name="矩形 2"/>
          <p:cNvSpPr/>
          <p:nvPr/>
        </p:nvSpPr>
        <p:spPr>
          <a:xfrm>
            <a:off x="691204" y="1221512"/>
            <a:ext cx="35356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二、对新媒体运营的理解</a:t>
            </a:r>
          </a:p>
        </p:txBody>
      </p:sp>
      <p:sp>
        <p:nvSpPr>
          <p:cNvPr id="173" name="矩形 172"/>
          <p:cNvSpPr/>
          <p:nvPr/>
        </p:nvSpPr>
        <p:spPr>
          <a:xfrm>
            <a:off x="691204" y="1863116"/>
            <a:ext cx="3331845" cy="420370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、注重实操：勿迷信理论</a:t>
            </a:r>
          </a:p>
        </p:txBody>
      </p:sp>
      <p:sp>
        <p:nvSpPr>
          <p:cNvPr id="174" name="矩形 8"/>
          <p:cNvSpPr/>
          <p:nvPr/>
        </p:nvSpPr>
        <p:spPr>
          <a:xfrm>
            <a:off x="768723" y="2949277"/>
            <a:ext cx="2735629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我接触新媒体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年多，比一般人时间稍长些。</a:t>
            </a:r>
          </a:p>
        </p:txBody>
      </p:sp>
      <p:sp>
        <p:nvSpPr>
          <p:cNvPr id="175" name="矩形 8"/>
          <p:cNvSpPr/>
          <p:nvPr/>
        </p:nvSpPr>
        <p:spPr>
          <a:xfrm>
            <a:off x="8255707" y="1701447"/>
            <a:ext cx="2687635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我偏运营，跟他们看的用户角度比较不一样</a:t>
            </a:r>
          </a:p>
        </p:txBody>
      </p:sp>
      <p:sp>
        <p:nvSpPr>
          <p:cNvPr id="176" name="矩形 175"/>
          <p:cNvSpPr/>
          <p:nvPr/>
        </p:nvSpPr>
        <p:spPr>
          <a:xfrm>
            <a:off x="1440632" y="4389082"/>
            <a:ext cx="4895335" cy="7810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我的很多办法，跟大家听到的所谓新媒体运营大师、营销大师的思路比较不一样</a:t>
            </a:r>
          </a:p>
        </p:txBody>
      </p:sp>
      <p:sp>
        <p:nvSpPr>
          <p:cNvPr id="177" name="矩形 8"/>
          <p:cNvSpPr/>
          <p:nvPr/>
        </p:nvSpPr>
        <p:spPr>
          <a:xfrm>
            <a:off x="8495674" y="4053127"/>
            <a:ext cx="2927602" cy="4362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他们思路偏营销、市场</a:t>
            </a:r>
          </a:p>
        </p:txBody>
      </p:sp>
      <p:grpSp>
        <p:nvGrpSpPr>
          <p:cNvPr id="178" name="组合 177"/>
          <p:cNvGrpSpPr/>
          <p:nvPr/>
        </p:nvGrpSpPr>
        <p:grpSpPr>
          <a:xfrm>
            <a:off x="3216391" y="5876880"/>
            <a:ext cx="7740887" cy="409055"/>
            <a:chOff x="4069594" y="3146795"/>
            <a:chExt cx="2496306" cy="406400"/>
          </a:xfrm>
          <a:solidFill>
            <a:schemeClr val="accent2"/>
          </a:solidFill>
        </p:grpSpPr>
        <p:sp>
          <p:nvSpPr>
            <p:cNvPr id="179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文本框 34"/>
            <p:cNvSpPr txBox="1"/>
            <p:nvPr/>
          </p:nvSpPr>
          <p:spPr>
            <a:xfrm>
              <a:off x="4133959" y="3149940"/>
              <a:ext cx="2383013" cy="33499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运营确实讲实操，不要过多迷信理论，多实践、学习，补充自己某一方面不足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181" name="PA_chenying0907 58"/>
          <p:cNvGrpSpPr/>
          <p:nvPr>
            <p:custDataLst>
              <p:tags r:id="rId1"/>
            </p:custDataLst>
          </p:nvPr>
        </p:nvGrpSpPr>
        <p:grpSpPr>
          <a:xfrm>
            <a:off x="2016554" y="5636912"/>
            <a:ext cx="988835" cy="846500"/>
            <a:chOff x="2033588" y="3044825"/>
            <a:chExt cx="771525" cy="746126"/>
          </a:xfrm>
          <a:solidFill>
            <a:schemeClr val="accent2"/>
          </a:solidFill>
        </p:grpSpPr>
        <p:sp>
          <p:nvSpPr>
            <p:cNvPr id="182" name="chenying0907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8" name="chenying0907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9" name="chenying0907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0" name="chenying0907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1" name="chenying0907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2" name="chenying0907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3" name="chenying0907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4" name="chenying0907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" name="chenying0907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6" name="chenying0907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7" name="chenying0907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8" name="chenying0907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9" name="chenying0907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0" name="chenying0907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1" name="chenying0907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2" name="chenying0907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3" name="chenying0907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4" name="chenying0907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5" name="chenying0907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" name="chenying0907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7" name="chenying0907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8" name="chenying0907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9" name="chenying0907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0" name="chenying0907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1" name="chenying0907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2" name="chenying0907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3" name="chenying0907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4" name="chenying0907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5" name="chenying0907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6" name="chenying0907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7" name="chenying0907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8" name="chenying0907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9" name="chenying0907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0" name="chenying0907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1" name="chenying0907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2" name="chenying0907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3" name="chenying0907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4" name="chenying0907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5" name="chenying0907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" name="chenying0907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7" name="chenying0907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8" name="chenying0907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9" name="chenying0907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0" name="chenying0907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1" name="chenying0907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2" name="chenying0907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3" name="chenying0907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4" name="chenying0907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5" name="chenying0907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/>
      <p:bldP spid="173" grpId="0"/>
      <p:bldP spid="174" grpId="0"/>
      <p:bldP spid="175" grpId="0"/>
      <p:bldP spid="176" grpId="0"/>
      <p:bldP spid="1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19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536482" y="1989407"/>
            <a:ext cx="4222749" cy="292760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3" name="组合 1"/>
          <p:cNvGrpSpPr/>
          <p:nvPr/>
        </p:nvGrpSpPr>
        <p:grpSpPr bwMode="auto">
          <a:xfrm>
            <a:off x="864710" y="2469342"/>
            <a:ext cx="2303687" cy="3311550"/>
            <a:chOff x="3779912" y="2006645"/>
            <a:chExt cx="1005292" cy="1461300"/>
          </a:xfrm>
        </p:grpSpPr>
        <p:sp>
          <p:nvSpPr>
            <p:cNvPr id="11277" name="Freeform 2988"/>
            <p:cNvSpPr/>
            <p:nvPr/>
          </p:nvSpPr>
          <p:spPr bwMode="auto">
            <a:xfrm>
              <a:off x="3779912" y="2711385"/>
              <a:ext cx="1005292" cy="756560"/>
            </a:xfrm>
            <a:custGeom>
              <a:avLst/>
              <a:gdLst>
                <a:gd name="T0" fmla="*/ 2147483647 w 194"/>
                <a:gd name="T1" fmla="*/ 2147483647 h 161"/>
                <a:gd name="T2" fmla="*/ 2147483647 w 194"/>
                <a:gd name="T3" fmla="*/ 0 h 161"/>
                <a:gd name="T4" fmla="*/ 2147483647 w 194"/>
                <a:gd name="T5" fmla="*/ 2147483647 h 161"/>
                <a:gd name="T6" fmla="*/ 2147483647 w 194"/>
                <a:gd name="T7" fmla="*/ 0 h 161"/>
                <a:gd name="T8" fmla="*/ 2147483647 w 194"/>
                <a:gd name="T9" fmla="*/ 2147483647 h 161"/>
                <a:gd name="T10" fmla="*/ 2147483647 w 194"/>
                <a:gd name="T11" fmla="*/ 2147483647 h 161"/>
                <a:gd name="T12" fmla="*/ 2147483647 w 194"/>
                <a:gd name="T13" fmla="*/ 2147483647 h 161"/>
                <a:gd name="T14" fmla="*/ 2147483647 w 194"/>
                <a:gd name="T15" fmla="*/ 2147483647 h 161"/>
                <a:gd name="T16" fmla="*/ 2147483647 w 194"/>
                <a:gd name="T17" fmla="*/ 2147483647 h 161"/>
                <a:gd name="T18" fmla="*/ 2147483647 w 194"/>
                <a:gd name="T19" fmla="*/ 2147483647 h 161"/>
                <a:gd name="T20" fmla="*/ 2147483647 w 194"/>
                <a:gd name="T21" fmla="*/ 2147483647 h 1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61">
                  <a:moveTo>
                    <a:pt x="179" y="29"/>
                  </a:moveTo>
                  <a:cubicBezTo>
                    <a:pt x="178" y="19"/>
                    <a:pt x="176" y="9"/>
                    <a:pt x="172" y="0"/>
                  </a:cubicBezTo>
                  <a:cubicBezTo>
                    <a:pt x="150" y="7"/>
                    <a:pt x="125" y="12"/>
                    <a:pt x="97" y="12"/>
                  </a:cubicBezTo>
                  <a:cubicBezTo>
                    <a:pt x="69" y="12"/>
                    <a:pt x="44" y="7"/>
                    <a:pt x="22" y="0"/>
                  </a:cubicBezTo>
                  <a:cubicBezTo>
                    <a:pt x="18" y="9"/>
                    <a:pt x="16" y="19"/>
                    <a:pt x="15" y="29"/>
                  </a:cubicBezTo>
                  <a:cubicBezTo>
                    <a:pt x="5" y="33"/>
                    <a:pt x="0" y="49"/>
                    <a:pt x="4" y="65"/>
                  </a:cubicBezTo>
                  <a:cubicBezTo>
                    <a:pt x="8" y="79"/>
                    <a:pt x="17" y="88"/>
                    <a:pt x="26" y="88"/>
                  </a:cubicBezTo>
                  <a:cubicBezTo>
                    <a:pt x="41" y="126"/>
                    <a:pt x="69" y="161"/>
                    <a:pt x="99" y="161"/>
                  </a:cubicBezTo>
                  <a:cubicBezTo>
                    <a:pt x="129" y="161"/>
                    <a:pt x="155" y="126"/>
                    <a:pt x="169" y="88"/>
                  </a:cubicBezTo>
                  <a:cubicBezTo>
                    <a:pt x="178" y="87"/>
                    <a:pt x="187" y="78"/>
                    <a:pt x="190" y="65"/>
                  </a:cubicBezTo>
                  <a:cubicBezTo>
                    <a:pt x="194" y="49"/>
                    <a:pt x="189" y="33"/>
                    <a:pt x="179" y="29"/>
                  </a:cubicBezTo>
                  <a:close/>
                </a:path>
              </a:pathLst>
            </a:custGeom>
            <a:blipFill dpi="0" rotWithShape="1">
              <a:blip r:embed="rId5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50000" contrast="62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78" name="Freeform 2989"/>
            <p:cNvSpPr>
              <a:spLocks noEditPoints="1"/>
            </p:cNvSpPr>
            <p:nvPr/>
          </p:nvSpPr>
          <p:spPr bwMode="auto">
            <a:xfrm>
              <a:off x="3883544" y="2151735"/>
              <a:ext cx="808379" cy="580375"/>
            </a:xfrm>
            <a:custGeom>
              <a:avLst/>
              <a:gdLst>
                <a:gd name="T0" fmla="*/ 2147483647 w 156"/>
                <a:gd name="T1" fmla="*/ 2147483647 h 126"/>
                <a:gd name="T2" fmla="*/ 2147483647 w 156"/>
                <a:gd name="T3" fmla="*/ 2147483647 h 126"/>
                <a:gd name="T4" fmla="*/ 2147483647 w 156"/>
                <a:gd name="T5" fmla="*/ 2147483647 h 126"/>
                <a:gd name="T6" fmla="*/ 2147483647 w 156"/>
                <a:gd name="T7" fmla="*/ 2147483647 h 126"/>
                <a:gd name="T8" fmla="*/ 2147483647 w 156"/>
                <a:gd name="T9" fmla="*/ 2147483647 h 126"/>
                <a:gd name="T10" fmla="*/ 2147483647 w 156"/>
                <a:gd name="T11" fmla="*/ 2147483647 h 126"/>
                <a:gd name="T12" fmla="*/ 2147483647 w 156"/>
                <a:gd name="T13" fmla="*/ 2147483647 h 126"/>
                <a:gd name="T14" fmla="*/ 2147483647 w 156"/>
                <a:gd name="T15" fmla="*/ 2147483647 h 126"/>
                <a:gd name="T16" fmla="*/ 2147483647 w 156"/>
                <a:gd name="T17" fmla="*/ 2147483647 h 126"/>
                <a:gd name="T18" fmla="*/ 2147483647 w 156"/>
                <a:gd name="T19" fmla="*/ 2147483647 h 126"/>
                <a:gd name="T20" fmla="*/ 2147483647 w 156"/>
                <a:gd name="T21" fmla="*/ 2147483647 h 126"/>
                <a:gd name="T22" fmla="*/ 2147483647 w 156"/>
                <a:gd name="T23" fmla="*/ 2147483647 h 126"/>
                <a:gd name="T24" fmla="*/ 2147483647 w 156"/>
                <a:gd name="T25" fmla="*/ 2147483647 h 126"/>
                <a:gd name="T26" fmla="*/ 2147483647 w 156"/>
                <a:gd name="T27" fmla="*/ 0 h 126"/>
                <a:gd name="T28" fmla="*/ 2147483647 w 156"/>
                <a:gd name="T29" fmla="*/ 2147483647 h 126"/>
                <a:gd name="T30" fmla="*/ 2147483647 w 156"/>
                <a:gd name="T31" fmla="*/ 2147483647 h 126"/>
                <a:gd name="T32" fmla="*/ 2147483647 w 156"/>
                <a:gd name="T33" fmla="*/ 2147483647 h 126"/>
                <a:gd name="T34" fmla="*/ 2147483647 w 156"/>
                <a:gd name="T35" fmla="*/ 2147483647 h 126"/>
                <a:gd name="T36" fmla="*/ 2147483647 w 156"/>
                <a:gd name="T37" fmla="*/ 2147483647 h 126"/>
                <a:gd name="T38" fmla="*/ 2147483647 w 156"/>
                <a:gd name="T39" fmla="*/ 2147483647 h 126"/>
                <a:gd name="T40" fmla="*/ 2147483647 w 156"/>
                <a:gd name="T41" fmla="*/ 2147483647 h 126"/>
                <a:gd name="T42" fmla="*/ 2147483647 w 156"/>
                <a:gd name="T43" fmla="*/ 2147483647 h 126"/>
                <a:gd name="T44" fmla="*/ 2147483647 w 156"/>
                <a:gd name="T45" fmla="*/ 2147483647 h 126"/>
                <a:gd name="T46" fmla="*/ 2147483647 w 156"/>
                <a:gd name="T47" fmla="*/ 2147483647 h 126"/>
                <a:gd name="T48" fmla="*/ 2147483647 w 156"/>
                <a:gd name="T49" fmla="*/ 2147483647 h 126"/>
                <a:gd name="T50" fmla="*/ 2147483647 w 156"/>
                <a:gd name="T51" fmla="*/ 2147483647 h 126"/>
                <a:gd name="T52" fmla="*/ 2147483647 w 156"/>
                <a:gd name="T53" fmla="*/ 2147483647 h 126"/>
                <a:gd name="T54" fmla="*/ 2147483647 w 156"/>
                <a:gd name="T55" fmla="*/ 2147483647 h 126"/>
                <a:gd name="T56" fmla="*/ 2147483647 w 156"/>
                <a:gd name="T57" fmla="*/ 2147483647 h 126"/>
                <a:gd name="T58" fmla="*/ 2147483647 w 156"/>
                <a:gd name="T59" fmla="*/ 2147483647 h 126"/>
                <a:gd name="T60" fmla="*/ 2147483647 w 156"/>
                <a:gd name="T61" fmla="*/ 2147483647 h 126"/>
                <a:gd name="T62" fmla="*/ 2147483647 w 156"/>
                <a:gd name="T63" fmla="*/ 2147483647 h 126"/>
                <a:gd name="T64" fmla="*/ 2147483647 w 156"/>
                <a:gd name="T65" fmla="*/ 2147483647 h 126"/>
                <a:gd name="T66" fmla="*/ 2147483647 w 156"/>
                <a:gd name="T67" fmla="*/ 2147483647 h 126"/>
                <a:gd name="T68" fmla="*/ 2147483647 w 156"/>
                <a:gd name="T69" fmla="*/ 2147483647 h 126"/>
                <a:gd name="T70" fmla="*/ 2147483647 w 156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126">
                  <a:moveTo>
                    <a:pt x="78" y="126"/>
                  </a:moveTo>
                  <a:cubicBezTo>
                    <a:pt x="121" y="126"/>
                    <a:pt x="156" y="118"/>
                    <a:pt x="156" y="108"/>
                  </a:cubicBezTo>
                  <a:cubicBezTo>
                    <a:pt x="156" y="104"/>
                    <a:pt x="151" y="100"/>
                    <a:pt x="143" y="97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8" y="59"/>
                    <a:pt x="150" y="57"/>
                    <a:pt x="150" y="55"/>
                  </a:cubicBezTo>
                  <a:cubicBezTo>
                    <a:pt x="150" y="55"/>
                    <a:pt x="150" y="45"/>
                    <a:pt x="150" y="44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5"/>
                    <a:pt x="147" y="21"/>
                    <a:pt x="142" y="19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2" y="21"/>
                    <a:pt x="108" y="25"/>
                    <a:pt x="108" y="2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9"/>
                    <a:pt x="110" y="61"/>
                    <a:pt x="113" y="61"/>
                  </a:cubicBezTo>
                  <a:cubicBezTo>
                    <a:pt x="115" y="61"/>
                    <a:pt x="117" y="59"/>
                    <a:pt x="117" y="56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09" y="90"/>
                    <a:pt x="100" y="90"/>
                    <a:pt x="91" y="89"/>
                  </a:cubicBezTo>
                  <a:cubicBezTo>
                    <a:pt x="91" y="88"/>
                    <a:pt x="92" y="87"/>
                    <a:pt x="92" y="86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3" y="40"/>
                    <a:pt x="94" y="40"/>
                    <a:pt x="95" y="40"/>
                  </a:cubicBezTo>
                  <a:cubicBezTo>
                    <a:pt x="97" y="40"/>
                    <a:pt x="99" y="38"/>
                    <a:pt x="99" y="36"/>
                  </a:cubicBezTo>
                  <a:cubicBezTo>
                    <a:pt x="99" y="36"/>
                    <a:pt x="99" y="26"/>
                    <a:pt x="99" y="25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6"/>
                    <a:pt x="96" y="2"/>
                    <a:pt x="91" y="0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1" y="2"/>
                    <a:pt x="57" y="6"/>
                    <a:pt x="57" y="11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40"/>
                    <a:pt x="59" y="42"/>
                    <a:pt x="61" y="42"/>
                  </a:cubicBezTo>
                  <a:cubicBezTo>
                    <a:pt x="64" y="42"/>
                    <a:pt x="66" y="40"/>
                    <a:pt x="66" y="37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7"/>
                    <a:pt x="66" y="88"/>
                    <a:pt x="67" y="89"/>
                  </a:cubicBezTo>
                  <a:cubicBezTo>
                    <a:pt x="57" y="90"/>
                    <a:pt x="48" y="90"/>
                    <a:pt x="40" y="91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7"/>
                    <a:pt x="42" y="58"/>
                    <a:pt x="43" y="58"/>
                  </a:cubicBezTo>
                  <a:cubicBezTo>
                    <a:pt x="46" y="58"/>
                    <a:pt x="48" y="56"/>
                    <a:pt x="48" y="53"/>
                  </a:cubicBezTo>
                  <a:cubicBezTo>
                    <a:pt x="48" y="53"/>
                    <a:pt x="48" y="43"/>
                    <a:pt x="48" y="43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3"/>
                    <a:pt x="44" y="20"/>
                    <a:pt x="39" y="17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9" y="20"/>
                    <a:pt x="6" y="23"/>
                    <a:pt x="6" y="28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8" y="59"/>
                    <a:pt x="10" y="59"/>
                  </a:cubicBezTo>
                  <a:cubicBezTo>
                    <a:pt x="12" y="59"/>
                    <a:pt x="14" y="57"/>
                    <a:pt x="14" y="55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5" y="100"/>
                    <a:pt x="0" y="104"/>
                    <a:pt x="0" y="108"/>
                  </a:cubicBezTo>
                  <a:cubicBezTo>
                    <a:pt x="0" y="118"/>
                    <a:pt x="35" y="126"/>
                    <a:pt x="78" y="126"/>
                  </a:cubicBezTo>
                  <a:close/>
                  <a:moveTo>
                    <a:pt x="129" y="40"/>
                  </a:moveTo>
                  <a:cubicBezTo>
                    <a:pt x="129" y="41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lose/>
                  <a:moveTo>
                    <a:pt x="79" y="88"/>
                  </a:moveTo>
                  <a:cubicBezTo>
                    <a:pt x="79" y="88"/>
                    <a:pt x="79" y="89"/>
                    <a:pt x="80" y="89"/>
                  </a:cubicBezTo>
                  <a:cubicBezTo>
                    <a:pt x="79" y="89"/>
                    <a:pt x="79" y="89"/>
                    <a:pt x="78" y="89"/>
                  </a:cubicBezTo>
                  <a:cubicBezTo>
                    <a:pt x="79" y="89"/>
                    <a:pt x="79" y="88"/>
                    <a:pt x="79" y="88"/>
                  </a:cubicBezTo>
                  <a:close/>
                  <a:moveTo>
                    <a:pt x="78" y="22"/>
                  </a:move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lose/>
                  <a:moveTo>
                    <a:pt x="27" y="39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</a:path>
              </a:pathLst>
            </a:custGeom>
            <a:blipFill dpi="0" rotWithShape="1">
              <a:blip r:embed="rId6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79" name="Freeform 2990"/>
            <p:cNvSpPr/>
            <p:nvPr/>
          </p:nvSpPr>
          <p:spPr bwMode="auto">
            <a:xfrm>
              <a:off x="3950907" y="2089555"/>
              <a:ext cx="150277" cy="134730"/>
            </a:xfrm>
            <a:custGeom>
              <a:avLst/>
              <a:gdLst>
                <a:gd name="T0" fmla="*/ 2147483647 w 28"/>
                <a:gd name="T1" fmla="*/ 2147483647 h 28"/>
                <a:gd name="T2" fmla="*/ 2147483647 w 28"/>
                <a:gd name="T3" fmla="*/ 2147483647 h 28"/>
                <a:gd name="T4" fmla="*/ 2147483647 w 28"/>
                <a:gd name="T5" fmla="*/ 2147483647 h 28"/>
                <a:gd name="T6" fmla="*/ 2147483647 w 28"/>
                <a:gd name="T7" fmla="*/ 2147483647 h 28"/>
                <a:gd name="T8" fmla="*/ 2147483647 w 28"/>
                <a:gd name="T9" fmla="*/ 2147483647 h 28"/>
                <a:gd name="T10" fmla="*/ 2147483647 w 28"/>
                <a:gd name="T11" fmla="*/ 2147483647 h 28"/>
                <a:gd name="T12" fmla="*/ 2147483647 w 28"/>
                <a:gd name="T13" fmla="*/ 2147483647 h 28"/>
                <a:gd name="T14" fmla="*/ 2147483647 w 28"/>
                <a:gd name="T15" fmla="*/ 2147483647 h 28"/>
                <a:gd name="T16" fmla="*/ 2147483647 w 28"/>
                <a:gd name="T17" fmla="*/ 2147483647 h 28"/>
                <a:gd name="T18" fmla="*/ 2147483647 w 28"/>
                <a:gd name="T19" fmla="*/ 0 h 28"/>
                <a:gd name="T20" fmla="*/ 2147483647 w 28"/>
                <a:gd name="T21" fmla="*/ 2147483647 h 28"/>
                <a:gd name="T22" fmla="*/ 2147483647 w 28"/>
                <a:gd name="T23" fmla="*/ 2147483647 h 28"/>
                <a:gd name="T24" fmla="*/ 2147483647 w 28"/>
                <a:gd name="T25" fmla="*/ 2147483647 h 28"/>
                <a:gd name="T26" fmla="*/ 2147483647 w 28"/>
                <a:gd name="T27" fmla="*/ 2147483647 h 28"/>
                <a:gd name="T28" fmla="*/ 2147483647 w 28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28"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9" y="28"/>
                    <a:pt x="23" y="23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7" y="17"/>
                    <a:pt x="27" y="15"/>
                  </a:cubicBezTo>
                  <a:cubicBezTo>
                    <a:pt x="28" y="13"/>
                    <a:pt x="27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0" y="0"/>
                    <a:pt x="14" y="0"/>
                  </a:cubicBezTo>
                  <a:cubicBezTo>
                    <a:pt x="8" y="0"/>
                    <a:pt x="3" y="5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3"/>
                    <a:pt x="1" y="15"/>
                  </a:cubicBezTo>
                  <a:cubicBezTo>
                    <a:pt x="1" y="17"/>
                    <a:pt x="3" y="18"/>
                    <a:pt x="4" y="18"/>
                  </a:cubicBezTo>
                  <a:close/>
                </a:path>
              </a:pathLst>
            </a:custGeom>
            <a:blipFill dpi="0" rotWithShape="1">
              <a:blip r:embed="rId7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0" name="Freeform 2991"/>
            <p:cNvSpPr/>
            <p:nvPr/>
          </p:nvSpPr>
          <p:spPr bwMode="auto">
            <a:xfrm>
              <a:off x="4220373" y="2006645"/>
              <a:ext cx="134730" cy="134730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0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0 w 27"/>
                <a:gd name="T27" fmla="*/ 2147483647 h 28"/>
                <a:gd name="T28" fmla="*/ 2147483647 w 27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28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8" y="28"/>
                    <a:pt x="22" y="2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6" y="16"/>
                    <a:pt x="27" y="14"/>
                  </a:cubicBezTo>
                  <a:cubicBezTo>
                    <a:pt x="27" y="13"/>
                    <a:pt x="26" y="11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4"/>
                    <a:pt x="19" y="0"/>
                    <a:pt x="14" y="0"/>
                  </a:cubicBezTo>
                  <a:cubicBezTo>
                    <a:pt x="8" y="0"/>
                    <a:pt x="3" y="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0" y="13"/>
                    <a:pt x="0" y="14"/>
                  </a:cubicBezTo>
                  <a:cubicBezTo>
                    <a:pt x="1" y="16"/>
                    <a:pt x="2" y="18"/>
                    <a:pt x="4" y="17"/>
                  </a:cubicBezTo>
                  <a:close/>
                </a:path>
              </a:pathLst>
            </a:custGeom>
            <a:blipFill dpi="0" rotWithShape="1">
              <a:blip r:embed="rId8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1" name="Freeform 2992"/>
            <p:cNvSpPr/>
            <p:nvPr/>
          </p:nvSpPr>
          <p:spPr bwMode="auto">
            <a:xfrm>
              <a:off x="4287733" y="2566288"/>
              <a:ext cx="15544" cy="0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1 h 1"/>
                <a:gd name="T4" fmla="*/ 2147483647 w 2"/>
                <a:gd name="T5" fmla="*/ 1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blipFill dpi="0" rotWithShape="1">
              <a:blip r:embed="rId6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2" name="Rectangle 2993"/>
            <p:cNvSpPr>
              <a:spLocks noChangeArrowheads="1"/>
            </p:cNvSpPr>
            <p:nvPr/>
          </p:nvSpPr>
          <p:spPr bwMode="auto">
            <a:xfrm>
              <a:off x="4287733" y="2250193"/>
              <a:ext cx="15544" cy="10364"/>
            </a:xfrm>
            <a:prstGeom prst="rect">
              <a:avLst/>
            </a:prstGeom>
            <a:blipFill dpi="0" rotWithShape="1">
              <a:blip r:embed="rId9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3" name="Rectangle 2994"/>
            <p:cNvSpPr>
              <a:spLocks noChangeArrowheads="1"/>
            </p:cNvSpPr>
            <p:nvPr/>
          </p:nvSpPr>
          <p:spPr bwMode="auto">
            <a:xfrm>
              <a:off x="4557193" y="2333107"/>
              <a:ext cx="15544" cy="10364"/>
            </a:xfrm>
            <a:prstGeom prst="rect">
              <a:avLst/>
            </a:prstGeom>
            <a:blipFill dpi="0" rotWithShape="1">
              <a:blip r:embed="rId9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4" name="Rectangle 2995"/>
            <p:cNvSpPr>
              <a:spLocks noChangeArrowheads="1"/>
            </p:cNvSpPr>
            <p:nvPr/>
          </p:nvSpPr>
          <p:spPr bwMode="auto">
            <a:xfrm>
              <a:off x="4018274" y="2333107"/>
              <a:ext cx="15544" cy="10364"/>
            </a:xfrm>
            <a:prstGeom prst="rect">
              <a:avLst/>
            </a:prstGeom>
            <a:blipFill dpi="0" rotWithShape="1">
              <a:blip r:embed="rId9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5" name="Freeform 2998"/>
            <p:cNvSpPr/>
            <p:nvPr/>
          </p:nvSpPr>
          <p:spPr bwMode="auto">
            <a:xfrm>
              <a:off x="4489833" y="2105103"/>
              <a:ext cx="134730" cy="134730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0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0 w 27"/>
                <a:gd name="T27" fmla="*/ 2147483647 h 28"/>
                <a:gd name="T28" fmla="*/ 2147483647 w 27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28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8" y="28"/>
                    <a:pt x="22" y="2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6" y="16"/>
                    <a:pt x="27" y="14"/>
                  </a:cubicBezTo>
                  <a:cubicBezTo>
                    <a:pt x="27" y="12"/>
                    <a:pt x="26" y="11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4"/>
                    <a:pt x="20" y="0"/>
                    <a:pt x="14" y="0"/>
                  </a:cubicBezTo>
                  <a:cubicBezTo>
                    <a:pt x="8" y="0"/>
                    <a:pt x="3" y="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1" y="16"/>
                    <a:pt x="2" y="18"/>
                    <a:pt x="4" y="17"/>
                  </a:cubicBezTo>
                  <a:close/>
                </a:path>
              </a:pathLst>
            </a:custGeom>
            <a:blipFill dpi="0" rotWithShape="1">
              <a:blip r:embed="rId8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</p:grpSp>
      <p:sp>
        <p:nvSpPr>
          <p:cNvPr id="21" name="矩形 20"/>
          <p:cNvSpPr/>
          <p:nvPr/>
        </p:nvSpPr>
        <p:spPr>
          <a:xfrm>
            <a:off x="1152671" y="1269505"/>
            <a:ext cx="37141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、形神合一：招对运营人</a:t>
            </a:r>
          </a:p>
        </p:txBody>
      </p:sp>
      <p:sp>
        <p:nvSpPr>
          <p:cNvPr id="22" name="矩形 8"/>
          <p:cNvSpPr/>
          <p:nvPr/>
        </p:nvSpPr>
        <p:spPr>
          <a:xfrm>
            <a:off x="3504352" y="1797434"/>
            <a:ext cx="3613945" cy="5340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例：搞笑类账号：冷兔</a:t>
            </a:r>
          </a:p>
        </p:txBody>
      </p:sp>
      <p:sp>
        <p:nvSpPr>
          <p:cNvPr id="23" name="矩形 8"/>
          <p:cNvSpPr/>
          <p:nvPr/>
        </p:nvSpPr>
        <p:spPr>
          <a:xfrm>
            <a:off x="3456360" y="2661316"/>
            <a:ext cx="3935466" cy="88138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  <a:prstDash val="dash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冷兔为什么火起来？</a:t>
            </a:r>
            <a:endParaRPr lang="en-US" altLang="zh-CN" sz="2135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它们确实有自己独到之处。</a:t>
            </a:r>
          </a:p>
        </p:txBody>
      </p:sp>
      <p:sp>
        <p:nvSpPr>
          <p:cNvPr id="37" name="矩形 8"/>
          <p:cNvSpPr/>
          <p:nvPr/>
        </p:nvSpPr>
        <p:spPr>
          <a:xfrm>
            <a:off x="3542540" y="4157628"/>
            <a:ext cx="3657310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大家会发现，一个公众号或微博，换不同的人做，有可能效果差距特别大。</a:t>
            </a:r>
          </a:p>
        </p:txBody>
      </p:sp>
      <p:sp>
        <p:nvSpPr>
          <p:cNvPr id="38" name="矩形 8"/>
          <p:cNvSpPr/>
          <p:nvPr/>
        </p:nvSpPr>
        <p:spPr>
          <a:xfrm>
            <a:off x="3504352" y="4781543"/>
            <a:ext cx="3695497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因为做新媒体，会有意识或无意识地将个人气质、喜好展现在账号上。</a:t>
            </a:r>
          </a:p>
        </p:txBody>
      </p:sp>
      <p:sp>
        <p:nvSpPr>
          <p:cNvPr id="39" name="矩形 8"/>
          <p:cNvSpPr/>
          <p:nvPr/>
        </p:nvSpPr>
        <p:spPr>
          <a:xfrm>
            <a:off x="3456358" y="5405459"/>
            <a:ext cx="3829674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告诉我们：平时一定要释放个性。体现跟同类型账号不同的鲜明个性，这样别人才能关注你。</a:t>
            </a:r>
          </a:p>
        </p:txBody>
      </p:sp>
      <p:sp>
        <p:nvSpPr>
          <p:cNvPr id="19" name="Freeform 21"/>
          <p:cNvSpPr/>
          <p:nvPr/>
        </p:nvSpPr>
        <p:spPr bwMode="auto">
          <a:xfrm>
            <a:off x="3408365" y="3573192"/>
            <a:ext cx="393546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 bldLvl="0" animBg="1"/>
      <p:bldP spid="37" grpId="0"/>
      <p:bldP spid="38" grpId="0"/>
      <p:bldP spid="39" grpId="0"/>
      <p:bldP spid="19" grpId="0" bldLvl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830110233"/>
  <p:tag name="MH_LIBRARY" val="CONTENTS"/>
  <p:tag name="MH_TYPE" val="ENTRY"/>
  <p:tag name="ID" val="547144"/>
  <p:tag name="MH_ORDER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heme/theme1.xml><?xml version="1.0" encoding="utf-8"?>
<a:theme xmlns:a="http://schemas.openxmlformats.org/drawingml/2006/main" name="Office 主题">
  <a:themeElements>
    <a:clrScheme name="自定义 497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4A67AA"/>
      </a:accent1>
      <a:accent2>
        <a:srgbClr val="4A67AA"/>
      </a:accent2>
      <a:accent3>
        <a:srgbClr val="4A67AA"/>
      </a:accent3>
      <a:accent4>
        <a:srgbClr val="4A67AA"/>
      </a:accent4>
      <a:accent5>
        <a:srgbClr val="4A67AA"/>
      </a:accent5>
      <a:accent6>
        <a:srgbClr val="4A67AA"/>
      </a:accent6>
      <a:hlink>
        <a:srgbClr val="168BBA"/>
      </a:hlink>
      <a:folHlink>
        <a:srgbClr val="6800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2942</Words>
  <Application>Microsoft Office PowerPoint</Application>
  <PresentationFormat>宽屏</PresentationFormat>
  <Paragraphs>356</Paragraphs>
  <Slides>42</Slides>
  <Notes>42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42</vt:i4>
      </vt:variant>
    </vt:vector>
  </HeadingPairs>
  <TitlesOfParts>
    <vt:vector size="59" baseType="lpstr">
      <vt:lpstr>Gill Sans</vt:lpstr>
      <vt:lpstr>阿美简体</vt:lpstr>
      <vt:lpstr>方正静蕾简体</vt:lpstr>
      <vt:lpstr>方正卡通简体</vt:lpstr>
      <vt:lpstr>方正舒体</vt:lpstr>
      <vt:lpstr>仿宋_GB2312</vt:lpstr>
      <vt:lpstr>华文细黑</vt:lpstr>
      <vt:lpstr>宋体</vt:lpstr>
      <vt:lpstr>微软雅黑</vt:lpstr>
      <vt:lpstr>Arial</vt:lpstr>
      <vt:lpstr>Bradley Hand ITC</vt:lpstr>
      <vt:lpstr>Calibri</vt:lpstr>
      <vt:lpstr>Franklin Gothic Medium</vt:lpstr>
      <vt:lpstr>Helvetica</vt:lpstr>
      <vt:lpstr>Impact</vt:lpstr>
      <vt:lpstr>Segoe Script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新媒体运营</dc:title>
  <dc:creator>lenovo</dc:creator>
  <cp:lastModifiedBy>天 下</cp:lastModifiedBy>
  <cp:revision>98</cp:revision>
  <dcterms:created xsi:type="dcterms:W3CDTF">2017-04-28T05:23:00Z</dcterms:created>
  <dcterms:modified xsi:type="dcterms:W3CDTF">2021-01-05T11:19:00Z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