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8"/>
  </p:notesMasterIdLst>
  <p:sldIdLst>
    <p:sldId id="263" r:id="rId2"/>
    <p:sldId id="274" r:id="rId3"/>
    <p:sldId id="265" r:id="rId4"/>
    <p:sldId id="256" r:id="rId5"/>
    <p:sldId id="270" r:id="rId6"/>
    <p:sldId id="271" r:id="rId7"/>
    <p:sldId id="272" r:id="rId8"/>
    <p:sldId id="273" r:id="rId9"/>
    <p:sldId id="275" r:id="rId10"/>
    <p:sldId id="276" r:id="rId11"/>
    <p:sldId id="266" r:id="rId12"/>
    <p:sldId id="278" r:id="rId13"/>
    <p:sldId id="279" r:id="rId14"/>
    <p:sldId id="293" r:id="rId15"/>
    <p:sldId id="294" r:id="rId16"/>
    <p:sldId id="295" r:id="rId17"/>
    <p:sldId id="267" r:id="rId18"/>
    <p:sldId id="296" r:id="rId19"/>
    <p:sldId id="297" r:id="rId20"/>
    <p:sldId id="298" r:id="rId21"/>
    <p:sldId id="268" r:id="rId22"/>
    <p:sldId id="299" r:id="rId23"/>
    <p:sldId id="300" r:id="rId24"/>
    <p:sldId id="301" r:id="rId25"/>
    <p:sldId id="302" r:id="rId26"/>
    <p:sldId id="304" r:id="rId27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3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A6"/>
    <a:srgbClr val="E9E9E9"/>
    <a:srgbClr val="0D0D0D"/>
    <a:srgbClr val="A80000"/>
    <a:srgbClr val="AE9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2" d="100"/>
          <a:sy n="72" d="100"/>
        </p:scale>
        <p:origin x="54" y="696"/>
      </p:cViewPr>
      <p:guideLst>
        <p:guide orient="horz" pos="1583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91D0A-3953-4BBD-9200-CC59BA04B03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7621C-35BF-4091-9FB4-8334C7F531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7621C-35BF-4091-9FB4-8334C7F5318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7621C-35BF-4091-9FB4-8334C7F5318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7621C-35BF-4091-9FB4-8334C7F5318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7621C-35BF-4091-9FB4-8334C7F5318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7621C-35BF-4091-9FB4-8334C7F5318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7621C-35BF-4091-9FB4-8334C7F5318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7621C-35BF-4091-9FB4-8334C7F5318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7621C-35BF-4091-9FB4-8334C7F5318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7621C-35BF-4091-9FB4-8334C7F5318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7621C-35BF-4091-9FB4-8334C7F5318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7621C-35BF-4091-9FB4-8334C7F5318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7621C-35BF-4091-9FB4-8334C7F5318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7621C-35BF-4091-9FB4-8334C7F5318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7621C-35BF-4091-9FB4-8334C7F5318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7621C-35BF-4091-9FB4-8334C7F53182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7621C-35BF-4091-9FB4-8334C7F53182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7621C-35BF-4091-9FB4-8334C7F53182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7621C-35BF-4091-9FB4-8334C7F53182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7621C-35BF-4091-9FB4-8334C7F53182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7621C-35BF-4091-9FB4-8334C7F5318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7621C-35BF-4091-9FB4-8334C7F5318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7621C-35BF-4091-9FB4-8334C7F5318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7621C-35BF-4091-9FB4-8334C7F5318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7621C-35BF-4091-9FB4-8334C7F5318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7621C-35BF-4091-9FB4-8334C7F5318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7621C-35BF-4091-9FB4-8334C7F5318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EBEBEB"/>
              </a:gs>
              <a:gs pos="64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2" cstate="email">
                <a:alphaModFix amt="15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矩形 8"/>
            <p:cNvSpPr/>
            <p:nvPr/>
          </p:nvSpPr>
          <p:spPr>
            <a:xfrm>
              <a:off x="9201150" y="0"/>
              <a:ext cx="2819400" cy="3206376"/>
            </a:xfrm>
            <a:prstGeom prst="rect">
              <a:avLst/>
            </a:prstGeom>
            <a:blipFill>
              <a:blip r:embed="rId3" cstate="email">
                <a:alphaModFix amt="15000"/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1" name="矩形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4" cstate="email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>
        <p:fade/>
      </p:transition>
    </mc:Choice>
    <mc:Fallback xmlns="">
      <p:transition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212E-1038-4605-AD46-D497A8707AD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3AC2-1C12-4FA0-B0C0-5AE59FFDB2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>
        <p:fade/>
      </p:transition>
    </mc:Choice>
    <mc:Fallback xmlns="">
      <p:transition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212E-1038-4605-AD46-D497A8707AD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3AC2-1C12-4FA0-B0C0-5AE59FFDB2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>
        <p:fade/>
      </p:transition>
    </mc:Choice>
    <mc:Fallback xmlns="">
      <p:transition advTm="8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212E-1038-4605-AD46-D497A8707AD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3AC2-1C12-4FA0-B0C0-5AE59FFDB2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>
        <p:fade/>
      </p:transition>
    </mc:Choice>
    <mc:Fallback xmlns="">
      <p:transition advTm="8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EBEBEB"/>
              </a:gs>
              <a:gs pos="64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2" cstate="email">
                <a:alphaModFix amt="15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9201150" y="0"/>
              <a:ext cx="2819400" cy="3206376"/>
            </a:xfrm>
            <a:prstGeom prst="rect">
              <a:avLst/>
            </a:prstGeom>
            <a:blipFill>
              <a:blip r:embed="rId3" cstate="email">
                <a:alphaModFix amt="15000"/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4" cstate="email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>
        <p:fade/>
      </p:transition>
    </mc:Choice>
    <mc:Fallback xmlns="">
      <p:transition advTm="8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/>
            </a:lvl1pPr>
          </a:lstStyle>
          <a:p>
            <a:fld id="{7348E1FF-6967-4584-AF64-E2B9CAD993C6}" type="datetime1">
              <a:rPr lang="zh-CN" altLang="en-US"/>
              <a:t>2021/1/5</a:t>
            </a:fld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/>
            </a:lvl1pPr>
          </a:lstStyle>
          <a:p>
            <a:fld id="{1360F996-DB23-48F7-B9B4-6ACA6AC60167}" type="slidenum">
              <a:rPr lang="zh-CN" altLang="en-US"/>
              <a:t>‹#›</a:t>
            </a:fld>
            <a:endParaRPr lang="zh-CN" alt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>
        <p:fade/>
      </p:transition>
    </mc:Choice>
    <mc:Fallback xmlns="">
      <p:transition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212E-1038-4605-AD46-D497A8707AD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3AC2-1C12-4FA0-B0C0-5AE59FFDB2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>
        <p:fade/>
      </p:transition>
    </mc:Choice>
    <mc:Fallback xmlns="">
      <p:transition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212E-1038-4605-AD46-D497A8707AD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3AC2-1C12-4FA0-B0C0-5AE59FFDB2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>
        <p:fade/>
      </p:transition>
    </mc:Choice>
    <mc:Fallback xmlns="">
      <p:transition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212E-1038-4605-AD46-D497A8707AD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3AC2-1C12-4FA0-B0C0-5AE59FFDB2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>
        <p:fade/>
      </p:transition>
    </mc:Choice>
    <mc:Fallback xmlns="">
      <p:transition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212E-1038-4605-AD46-D497A8707AD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3AC2-1C12-4FA0-B0C0-5AE59FFDB2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>
        <p:fade/>
      </p:transition>
    </mc:Choice>
    <mc:Fallback xmlns="">
      <p:transition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212E-1038-4605-AD46-D497A8707AD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3AC2-1C12-4FA0-B0C0-5AE59FFDB2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>
        <p:fade/>
      </p:transition>
    </mc:Choice>
    <mc:Fallback xmlns="">
      <p:transition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212E-1038-4605-AD46-D497A8707AD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3AC2-1C12-4FA0-B0C0-5AE59FFDB2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>
        <p:fade/>
      </p:transition>
    </mc:Choice>
    <mc:Fallback xmlns="">
      <p:transition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212E-1038-4605-AD46-D497A8707AD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3AC2-1C12-4FA0-B0C0-5AE59FFDB2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>
        <p:fade/>
      </p:transition>
    </mc:Choice>
    <mc:Fallback xmlns="">
      <p:transition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212E-1038-4605-AD46-D497A8707AD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3AC2-1C12-4FA0-B0C0-5AE59FFDB2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>
        <p:fade/>
      </p:transition>
    </mc:Choice>
    <mc:Fallback xmlns="">
      <p:transition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4212E-1038-4605-AD46-D497A8707AD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D3AC2-1C12-4FA0-B0C0-5AE59FFDB2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p14:dur="250" advTm="8000">
        <p:fade/>
      </p:transition>
    </mc:Choice>
    <mc:Fallback xmlns="">
      <p:transition advTm="8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microsoft.com/office/2007/relationships/hdphoto" Target="../media/hdphoto1.wdp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timg (2)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3335" y="-34290"/>
            <a:ext cx="9157335" cy="5194935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0" y="1961370"/>
            <a:ext cx="9144000" cy="857250"/>
            <a:chOff x="0" y="742950"/>
            <a:chExt cx="12192000" cy="1562100"/>
          </a:xfrm>
        </p:grpSpPr>
        <p:sp>
          <p:nvSpPr>
            <p:cNvPr id="16" name="矩形 15"/>
            <p:cNvSpPr/>
            <p:nvPr/>
          </p:nvSpPr>
          <p:spPr>
            <a:xfrm>
              <a:off x="414728" y="742950"/>
              <a:ext cx="11777272" cy="1562100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1678742" y="912146"/>
              <a:ext cx="3707553" cy="1293650"/>
              <a:chOff x="1678742" y="912146"/>
              <a:chExt cx="3707553" cy="1293650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1678742" y="912146"/>
                <a:ext cx="3547533" cy="5831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zh-CN" altLang="en-US" sz="1500" spc="150" dirty="0">
                    <a:solidFill>
                      <a:schemeClr val="bg1"/>
                    </a:solidFill>
                    <a:latin typeface="方正清刻本悦宋简体" panose="02000000000000000000" pitchFamily="2" charset="-122"/>
                    <a:ea typeface="方正清刻本悦宋简体" panose="02000000000000000000" pitchFamily="2" charset="-122"/>
                  </a:rPr>
                  <a:t>腹有诗书气自华</a:t>
                </a: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678742" y="1622612"/>
                <a:ext cx="3707553" cy="5831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zh-CN" altLang="en-US" sz="1500" spc="400" dirty="0">
                    <a:solidFill>
                      <a:schemeClr val="bg1"/>
                    </a:solidFill>
                    <a:latin typeface="方正清刻本悦宋简体" panose="02000000000000000000" pitchFamily="2" charset="-122"/>
                    <a:ea typeface="方正清刻本悦宋简体" panose="02000000000000000000" pitchFamily="2" charset="-122"/>
                  </a:rPr>
                  <a:t>最是书香能致远</a:t>
                </a:r>
              </a:p>
            </p:txBody>
          </p:sp>
        </p:grpSp>
        <p:sp>
          <p:nvSpPr>
            <p:cNvPr id="34" name="矩形 33"/>
            <p:cNvSpPr/>
            <p:nvPr/>
          </p:nvSpPr>
          <p:spPr>
            <a:xfrm>
              <a:off x="0" y="742950"/>
              <a:ext cx="434715" cy="15621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-1" y="571500"/>
            <a:ext cx="1393031" cy="228256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 flipH="1">
            <a:off x="1247130" y="2920506"/>
            <a:ext cx="2792399" cy="1325880"/>
            <a:chOff x="399075" y="4188714"/>
            <a:chExt cx="3723198" cy="1767840"/>
          </a:xfrm>
        </p:grpSpPr>
        <p:sp>
          <p:nvSpPr>
            <p:cNvPr id="35" name="矩形 34"/>
            <p:cNvSpPr/>
            <p:nvPr/>
          </p:nvSpPr>
          <p:spPr>
            <a:xfrm>
              <a:off x="3798273" y="4188714"/>
              <a:ext cx="324000" cy="853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点一滴墨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3420584" y="4188714"/>
              <a:ext cx="324000" cy="853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倾一世魂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3042895" y="4188714"/>
              <a:ext cx="324000" cy="1767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百年沧桑情落梦萦中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2665206" y="4188714"/>
              <a:ext cx="324000" cy="853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注一丝情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2287517" y="4188714"/>
              <a:ext cx="324000" cy="103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汇一抹灵气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1909828" y="4188714"/>
              <a:ext cx="324000" cy="1767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万千惟妙犹在中国风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1532139" y="4188714"/>
              <a:ext cx="324000" cy="1402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剑走风动淋漓致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1154450" y="4188714"/>
              <a:ext cx="324000" cy="1402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挥毫泼墨展英姿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776761" y="4188714"/>
              <a:ext cx="324000" cy="1402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自古英雄出少年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399075" y="4188714"/>
              <a:ext cx="324000" cy="1402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江郎才现中国风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714490" y="2009775"/>
            <a:ext cx="2303780" cy="808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4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模板</a:t>
            </a:r>
          </a:p>
        </p:txBody>
      </p:sp>
      <p:pic>
        <p:nvPicPr>
          <p:cNvPr id="6" name="图片 5" descr="图片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1845" y="389255"/>
            <a:ext cx="1104900" cy="3856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>
        <p:fade/>
      </p:transition>
    </mc:Choice>
    <mc:Fallback xmlns="">
      <p:transition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507230"/>
            <a:ext cx="9144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" name="组合 101"/>
          <p:cNvGrpSpPr/>
          <p:nvPr/>
        </p:nvGrpSpPr>
        <p:grpSpPr>
          <a:xfrm>
            <a:off x="271145" y="0"/>
            <a:ext cx="519430" cy="598805"/>
            <a:chOff x="361911" y="0"/>
            <a:chExt cx="692189" cy="1524000"/>
          </a:xfrm>
        </p:grpSpPr>
        <p:grpSp>
          <p:nvGrpSpPr>
            <p:cNvPr id="103" name="组合 102"/>
            <p:cNvGrpSpPr/>
            <p:nvPr/>
          </p:nvGrpSpPr>
          <p:grpSpPr>
            <a:xfrm>
              <a:off x="442914" y="0"/>
              <a:ext cx="611186" cy="1440000"/>
              <a:chOff x="442913" y="0"/>
              <a:chExt cx="243256" cy="1440000"/>
            </a:xfrm>
          </p:grpSpPr>
          <p:sp>
            <p:nvSpPr>
              <p:cNvPr id="105" name="矩形 104"/>
              <p:cNvSpPr/>
              <p:nvPr/>
            </p:nvSpPr>
            <p:spPr>
              <a:xfrm>
                <a:off x="442913" y="0"/>
                <a:ext cx="204787" cy="144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106" name="直接连接符 105"/>
              <p:cNvCxnSpPr/>
              <p:nvPr/>
            </p:nvCxnSpPr>
            <p:spPr>
              <a:xfrm>
                <a:off x="686169" y="0"/>
                <a:ext cx="0" cy="144000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文本框 103"/>
            <p:cNvSpPr txBox="1"/>
            <p:nvPr/>
          </p:nvSpPr>
          <p:spPr>
            <a:xfrm>
              <a:off x="361911" y="215900"/>
              <a:ext cx="609600" cy="13081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988060" y="89535"/>
            <a:ext cx="3056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阅读计划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AutoShape 2" descr="c:\users\ava lowe\appdata\roaming\360se6\User Data\temp\timg_image&amp;quality=80&amp;size=b9999_10000&amp;sec=1502900432601&amp;di=ee832f78a1f9b30146b6ee18067d8515&amp;imgtype=0&amp;src=http:\\images.bookuu.com\book\C\01050\97872070874611854809-fm.jp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AutoShape 4" descr="c:\users\ava lowe\appdata\roaming\360se6\User Data\temp\timg_image&amp;quality=80&amp;size=b9999_10000&amp;sec=1502900432601&amp;di=ee832f78a1f9b30146b6ee18067d8515&amp;imgtype=0&amp;src=http:\\images.bookuu.com\book\C\01050\97872070874611854809-fm.jpg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AutoShape 6" descr="c:\users\ava lowe\appdata\roaming\360se6\User Data\temp\timg_image&amp;quality=80&amp;size=b9999_10000&amp;sec=1502900432601&amp;di=ee832f78a1f9b30146b6ee18067d8515&amp;imgtype=0&amp;src=http:\\images.bookuu.com\book\C\01050\97872070874611854809-fm.jpg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159644" y="1113790"/>
            <a:ext cx="6678796" cy="2353512"/>
            <a:chOff x="2109" y="2221"/>
            <a:chExt cx="13564" cy="4653"/>
          </a:xfrm>
        </p:grpSpPr>
        <p:cxnSp>
          <p:nvCxnSpPr>
            <p:cNvPr id="7" name="直接连接符 6"/>
            <p:cNvCxnSpPr/>
            <p:nvPr/>
          </p:nvCxnSpPr>
          <p:spPr>
            <a:xfrm flipH="1">
              <a:off x="3894" y="2221"/>
              <a:ext cx="25" cy="4653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3919" y="2227"/>
              <a:ext cx="11754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  <a:alpha val="49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3919" y="3091"/>
              <a:ext cx="11754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  <a:alpha val="49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3919" y="4353"/>
              <a:ext cx="11754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  <a:alpha val="49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3919" y="5592"/>
              <a:ext cx="11754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  <a:alpha val="49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3919" y="6874"/>
              <a:ext cx="11754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  <a:alpha val="49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tabl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8" y="2417"/>
              <a:ext cx="10092" cy="626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2109" y="3329"/>
              <a:ext cx="1622" cy="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zh-CN" altLang="en-US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六月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239" y="4617"/>
              <a:ext cx="1492" cy="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zh-CN" alt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七月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205" y="5895"/>
              <a:ext cx="1492" cy="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zh-CN" altLang="en-US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八月</a:t>
              </a:r>
            </a:p>
          </p:txBody>
        </p:sp>
        <p:sp>
          <p:nvSpPr>
            <p:cNvPr id="32" name="椭圆 31"/>
            <p:cNvSpPr/>
            <p:nvPr/>
          </p:nvSpPr>
          <p:spPr>
            <a:xfrm>
              <a:off x="4626" y="3366"/>
              <a:ext cx="787" cy="78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6031" y="3366"/>
              <a:ext cx="787" cy="787"/>
            </a:xfrm>
            <a:prstGeom prst="ellipse">
              <a:avLst/>
            </a:prstGeom>
            <a:solidFill>
              <a:srgbClr val="0D0D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7533" y="3366"/>
              <a:ext cx="787" cy="78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8962" y="3366"/>
              <a:ext cx="787" cy="78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10301" y="3366"/>
              <a:ext cx="787" cy="78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11789" y="3366"/>
              <a:ext cx="787" cy="787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13317" y="3366"/>
              <a:ext cx="787" cy="787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4626" y="4617"/>
              <a:ext cx="787" cy="787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6031" y="4617"/>
              <a:ext cx="787" cy="787"/>
            </a:xfrm>
            <a:prstGeom prst="ellipse">
              <a:avLst/>
            </a:prstGeom>
            <a:solidFill>
              <a:srgbClr val="0D0D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7533" y="4652"/>
              <a:ext cx="787" cy="787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8962" y="4617"/>
              <a:ext cx="787" cy="787"/>
            </a:xfrm>
            <a:prstGeom prst="ellipse">
              <a:avLst/>
            </a:prstGeom>
            <a:solidFill>
              <a:srgbClr val="0D0D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10301" y="4652"/>
              <a:ext cx="787" cy="787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11789" y="4652"/>
              <a:ext cx="787" cy="78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13317" y="4652"/>
              <a:ext cx="787" cy="78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4626" y="5895"/>
              <a:ext cx="787" cy="787"/>
            </a:xfrm>
            <a:prstGeom prst="ellipse">
              <a:avLst/>
            </a:prstGeom>
            <a:solidFill>
              <a:srgbClr val="0D0D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6055" y="5894"/>
              <a:ext cx="787" cy="78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7533" y="5895"/>
              <a:ext cx="787" cy="787"/>
            </a:xfrm>
            <a:prstGeom prst="ellipse">
              <a:avLst/>
            </a:prstGeom>
            <a:solidFill>
              <a:srgbClr val="0D0D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8962" y="5894"/>
              <a:ext cx="787" cy="78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10301" y="5894"/>
              <a:ext cx="787" cy="787"/>
            </a:xfrm>
            <a:prstGeom prst="ellipse">
              <a:avLst/>
            </a:prstGeom>
            <a:solidFill>
              <a:srgbClr val="0D0D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椭圆 14"/>
          <p:cNvSpPr/>
          <p:nvPr/>
        </p:nvSpPr>
        <p:spPr>
          <a:xfrm>
            <a:off x="1346798" y="3944647"/>
            <a:ext cx="387512" cy="398069"/>
          </a:xfrm>
          <a:prstGeom prst="ellipse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3872828" y="3944647"/>
            <a:ext cx="387512" cy="39806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6200103" y="3944647"/>
            <a:ext cx="387512" cy="398069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757045" y="3957955"/>
            <a:ext cx="178308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《明朝那些事》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277995" y="3957955"/>
            <a:ext cx="155448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《美的历程》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656705" y="3949700"/>
            <a:ext cx="155448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《冰点世界》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>
        <p:fade/>
      </p:transition>
    </mc:Choice>
    <mc:Fallback xmlns="">
      <p:transition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  <p:bldP spid="20" grpId="0" animBg="1"/>
      <p:bldP spid="21" grpId="0" animBg="1"/>
      <p:bldP spid="27" grpId="0"/>
      <p:bldP spid="30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1774825" y="-280035"/>
            <a:ext cx="5769610" cy="57696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207f46237d02fcf1cd9ed0c5adefa5bc"/>
          <p:cNvPicPr>
            <a:picLocks noChangeAspect="1"/>
          </p:cNvPicPr>
          <p:nvPr/>
        </p:nvPicPr>
        <p:blipFill>
          <a:blip r:embed="rId3">
            <a:grayscl/>
            <a:lum bright="70000" contrast="-70000"/>
          </a:blip>
          <a:srcRect/>
          <a:stretch>
            <a:fillRect/>
          </a:stretch>
        </p:blipFill>
        <p:spPr>
          <a:xfrm flipH="1">
            <a:off x="3702050" y="352425"/>
            <a:ext cx="3479800" cy="4993005"/>
          </a:xfrm>
          <a:prstGeom prst="rect">
            <a:avLst/>
          </a:prstGeom>
        </p:spPr>
      </p:pic>
      <p:sp>
        <p:nvSpPr>
          <p:cNvPr id="9" name="AutoShape 2" descr="c:\users\ava lowe\appdata\roaming\360se6\User Data\temp\timg_image&amp;quality=80&amp;size=b9999_10000&amp;sec=1502814388673&amp;di=bf7f1626352dd3436e3e8154a4339c8c&amp;imgtype=0&amp;src=http:\\img3.redocn.com\tupian\20140827\yanjingheshubentaobaohaibaobeijing_2782117.jp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AutoShape 4" descr="c:\users\ava lowe\appdata\roaming\360se6\User Data\temp\timg_image&amp;quality=80&amp;size=b9999_10000&amp;sec=1502814388673&amp;di=bf7f1626352dd3436e3e8154a4339c8c&amp;imgtype=0&amp;src=http:\\img3.redocn.com\tupian\20140827\yanjingheshubentaobaohaibaobeijing_2782117.jpg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AutoShape 6" descr="c:\users\ava lowe\appdata\roaming\360se6\User Data\temp\timg_image&amp;quality=80&amp;size=b9999_10000&amp;sec=1502814426407&amp;di=ce2ebab36c1c1fe2761ed087c99a565d&amp;imgtype=0&amp;src=http:\\img3.redocn.com\tupian\20140821\zhuoshangdeshubentaobaodianzhaobeijing_2782555.jpg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521835" y="892810"/>
            <a:ext cx="1227455" cy="1432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8800" b="1">
                <a:solidFill>
                  <a:schemeClr val="tx1">
                    <a:lumMod val="65000"/>
                    <a:lumOff val="3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贰</a:t>
            </a:r>
          </a:p>
        </p:txBody>
      </p:sp>
      <p:grpSp>
        <p:nvGrpSpPr>
          <p:cNvPr id="87" name="组合 86"/>
          <p:cNvGrpSpPr/>
          <p:nvPr/>
        </p:nvGrpSpPr>
        <p:grpSpPr>
          <a:xfrm>
            <a:off x="3444717" y="2325396"/>
            <a:ext cx="1508760" cy="1444612"/>
            <a:chOff x="4522470" y="1833932"/>
            <a:chExt cx="2011680" cy="1683968"/>
          </a:xfrm>
        </p:grpSpPr>
        <p:sp>
          <p:nvSpPr>
            <p:cNvPr id="88" name="文本框 87"/>
            <p:cNvSpPr txBox="1"/>
            <p:nvPr/>
          </p:nvSpPr>
          <p:spPr>
            <a:xfrm>
              <a:off x="4522470" y="1833932"/>
              <a:ext cx="487680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200" spc="300" dirty="0">
                  <a:solidFill>
                    <a:srgbClr val="323E3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粗茶香漫旧书卷</a:t>
              </a:r>
              <a:endParaRPr lang="zh-CN" altLang="en-US" sz="1200" spc="3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5030470" y="1833932"/>
              <a:ext cx="487680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200" spc="300" dirty="0">
                  <a:solidFill>
                    <a:srgbClr val="323E3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粉翼蹁跹桃木剑</a:t>
              </a:r>
              <a:endParaRPr lang="zh-CN" altLang="en-US" sz="1200" spc="3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5538470" y="1833932"/>
              <a:ext cx="487680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200" spc="300" dirty="0">
                  <a:solidFill>
                    <a:srgbClr val="323E3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翠柳扶炊烟</a:t>
              </a:r>
              <a:endParaRPr lang="zh-CN" altLang="en-US" sz="1200" spc="3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6046470" y="1833932"/>
              <a:ext cx="487680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200" spc="300" dirty="0">
                  <a:solidFill>
                    <a:srgbClr val="323E3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莠草缀疏栏</a:t>
              </a:r>
              <a:endParaRPr lang="zh-CN" altLang="en-US" sz="1200" spc="3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cxnSp>
          <p:nvCxnSpPr>
            <p:cNvPr id="92" name="直接连接符 91"/>
            <p:cNvCxnSpPr/>
            <p:nvPr/>
          </p:nvCxnSpPr>
          <p:spPr>
            <a:xfrm>
              <a:off x="5048707" y="1879075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>
              <a:off x="5556707" y="1879075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>
              <a:off x="6064707" y="1879075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/>
        </p:nvSpPr>
        <p:spPr>
          <a:xfrm>
            <a:off x="4916170" y="2260600"/>
            <a:ext cx="670560" cy="17246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b="1">
                <a:solidFill>
                  <a:srgbClr val="A8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章节内容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>
        <p:fade/>
      </p:transition>
    </mc:Choice>
    <mc:Fallback xmlns="">
      <p:transition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486275"/>
            <a:ext cx="9144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" name="组合 101"/>
          <p:cNvGrpSpPr/>
          <p:nvPr/>
        </p:nvGrpSpPr>
        <p:grpSpPr>
          <a:xfrm>
            <a:off x="271145" y="0"/>
            <a:ext cx="519430" cy="598805"/>
            <a:chOff x="361911" y="0"/>
            <a:chExt cx="692189" cy="1524000"/>
          </a:xfrm>
        </p:grpSpPr>
        <p:grpSp>
          <p:nvGrpSpPr>
            <p:cNvPr id="103" name="组合 102"/>
            <p:cNvGrpSpPr/>
            <p:nvPr/>
          </p:nvGrpSpPr>
          <p:grpSpPr>
            <a:xfrm>
              <a:off x="442914" y="0"/>
              <a:ext cx="611186" cy="1440000"/>
              <a:chOff x="442913" y="0"/>
              <a:chExt cx="243256" cy="1440000"/>
            </a:xfrm>
          </p:grpSpPr>
          <p:sp>
            <p:nvSpPr>
              <p:cNvPr id="105" name="矩形 104"/>
              <p:cNvSpPr/>
              <p:nvPr/>
            </p:nvSpPr>
            <p:spPr>
              <a:xfrm>
                <a:off x="442913" y="0"/>
                <a:ext cx="204787" cy="144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106" name="直接连接符 105"/>
              <p:cNvCxnSpPr/>
              <p:nvPr/>
            </p:nvCxnSpPr>
            <p:spPr>
              <a:xfrm>
                <a:off x="686169" y="0"/>
                <a:ext cx="0" cy="144000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文本框 103"/>
            <p:cNvSpPr txBox="1"/>
            <p:nvPr/>
          </p:nvSpPr>
          <p:spPr>
            <a:xfrm>
              <a:off x="361911" y="215900"/>
              <a:ext cx="609600" cy="13081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988060" y="89535"/>
            <a:ext cx="3056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书籍章节结构划分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AutoShape 2" descr="c:\users\ava lowe\appdata\roaming\360se6\User Data\temp\timg_image&amp;quality=80&amp;size=b9999_10000&amp;sec=1502900432601&amp;di=ee832f78a1f9b30146b6ee18067d8515&amp;imgtype=0&amp;src=http:\\images.bookuu.com\book\C\01050\97872070874611854809-fm.jp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AutoShape 4" descr="c:\users\ava lowe\appdata\roaming\360se6\User Data\temp\timg_image&amp;quality=80&amp;size=b9999_10000&amp;sec=1502900432601&amp;di=ee832f78a1f9b30146b6ee18067d8515&amp;imgtype=0&amp;src=http:\\images.bookuu.com\book\C\01050\97872070874611854809-fm.jpg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AutoShape 6" descr="c:\users\ava lowe\appdata\roaming\360se6\User Data\temp\timg_image&amp;quality=80&amp;size=b9999_10000&amp;sec=1502900432601&amp;di=ee832f78a1f9b30146b6ee18067d8515&amp;imgtype=0&amp;src=http:\\images.bookuu.com\book\C\01050\97872070874611854809-fm.jpg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7" name="组合 66"/>
          <p:cNvGrpSpPr/>
          <p:nvPr/>
        </p:nvGrpSpPr>
        <p:grpSpPr>
          <a:xfrm>
            <a:off x="972820" y="1461770"/>
            <a:ext cx="1257300" cy="575310"/>
            <a:chOff x="1532" y="2189"/>
            <a:chExt cx="1980" cy="906"/>
          </a:xfrm>
        </p:grpSpPr>
        <p:grpSp>
          <p:nvGrpSpPr>
            <p:cNvPr id="13" name="组合 12"/>
            <p:cNvGrpSpPr/>
            <p:nvPr/>
          </p:nvGrpSpPr>
          <p:grpSpPr>
            <a:xfrm>
              <a:off x="1532" y="2189"/>
              <a:ext cx="893" cy="893"/>
              <a:chOff x="2554" y="4059"/>
              <a:chExt cx="1795" cy="1795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2554" y="4059"/>
                <a:ext cx="1795" cy="1795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>
                <a:off x="2579" y="4059"/>
                <a:ext cx="1746" cy="174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flipH="1">
                <a:off x="2603" y="4108"/>
                <a:ext cx="1746" cy="174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3476" y="4059"/>
                <a:ext cx="0" cy="179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rot="5400000">
                <a:off x="3452" y="4082"/>
                <a:ext cx="0" cy="179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组合 8"/>
            <p:cNvGrpSpPr/>
            <p:nvPr/>
          </p:nvGrpSpPr>
          <p:grpSpPr>
            <a:xfrm>
              <a:off x="2620" y="2200"/>
              <a:ext cx="893" cy="893"/>
              <a:chOff x="2554" y="4059"/>
              <a:chExt cx="1795" cy="1795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2554" y="4059"/>
                <a:ext cx="1795" cy="1795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>
                <a:off x="2579" y="4059"/>
                <a:ext cx="1746" cy="174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flipH="1">
                <a:off x="2603" y="4108"/>
                <a:ext cx="1746" cy="174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3476" y="4059"/>
                <a:ext cx="0" cy="179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rot="5400000">
                <a:off x="3452" y="4082"/>
                <a:ext cx="0" cy="179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文本框 57"/>
            <p:cNvSpPr txBox="1"/>
            <p:nvPr/>
          </p:nvSpPr>
          <p:spPr>
            <a:xfrm>
              <a:off x="1544" y="2225"/>
              <a:ext cx="849" cy="87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行楷简体" pitchFamily="65" charset="-122"/>
                  <a:ea typeface="方正行楷简体" pitchFamily="65" charset="-122"/>
                  <a:sym typeface="+mn-ea"/>
                </a:rPr>
                <a:t>前</a:t>
              </a:r>
              <a:endParaRPr lang="zh-CN" altLang="en-US" sz="2800"/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2664" y="2225"/>
              <a:ext cx="849" cy="87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行楷简体" pitchFamily="65" charset="-122"/>
                  <a:ea typeface="方正行楷简体" pitchFamily="65" charset="-122"/>
                  <a:sym typeface="+mn-ea"/>
                </a:rPr>
                <a:t>言</a:t>
              </a:r>
              <a:endParaRPr lang="zh-CN" altLang="en-US" sz="2800"/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3039745" y="1461770"/>
            <a:ext cx="1278255" cy="575310"/>
            <a:chOff x="4900" y="2189"/>
            <a:chExt cx="2013" cy="906"/>
          </a:xfrm>
        </p:grpSpPr>
        <p:grpSp>
          <p:nvGrpSpPr>
            <p:cNvPr id="19" name="组合 18"/>
            <p:cNvGrpSpPr/>
            <p:nvPr/>
          </p:nvGrpSpPr>
          <p:grpSpPr>
            <a:xfrm>
              <a:off x="4900" y="2189"/>
              <a:ext cx="893" cy="893"/>
              <a:chOff x="2554" y="4059"/>
              <a:chExt cx="1795" cy="1795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2554" y="4059"/>
                <a:ext cx="1795" cy="1795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1" name="直接连接符 20"/>
              <p:cNvCxnSpPr/>
              <p:nvPr/>
            </p:nvCxnSpPr>
            <p:spPr>
              <a:xfrm>
                <a:off x="2579" y="4059"/>
                <a:ext cx="1746" cy="174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>
                <a:off x="2603" y="4108"/>
                <a:ext cx="1746" cy="174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3476" y="4059"/>
                <a:ext cx="0" cy="179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 rot="5400000">
                <a:off x="3452" y="4082"/>
                <a:ext cx="0" cy="179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组合 24"/>
            <p:cNvGrpSpPr/>
            <p:nvPr/>
          </p:nvGrpSpPr>
          <p:grpSpPr>
            <a:xfrm>
              <a:off x="6021" y="2200"/>
              <a:ext cx="893" cy="893"/>
              <a:chOff x="2554" y="4059"/>
              <a:chExt cx="1795" cy="1795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2554" y="4059"/>
                <a:ext cx="1795" cy="1795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7" name="直接连接符 26"/>
              <p:cNvCxnSpPr/>
              <p:nvPr/>
            </p:nvCxnSpPr>
            <p:spPr>
              <a:xfrm>
                <a:off x="2579" y="4059"/>
                <a:ext cx="1746" cy="174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flipH="1">
                <a:off x="2603" y="4108"/>
                <a:ext cx="1746" cy="174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3476" y="4059"/>
                <a:ext cx="0" cy="179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rot="5400000">
                <a:off x="3452" y="4082"/>
                <a:ext cx="0" cy="179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文本框 60"/>
            <p:cNvSpPr txBox="1"/>
            <p:nvPr/>
          </p:nvSpPr>
          <p:spPr>
            <a:xfrm>
              <a:off x="6033" y="2225"/>
              <a:ext cx="849" cy="87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行楷简体" pitchFamily="65" charset="-122"/>
                  <a:ea typeface="方正行楷简体" pitchFamily="65" charset="-122"/>
                  <a:sym typeface="+mn-ea"/>
                </a:rPr>
                <a:t>文</a:t>
              </a:r>
              <a:endParaRPr lang="zh-CN" altLang="en-US" sz="2800"/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4900" y="2225"/>
              <a:ext cx="849" cy="87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行楷简体" pitchFamily="65" charset="-122"/>
                  <a:ea typeface="方正行楷简体" pitchFamily="65" charset="-122"/>
                  <a:sym typeface="+mn-ea"/>
                </a:rPr>
                <a:t>内</a:t>
              </a:r>
              <a:endParaRPr lang="zh-CN" altLang="en-US" sz="2800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5048250" y="1461770"/>
            <a:ext cx="1257300" cy="575310"/>
            <a:chOff x="7950" y="2189"/>
            <a:chExt cx="1980" cy="906"/>
          </a:xfrm>
        </p:grpSpPr>
        <p:grpSp>
          <p:nvGrpSpPr>
            <p:cNvPr id="31" name="组合 30"/>
            <p:cNvGrpSpPr/>
            <p:nvPr/>
          </p:nvGrpSpPr>
          <p:grpSpPr>
            <a:xfrm>
              <a:off x="7950" y="2201"/>
              <a:ext cx="893" cy="893"/>
              <a:chOff x="2554" y="4059"/>
              <a:chExt cx="1795" cy="1795"/>
            </a:xfrm>
          </p:grpSpPr>
          <p:cxnSp>
            <p:nvCxnSpPr>
              <p:cNvPr id="39" name="直接连接符 38"/>
              <p:cNvCxnSpPr/>
              <p:nvPr/>
            </p:nvCxnSpPr>
            <p:spPr>
              <a:xfrm rot="5400000">
                <a:off x="3452" y="4082"/>
                <a:ext cx="0" cy="1795"/>
              </a:xfrm>
              <a:prstGeom prst="line">
                <a:avLst/>
              </a:prstGeom>
              <a:ln>
                <a:solidFill>
                  <a:srgbClr val="A8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矩形 32"/>
              <p:cNvSpPr/>
              <p:nvPr/>
            </p:nvSpPr>
            <p:spPr>
              <a:xfrm>
                <a:off x="2554" y="4059"/>
                <a:ext cx="1795" cy="1795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4" name="直接连接符 33"/>
              <p:cNvCxnSpPr/>
              <p:nvPr/>
            </p:nvCxnSpPr>
            <p:spPr>
              <a:xfrm>
                <a:off x="2579" y="4059"/>
                <a:ext cx="1746" cy="1746"/>
              </a:xfrm>
              <a:prstGeom prst="line">
                <a:avLst/>
              </a:prstGeom>
              <a:ln>
                <a:solidFill>
                  <a:srgbClr val="A8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H="1">
                <a:off x="2603" y="4108"/>
                <a:ext cx="1746" cy="1746"/>
              </a:xfrm>
              <a:prstGeom prst="line">
                <a:avLst/>
              </a:prstGeom>
              <a:ln>
                <a:solidFill>
                  <a:srgbClr val="A8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3476" y="4059"/>
                <a:ext cx="0" cy="1795"/>
              </a:xfrm>
              <a:prstGeom prst="line">
                <a:avLst/>
              </a:prstGeom>
              <a:ln>
                <a:solidFill>
                  <a:srgbClr val="A8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组合 39"/>
            <p:cNvGrpSpPr/>
            <p:nvPr/>
          </p:nvGrpSpPr>
          <p:grpSpPr>
            <a:xfrm>
              <a:off x="9038" y="2189"/>
              <a:ext cx="893" cy="893"/>
              <a:chOff x="2554" y="4059"/>
              <a:chExt cx="1795" cy="1795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2554" y="4059"/>
                <a:ext cx="1795" cy="1795"/>
              </a:xfrm>
              <a:prstGeom prst="rect">
                <a:avLst/>
              </a:prstGeom>
              <a:noFill/>
              <a:ln>
                <a:solidFill>
                  <a:srgbClr val="A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2" name="直接连接符 41"/>
              <p:cNvCxnSpPr/>
              <p:nvPr/>
            </p:nvCxnSpPr>
            <p:spPr>
              <a:xfrm>
                <a:off x="2579" y="4059"/>
                <a:ext cx="1746" cy="1746"/>
              </a:xfrm>
              <a:prstGeom prst="line">
                <a:avLst/>
              </a:prstGeom>
              <a:ln>
                <a:solidFill>
                  <a:srgbClr val="A8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flipH="1">
                <a:off x="2603" y="4108"/>
                <a:ext cx="1746" cy="1746"/>
              </a:xfrm>
              <a:prstGeom prst="line">
                <a:avLst/>
              </a:prstGeom>
              <a:ln>
                <a:solidFill>
                  <a:srgbClr val="A8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3476" y="4059"/>
                <a:ext cx="0" cy="1795"/>
              </a:xfrm>
              <a:prstGeom prst="line">
                <a:avLst/>
              </a:prstGeom>
              <a:ln>
                <a:solidFill>
                  <a:srgbClr val="A8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 rot="5400000">
                <a:off x="3452" y="4082"/>
                <a:ext cx="0" cy="1795"/>
              </a:xfrm>
              <a:prstGeom prst="line">
                <a:avLst/>
              </a:prstGeom>
              <a:ln>
                <a:solidFill>
                  <a:srgbClr val="A8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文本框 62"/>
            <p:cNvSpPr txBox="1"/>
            <p:nvPr/>
          </p:nvSpPr>
          <p:spPr>
            <a:xfrm>
              <a:off x="7982" y="2225"/>
              <a:ext cx="849" cy="87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行楷简体" pitchFamily="65" charset="-122"/>
                  <a:ea typeface="方正行楷简体" pitchFamily="65" charset="-122"/>
                  <a:sym typeface="+mn-ea"/>
                </a:rPr>
                <a:t>高</a:t>
              </a:r>
              <a:endParaRPr lang="zh-CN" altLang="en-US" sz="2800"/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9082" y="2225"/>
              <a:ext cx="849" cy="87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行楷简体" pitchFamily="65" charset="-122"/>
                  <a:ea typeface="方正行楷简体" pitchFamily="65" charset="-122"/>
                  <a:sym typeface="+mn-ea"/>
                </a:rPr>
                <a:t>潮</a:t>
              </a:r>
              <a:endParaRPr lang="zh-CN" altLang="en-US" sz="2800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6910705" y="1438910"/>
            <a:ext cx="1257300" cy="575310"/>
            <a:chOff x="10883" y="2153"/>
            <a:chExt cx="1980" cy="906"/>
          </a:xfrm>
        </p:grpSpPr>
        <p:grpSp>
          <p:nvGrpSpPr>
            <p:cNvPr id="46" name="组合 45"/>
            <p:cNvGrpSpPr/>
            <p:nvPr/>
          </p:nvGrpSpPr>
          <p:grpSpPr>
            <a:xfrm>
              <a:off x="10883" y="2165"/>
              <a:ext cx="893" cy="893"/>
              <a:chOff x="2554" y="4059"/>
              <a:chExt cx="1795" cy="1795"/>
            </a:xfrm>
          </p:grpSpPr>
          <p:sp>
            <p:nvSpPr>
              <p:cNvPr id="47" name="矩形 46"/>
              <p:cNvSpPr/>
              <p:nvPr/>
            </p:nvSpPr>
            <p:spPr>
              <a:xfrm>
                <a:off x="2554" y="4059"/>
                <a:ext cx="1795" cy="1795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8" name="直接连接符 47"/>
              <p:cNvCxnSpPr/>
              <p:nvPr/>
            </p:nvCxnSpPr>
            <p:spPr>
              <a:xfrm>
                <a:off x="2579" y="4059"/>
                <a:ext cx="1746" cy="174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 flipH="1">
                <a:off x="2603" y="4108"/>
                <a:ext cx="1746" cy="174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3476" y="4059"/>
                <a:ext cx="0" cy="179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rot="5400000">
                <a:off x="3452" y="4082"/>
                <a:ext cx="0" cy="179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组合 51"/>
            <p:cNvGrpSpPr/>
            <p:nvPr/>
          </p:nvGrpSpPr>
          <p:grpSpPr>
            <a:xfrm>
              <a:off x="11971" y="2153"/>
              <a:ext cx="893" cy="893"/>
              <a:chOff x="2554" y="4059"/>
              <a:chExt cx="1795" cy="1795"/>
            </a:xfrm>
          </p:grpSpPr>
          <p:sp>
            <p:nvSpPr>
              <p:cNvPr id="53" name="矩形 52"/>
              <p:cNvSpPr/>
              <p:nvPr/>
            </p:nvSpPr>
            <p:spPr>
              <a:xfrm>
                <a:off x="2554" y="4059"/>
                <a:ext cx="1795" cy="1795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4" name="直接连接符 53"/>
              <p:cNvCxnSpPr/>
              <p:nvPr/>
            </p:nvCxnSpPr>
            <p:spPr>
              <a:xfrm>
                <a:off x="2579" y="4059"/>
                <a:ext cx="1746" cy="174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H="1">
                <a:off x="2603" y="4108"/>
                <a:ext cx="1746" cy="174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3476" y="4059"/>
                <a:ext cx="0" cy="179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rot="5400000">
                <a:off x="3452" y="4082"/>
                <a:ext cx="0" cy="179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文本框 64"/>
            <p:cNvSpPr txBox="1"/>
            <p:nvPr/>
          </p:nvSpPr>
          <p:spPr>
            <a:xfrm>
              <a:off x="10895" y="2189"/>
              <a:ext cx="849" cy="87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行楷简体" pitchFamily="65" charset="-122"/>
                  <a:ea typeface="方正行楷简体" pitchFamily="65" charset="-122"/>
                  <a:sym typeface="+mn-ea"/>
                </a:rPr>
                <a:t>结</a:t>
              </a:r>
              <a:endParaRPr lang="zh-CN" altLang="en-US" sz="2800"/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12015" y="2176"/>
              <a:ext cx="849" cy="87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行楷简体" pitchFamily="65" charset="-122"/>
                  <a:ea typeface="方正行楷简体" pitchFamily="65" charset="-122"/>
                  <a:sym typeface="+mn-ea"/>
                </a:rPr>
                <a:t>尾</a:t>
              </a:r>
              <a:endParaRPr lang="zh-CN" altLang="en-US" sz="2800"/>
            </a:p>
          </p:txBody>
        </p:sp>
      </p:grpSp>
      <p:sp>
        <p:nvSpPr>
          <p:cNvPr id="18440" name="TextBox 13"/>
          <p:cNvSpPr txBox="1"/>
          <p:nvPr/>
        </p:nvSpPr>
        <p:spPr>
          <a:xfrm>
            <a:off x="876935" y="2314575"/>
            <a:ext cx="1458595" cy="82296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lvl="0" algn="l" defTabSz="1216025"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x-none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1" name="TextBox 13"/>
          <p:cNvSpPr txBox="1"/>
          <p:nvPr/>
        </p:nvSpPr>
        <p:spPr>
          <a:xfrm>
            <a:off x="2965450" y="2314575"/>
            <a:ext cx="1458595" cy="82296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lvl="0" algn="l" defTabSz="1216025"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x-none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2" name="TextBox 13"/>
          <p:cNvSpPr txBox="1"/>
          <p:nvPr/>
        </p:nvSpPr>
        <p:spPr>
          <a:xfrm>
            <a:off x="5048250" y="2314575"/>
            <a:ext cx="1458595" cy="82296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lvl="0" algn="l" defTabSz="1216025"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  <p:sp>
        <p:nvSpPr>
          <p:cNvPr id="73" name="TextBox 13"/>
          <p:cNvSpPr txBox="1"/>
          <p:nvPr/>
        </p:nvSpPr>
        <p:spPr>
          <a:xfrm>
            <a:off x="6835775" y="2314575"/>
            <a:ext cx="1458595" cy="82296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lvl="0" algn="l" defTabSz="1216025"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>
        <p:fade/>
      </p:transition>
    </mc:Choice>
    <mc:Fallback xmlns="">
      <p:transition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440" grpId="0"/>
      <p:bldP spid="71" grpId="0"/>
      <p:bldP spid="72" grpId="0"/>
      <p:bldP spid="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486275"/>
            <a:ext cx="9144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" name="组合 101"/>
          <p:cNvGrpSpPr/>
          <p:nvPr/>
        </p:nvGrpSpPr>
        <p:grpSpPr>
          <a:xfrm>
            <a:off x="271145" y="0"/>
            <a:ext cx="519430" cy="598805"/>
            <a:chOff x="361911" y="0"/>
            <a:chExt cx="692189" cy="1524000"/>
          </a:xfrm>
        </p:grpSpPr>
        <p:grpSp>
          <p:nvGrpSpPr>
            <p:cNvPr id="103" name="组合 102"/>
            <p:cNvGrpSpPr/>
            <p:nvPr/>
          </p:nvGrpSpPr>
          <p:grpSpPr>
            <a:xfrm>
              <a:off x="442914" y="0"/>
              <a:ext cx="611186" cy="1440000"/>
              <a:chOff x="442913" y="0"/>
              <a:chExt cx="243256" cy="1440000"/>
            </a:xfrm>
          </p:grpSpPr>
          <p:sp>
            <p:nvSpPr>
              <p:cNvPr id="105" name="矩形 104"/>
              <p:cNvSpPr/>
              <p:nvPr/>
            </p:nvSpPr>
            <p:spPr>
              <a:xfrm>
                <a:off x="442913" y="0"/>
                <a:ext cx="204787" cy="144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106" name="直接连接符 105"/>
              <p:cNvCxnSpPr/>
              <p:nvPr/>
            </p:nvCxnSpPr>
            <p:spPr>
              <a:xfrm>
                <a:off x="686169" y="0"/>
                <a:ext cx="0" cy="144000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文本框 103"/>
            <p:cNvSpPr txBox="1"/>
            <p:nvPr/>
          </p:nvSpPr>
          <p:spPr>
            <a:xfrm>
              <a:off x="361911" y="215900"/>
              <a:ext cx="609600" cy="13081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988060" y="89535"/>
            <a:ext cx="3056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美的历程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第一章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AutoShape 2" descr="c:\users\ava lowe\appdata\roaming\360se6\User Data\temp\timg_image&amp;quality=80&amp;size=b9999_10000&amp;sec=1502900432601&amp;di=ee832f78a1f9b30146b6ee18067d8515&amp;imgtype=0&amp;src=http:\\images.bookuu.com\book\C\01050\97872070874611854809-fm.jp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AutoShape 4" descr="c:\users\ava lowe\appdata\roaming\360se6\User Data\temp\timg_image&amp;quality=80&amp;size=b9999_10000&amp;sec=1502900432601&amp;di=ee832f78a1f9b30146b6ee18067d8515&amp;imgtype=0&amp;src=http:\\images.bookuu.com\book\C\01050\97872070874611854809-fm.jpg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AutoShape 6" descr="c:\users\ava lowe\appdata\roaming\360se6\User Data\temp\timg_image&amp;quality=80&amp;size=b9999_10000&amp;sec=1502900432601&amp;di=ee832f78a1f9b30146b6ee18067d8515&amp;imgtype=0&amp;src=http:\\images.bookuu.com\book\C\01050\97872070874611854809-fm.jpg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180115" y="2715766"/>
            <a:ext cx="3811757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4887369" y="1203598"/>
            <a:ext cx="3104503" cy="142602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4180115" y="1203597"/>
            <a:ext cx="679918" cy="1426029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1336162" y="1347614"/>
            <a:ext cx="504056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美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60084" y="1338903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在书头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19672" y="192558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离人心上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276329" y="2639306"/>
            <a:ext cx="1883684" cy="1449064"/>
            <a:chOff x="1204321" y="2639306"/>
            <a:chExt cx="1883684" cy="1449064"/>
          </a:xfrm>
        </p:grpSpPr>
        <p:grpSp>
          <p:nvGrpSpPr>
            <p:cNvPr id="17" name="组合 16"/>
            <p:cNvGrpSpPr/>
            <p:nvPr/>
          </p:nvGrpSpPr>
          <p:grpSpPr>
            <a:xfrm>
              <a:off x="1579245" y="2639306"/>
              <a:ext cx="1508760" cy="1444612"/>
              <a:chOff x="4522470" y="1833932"/>
              <a:chExt cx="2011680" cy="1683968"/>
            </a:xfrm>
          </p:grpSpPr>
          <p:sp>
            <p:nvSpPr>
              <p:cNvPr id="18" name="文本框 87"/>
              <p:cNvSpPr txBox="1"/>
              <p:nvPr/>
            </p:nvSpPr>
            <p:spPr>
              <a:xfrm>
                <a:off x="4522470" y="1833932"/>
                <a:ext cx="487680" cy="168396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200" spc="300" dirty="0">
                    <a:solidFill>
                      <a:srgbClr val="323E32"/>
                    </a:solidFill>
                    <a:latin typeface="方正清刻本悦宋简体" panose="02000000000000000000" pitchFamily="2" charset="-122"/>
                    <a:ea typeface="方正清刻本悦宋简体" panose="02000000000000000000" pitchFamily="2" charset="-122"/>
                  </a:rPr>
                  <a:t>粗茶香漫旧书卷</a:t>
                </a:r>
                <a:endParaRPr lang="zh-CN" altLang="en-US" sz="1200" spc="3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19" name="文本框 88"/>
              <p:cNvSpPr txBox="1"/>
              <p:nvPr/>
            </p:nvSpPr>
            <p:spPr>
              <a:xfrm>
                <a:off x="5030470" y="1833932"/>
                <a:ext cx="487680" cy="168396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200" spc="300" dirty="0">
                    <a:solidFill>
                      <a:srgbClr val="323E32"/>
                    </a:solidFill>
                    <a:latin typeface="方正清刻本悦宋简体" panose="02000000000000000000" pitchFamily="2" charset="-122"/>
                    <a:ea typeface="方正清刻本悦宋简体" panose="02000000000000000000" pitchFamily="2" charset="-122"/>
                  </a:rPr>
                  <a:t>粉翼蹁跹桃木剑</a:t>
                </a:r>
                <a:endParaRPr lang="zh-CN" altLang="en-US" sz="1200" spc="3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20" name="文本框 89"/>
              <p:cNvSpPr txBox="1"/>
              <p:nvPr/>
            </p:nvSpPr>
            <p:spPr>
              <a:xfrm>
                <a:off x="5538470" y="1833932"/>
                <a:ext cx="487680" cy="168396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200" spc="300" dirty="0">
                    <a:solidFill>
                      <a:srgbClr val="323E32"/>
                    </a:solidFill>
                    <a:latin typeface="方正清刻本悦宋简体" panose="02000000000000000000" pitchFamily="2" charset="-122"/>
                    <a:ea typeface="方正清刻本悦宋简体" panose="02000000000000000000" pitchFamily="2" charset="-122"/>
                  </a:rPr>
                  <a:t>翠柳扶炊烟</a:t>
                </a:r>
                <a:endParaRPr lang="zh-CN" altLang="en-US" sz="1200" spc="3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21" name="文本框 90"/>
              <p:cNvSpPr txBox="1"/>
              <p:nvPr/>
            </p:nvSpPr>
            <p:spPr>
              <a:xfrm>
                <a:off x="6046470" y="1833932"/>
                <a:ext cx="487680" cy="168396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200" spc="300" dirty="0">
                    <a:solidFill>
                      <a:srgbClr val="323E32"/>
                    </a:solidFill>
                    <a:latin typeface="方正清刻本悦宋简体" panose="02000000000000000000" pitchFamily="2" charset="-122"/>
                    <a:ea typeface="方正清刻本悦宋简体" panose="02000000000000000000" pitchFamily="2" charset="-122"/>
                  </a:rPr>
                  <a:t>莠草缀疏栏</a:t>
                </a:r>
                <a:endParaRPr lang="zh-CN" altLang="en-US" sz="1200" spc="3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endParaRPr>
              </a:p>
            </p:txBody>
          </p:sp>
          <p:cxnSp>
            <p:nvCxnSpPr>
              <p:cNvPr id="22" name="直接连接符 21"/>
              <p:cNvCxnSpPr/>
              <p:nvPr/>
            </p:nvCxnSpPr>
            <p:spPr>
              <a:xfrm>
                <a:off x="5048707" y="1879075"/>
                <a:ext cx="0" cy="146668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5556707" y="1879075"/>
                <a:ext cx="0" cy="146668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6064707" y="1879075"/>
                <a:ext cx="0" cy="146668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文本框 90"/>
            <p:cNvSpPr txBox="1"/>
            <p:nvPr/>
          </p:nvSpPr>
          <p:spPr>
            <a:xfrm>
              <a:off x="1204321" y="2643758"/>
              <a:ext cx="365760" cy="144461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200" spc="300" dirty="0">
                  <a:solidFill>
                    <a:srgbClr val="323E3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莠草缀疏栏</a:t>
              </a:r>
              <a:endParaRPr lang="zh-CN" altLang="en-US" sz="1200" spc="3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1579245" y="2701633"/>
              <a:ext cx="0" cy="125821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矩形 4"/>
          <p:cNvSpPr/>
          <p:nvPr/>
        </p:nvSpPr>
        <p:spPr>
          <a:xfrm>
            <a:off x="4355976" y="2931790"/>
            <a:ext cx="3384376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92281" y="2499742"/>
            <a:ext cx="886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bg1">
                    <a:lumMod val="6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美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>
        <p:fade/>
      </p:transition>
    </mc:Choice>
    <mc:Fallback xmlns="">
      <p:transition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 animBg="1"/>
      <p:bldP spid="10" grpId="0"/>
      <p:bldP spid="11" grpId="0"/>
      <p:bldP spid="33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486275"/>
            <a:ext cx="9144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" name="组合 101"/>
          <p:cNvGrpSpPr/>
          <p:nvPr/>
        </p:nvGrpSpPr>
        <p:grpSpPr>
          <a:xfrm>
            <a:off x="271145" y="0"/>
            <a:ext cx="519430" cy="598805"/>
            <a:chOff x="361911" y="0"/>
            <a:chExt cx="692189" cy="1524000"/>
          </a:xfrm>
        </p:grpSpPr>
        <p:grpSp>
          <p:nvGrpSpPr>
            <p:cNvPr id="103" name="组合 102"/>
            <p:cNvGrpSpPr/>
            <p:nvPr/>
          </p:nvGrpSpPr>
          <p:grpSpPr>
            <a:xfrm>
              <a:off x="442914" y="0"/>
              <a:ext cx="611186" cy="1440000"/>
              <a:chOff x="442913" y="0"/>
              <a:chExt cx="243256" cy="1440000"/>
            </a:xfrm>
          </p:grpSpPr>
          <p:sp>
            <p:nvSpPr>
              <p:cNvPr id="105" name="矩形 104"/>
              <p:cNvSpPr/>
              <p:nvPr/>
            </p:nvSpPr>
            <p:spPr>
              <a:xfrm>
                <a:off x="442913" y="0"/>
                <a:ext cx="204787" cy="144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106" name="直接连接符 105"/>
              <p:cNvCxnSpPr/>
              <p:nvPr/>
            </p:nvCxnSpPr>
            <p:spPr>
              <a:xfrm>
                <a:off x="686169" y="0"/>
                <a:ext cx="0" cy="144000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文本框 103"/>
            <p:cNvSpPr txBox="1"/>
            <p:nvPr/>
          </p:nvSpPr>
          <p:spPr>
            <a:xfrm>
              <a:off x="361911" y="215900"/>
              <a:ext cx="609600" cy="13081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988060" y="89535"/>
            <a:ext cx="3056890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美的历程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第二章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AutoShape 2" descr="c:\users\ava lowe\appdata\roaming\360se6\User Data\temp\timg_image&amp;quality=80&amp;size=b9999_10000&amp;sec=1502900432601&amp;di=ee832f78a1f9b30146b6ee18067d8515&amp;imgtype=0&amp;src=http:\\images.bookuu.com\book\C\01050\97872070874611854809-fm.jp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AutoShape 4" descr="c:\users\ava lowe\appdata\roaming\360se6\User Data\temp\timg_image&amp;quality=80&amp;size=b9999_10000&amp;sec=1502900432601&amp;di=ee832f78a1f9b30146b6ee18067d8515&amp;imgtype=0&amp;src=http:\\images.bookuu.com\book\C\01050\97872070874611854809-fm.jpg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AutoShape 6" descr="c:\users\ava lowe\appdata\roaming\360se6\User Data\temp\timg_image&amp;quality=80&amp;size=b9999_10000&amp;sec=1502900432601&amp;di=ee832f78a1f9b30146b6ee18067d8515&amp;imgtype=0&amp;src=http:\\images.bookuu.com\book\C\01050\97872070874611854809-fm.jpg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180205" y="1137285"/>
            <a:ext cx="3811905" cy="1751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4887369" y="2997473"/>
            <a:ext cx="3104503" cy="142602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4180115" y="2997472"/>
            <a:ext cx="679918" cy="1426029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3344545" y="1137285"/>
            <a:ext cx="557530" cy="5575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美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4874" y="1775783"/>
            <a:ext cx="589915" cy="1554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在</a:t>
            </a:r>
          </a:p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书</a:t>
            </a:r>
          </a:p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65237" y="1872248"/>
            <a:ext cx="487680" cy="1554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离</a:t>
            </a:r>
          </a:p>
          <a:p>
            <a:r>
              <a:rPr lang="zh-CN" altLang="en-US" sz="24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人</a:t>
            </a:r>
          </a:p>
          <a:p>
            <a:r>
              <a:rPr lang="zh-CN" altLang="en-US" sz="24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心</a:t>
            </a:r>
          </a:p>
          <a:p>
            <a:r>
              <a:rPr lang="zh-CN" altLang="en-US" sz="24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上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815954" y="1915406"/>
            <a:ext cx="1883684" cy="1449064"/>
            <a:chOff x="1204321" y="2639306"/>
            <a:chExt cx="1883684" cy="1449064"/>
          </a:xfrm>
        </p:grpSpPr>
        <p:grpSp>
          <p:nvGrpSpPr>
            <p:cNvPr id="17" name="组合 16"/>
            <p:cNvGrpSpPr/>
            <p:nvPr/>
          </p:nvGrpSpPr>
          <p:grpSpPr>
            <a:xfrm>
              <a:off x="1579245" y="2639306"/>
              <a:ext cx="1508760" cy="1444612"/>
              <a:chOff x="4522470" y="1833932"/>
              <a:chExt cx="2011680" cy="1683968"/>
            </a:xfrm>
          </p:grpSpPr>
          <p:sp>
            <p:nvSpPr>
              <p:cNvPr id="18" name="文本框 87"/>
              <p:cNvSpPr txBox="1"/>
              <p:nvPr/>
            </p:nvSpPr>
            <p:spPr>
              <a:xfrm>
                <a:off x="4522470" y="1833932"/>
                <a:ext cx="487680" cy="168396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200" spc="300" dirty="0">
                    <a:solidFill>
                      <a:srgbClr val="323E32"/>
                    </a:solidFill>
                    <a:latin typeface="方正清刻本悦宋简体" panose="02000000000000000000" pitchFamily="2" charset="-122"/>
                    <a:ea typeface="方正清刻本悦宋简体" panose="02000000000000000000" pitchFamily="2" charset="-122"/>
                  </a:rPr>
                  <a:t>粗茶香漫旧书卷</a:t>
                </a:r>
                <a:endParaRPr lang="zh-CN" altLang="en-US" sz="1200" spc="3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19" name="文本框 88"/>
              <p:cNvSpPr txBox="1"/>
              <p:nvPr/>
            </p:nvSpPr>
            <p:spPr>
              <a:xfrm>
                <a:off x="5030470" y="1833932"/>
                <a:ext cx="487680" cy="168396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200" spc="300" dirty="0">
                    <a:solidFill>
                      <a:srgbClr val="323E32"/>
                    </a:solidFill>
                    <a:latin typeface="方正清刻本悦宋简体" panose="02000000000000000000" pitchFamily="2" charset="-122"/>
                    <a:ea typeface="方正清刻本悦宋简体" panose="02000000000000000000" pitchFamily="2" charset="-122"/>
                  </a:rPr>
                  <a:t>粉翼蹁跹桃木剑</a:t>
                </a:r>
                <a:endParaRPr lang="zh-CN" altLang="en-US" sz="1200" spc="3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20" name="文本框 89"/>
              <p:cNvSpPr txBox="1"/>
              <p:nvPr/>
            </p:nvSpPr>
            <p:spPr>
              <a:xfrm>
                <a:off x="5538470" y="1833932"/>
                <a:ext cx="487680" cy="168396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200" spc="300" dirty="0">
                    <a:solidFill>
                      <a:srgbClr val="323E32"/>
                    </a:solidFill>
                    <a:latin typeface="方正清刻本悦宋简体" panose="02000000000000000000" pitchFamily="2" charset="-122"/>
                    <a:ea typeface="方正清刻本悦宋简体" panose="02000000000000000000" pitchFamily="2" charset="-122"/>
                  </a:rPr>
                  <a:t>翠柳扶炊烟</a:t>
                </a:r>
                <a:endParaRPr lang="zh-CN" altLang="en-US" sz="1200" spc="3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21" name="文本框 90"/>
              <p:cNvSpPr txBox="1"/>
              <p:nvPr/>
            </p:nvSpPr>
            <p:spPr>
              <a:xfrm>
                <a:off x="6046470" y="1833932"/>
                <a:ext cx="487680" cy="168396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200" spc="300" dirty="0">
                    <a:solidFill>
                      <a:srgbClr val="323E32"/>
                    </a:solidFill>
                    <a:latin typeface="方正清刻本悦宋简体" panose="02000000000000000000" pitchFamily="2" charset="-122"/>
                    <a:ea typeface="方正清刻本悦宋简体" panose="02000000000000000000" pitchFamily="2" charset="-122"/>
                  </a:rPr>
                  <a:t>莠草缀疏栏</a:t>
                </a:r>
                <a:endParaRPr lang="zh-CN" altLang="en-US" sz="1200" spc="3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endParaRPr>
              </a:p>
            </p:txBody>
          </p:sp>
          <p:cxnSp>
            <p:nvCxnSpPr>
              <p:cNvPr id="22" name="直接连接符 21"/>
              <p:cNvCxnSpPr/>
              <p:nvPr/>
            </p:nvCxnSpPr>
            <p:spPr>
              <a:xfrm>
                <a:off x="5048707" y="1879075"/>
                <a:ext cx="0" cy="146668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5556707" y="1879075"/>
                <a:ext cx="0" cy="146668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6064707" y="1879075"/>
                <a:ext cx="0" cy="146668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文本框 90"/>
            <p:cNvSpPr txBox="1"/>
            <p:nvPr/>
          </p:nvSpPr>
          <p:spPr>
            <a:xfrm>
              <a:off x="1204321" y="2643758"/>
              <a:ext cx="365760" cy="144461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200" spc="300" dirty="0">
                  <a:solidFill>
                    <a:srgbClr val="323E3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莠草缀疏栏</a:t>
              </a:r>
              <a:endParaRPr lang="zh-CN" altLang="en-US" sz="1200" spc="3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1579245" y="2701633"/>
              <a:ext cx="0" cy="125821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图片 14" descr="967193edc9996c99e6c7286cbe8c9917"/>
          <p:cNvPicPr>
            <a:picLocks noChangeAspect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>
          <a:xfrm flipH="1">
            <a:off x="6264910" y="1137285"/>
            <a:ext cx="1727200" cy="1762760"/>
          </a:xfrm>
          <a:prstGeom prst="rect">
            <a:avLst/>
          </a:prstGeom>
        </p:spPr>
      </p:pic>
      <p:sp>
        <p:nvSpPr>
          <p:cNvPr id="14" name="矩形 4"/>
          <p:cNvSpPr/>
          <p:nvPr/>
        </p:nvSpPr>
        <p:spPr>
          <a:xfrm>
            <a:off x="4394200" y="1497965"/>
            <a:ext cx="3288665" cy="1005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>
        <p:fade/>
      </p:transition>
    </mc:Choice>
    <mc:Fallback xmlns="">
      <p:transition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ldLvl="0" animBg="1"/>
      <p:bldP spid="9" grpId="0" bldLvl="0" animBg="1"/>
      <p:bldP spid="10" grpId="0"/>
      <p:bldP spid="11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timg (8)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8480" y="2058670"/>
            <a:ext cx="4330065" cy="2477770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486275"/>
            <a:ext cx="9144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" name="组合 101"/>
          <p:cNvGrpSpPr/>
          <p:nvPr/>
        </p:nvGrpSpPr>
        <p:grpSpPr>
          <a:xfrm>
            <a:off x="271145" y="0"/>
            <a:ext cx="519430" cy="598805"/>
            <a:chOff x="361911" y="0"/>
            <a:chExt cx="692189" cy="1524000"/>
          </a:xfrm>
        </p:grpSpPr>
        <p:grpSp>
          <p:nvGrpSpPr>
            <p:cNvPr id="103" name="组合 102"/>
            <p:cNvGrpSpPr/>
            <p:nvPr/>
          </p:nvGrpSpPr>
          <p:grpSpPr>
            <a:xfrm>
              <a:off x="442914" y="0"/>
              <a:ext cx="611186" cy="1440000"/>
              <a:chOff x="442913" y="0"/>
              <a:chExt cx="243256" cy="1440000"/>
            </a:xfrm>
          </p:grpSpPr>
          <p:sp>
            <p:nvSpPr>
              <p:cNvPr id="105" name="矩形 104"/>
              <p:cNvSpPr/>
              <p:nvPr/>
            </p:nvSpPr>
            <p:spPr>
              <a:xfrm>
                <a:off x="442913" y="0"/>
                <a:ext cx="204787" cy="144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106" name="直接连接符 105"/>
              <p:cNvCxnSpPr/>
              <p:nvPr/>
            </p:nvCxnSpPr>
            <p:spPr>
              <a:xfrm>
                <a:off x="686169" y="0"/>
                <a:ext cx="0" cy="144000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文本框 103"/>
            <p:cNvSpPr txBox="1"/>
            <p:nvPr/>
          </p:nvSpPr>
          <p:spPr>
            <a:xfrm>
              <a:off x="361911" y="215900"/>
              <a:ext cx="609600" cy="13081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988060" y="89535"/>
            <a:ext cx="3056890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美的历程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第三章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AutoShape 2" descr="c:\users\ava lowe\appdata\roaming\360se6\User Data\temp\timg_image&amp;quality=80&amp;size=b9999_10000&amp;sec=1502900432601&amp;di=ee832f78a1f9b30146b6ee18067d8515&amp;imgtype=0&amp;src=http:\\images.bookuu.com\book\C\01050\97872070874611854809-fm.jp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AutoShape 4" descr="c:\users\ava lowe\appdata\roaming\360se6\User Data\temp\timg_image&amp;quality=80&amp;size=b9999_10000&amp;sec=1502900432601&amp;di=ee832f78a1f9b30146b6ee18067d8515&amp;imgtype=0&amp;src=http:\\images.bookuu.com\book\C\01050\97872070874611854809-fm.jpg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AutoShape 6" descr="c:\users\ava lowe\appdata\roaming\360se6\User Data\temp\timg_image&amp;quality=80&amp;size=b9999_10000&amp;sec=1502900432601&amp;di=ee832f78a1f9b30146b6ee18067d8515&amp;imgtype=0&amp;src=http:\\images.bookuu.com\book\C\01050\97872070874611854809-fm.jpg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944110" y="3380105"/>
            <a:ext cx="3811905" cy="1156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椭圆 8"/>
          <p:cNvSpPr/>
          <p:nvPr/>
        </p:nvSpPr>
        <p:spPr>
          <a:xfrm>
            <a:off x="4483735" y="1249045"/>
            <a:ext cx="557530" cy="5575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美</a:t>
            </a:r>
          </a:p>
        </p:txBody>
      </p:sp>
      <p:sp>
        <p:nvSpPr>
          <p:cNvPr id="14" name="矩形 4"/>
          <p:cNvSpPr/>
          <p:nvPr/>
        </p:nvSpPr>
        <p:spPr>
          <a:xfrm>
            <a:off x="5087620" y="3458845"/>
            <a:ext cx="3288665" cy="1005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12" name="矩形 11"/>
          <p:cNvSpPr/>
          <p:nvPr/>
        </p:nvSpPr>
        <p:spPr>
          <a:xfrm>
            <a:off x="4944110" y="2058670"/>
            <a:ext cx="3811905" cy="1229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矩形 4"/>
          <p:cNvSpPr/>
          <p:nvPr/>
        </p:nvSpPr>
        <p:spPr>
          <a:xfrm>
            <a:off x="5092700" y="2193925"/>
            <a:ext cx="3288665" cy="1005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26" name="矩形 25"/>
          <p:cNvSpPr/>
          <p:nvPr/>
        </p:nvSpPr>
        <p:spPr>
          <a:xfrm>
            <a:off x="4356100" y="1203325"/>
            <a:ext cx="3816350" cy="64833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9"/>
          <p:cNvSpPr txBox="1"/>
          <p:nvPr/>
        </p:nvSpPr>
        <p:spPr>
          <a:xfrm>
            <a:off x="5041434" y="1268418"/>
            <a:ext cx="302768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在书头，又上心头</a:t>
            </a:r>
          </a:p>
        </p:txBody>
      </p:sp>
      <p:sp>
        <p:nvSpPr>
          <p:cNvPr id="71" name="TextBox 13"/>
          <p:cNvSpPr txBox="1"/>
          <p:nvPr/>
        </p:nvSpPr>
        <p:spPr>
          <a:xfrm>
            <a:off x="538480" y="1187450"/>
            <a:ext cx="3046095" cy="6858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lvl="0" algn="l" defTabSz="1216025"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;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.</a:t>
            </a:r>
          </a:p>
        </p:txBody>
      </p:sp>
      <p:pic>
        <p:nvPicPr>
          <p:cNvPr id="28" name="图片 27" descr="34ccae42afa993c28d4c5caac769a61e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6504940" y="464820"/>
            <a:ext cx="2438400" cy="1536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>
        <p:fade/>
      </p:transition>
    </mc:Choice>
    <mc:Fallback xmlns="">
      <p:transition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ldLvl="0" animBg="1"/>
      <p:bldP spid="9" grpId="0" bldLvl="0" animBg="1"/>
      <p:bldP spid="14" grpId="0"/>
      <p:bldP spid="12" grpId="0" bldLvl="0" animBg="1"/>
      <p:bldP spid="25" grpId="0"/>
      <p:bldP spid="26" grpId="0" animBg="1"/>
      <p:bldP spid="27" grpId="0"/>
      <p:bldP spid="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486275"/>
            <a:ext cx="9144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" name="组合 101"/>
          <p:cNvGrpSpPr/>
          <p:nvPr/>
        </p:nvGrpSpPr>
        <p:grpSpPr>
          <a:xfrm>
            <a:off x="271145" y="0"/>
            <a:ext cx="519430" cy="598805"/>
            <a:chOff x="361911" y="0"/>
            <a:chExt cx="692189" cy="1524000"/>
          </a:xfrm>
        </p:grpSpPr>
        <p:grpSp>
          <p:nvGrpSpPr>
            <p:cNvPr id="103" name="组合 102"/>
            <p:cNvGrpSpPr/>
            <p:nvPr/>
          </p:nvGrpSpPr>
          <p:grpSpPr>
            <a:xfrm>
              <a:off x="442914" y="0"/>
              <a:ext cx="611186" cy="1440000"/>
              <a:chOff x="442913" y="0"/>
              <a:chExt cx="243256" cy="1440000"/>
            </a:xfrm>
          </p:grpSpPr>
          <p:sp>
            <p:nvSpPr>
              <p:cNvPr id="105" name="矩形 104"/>
              <p:cNvSpPr/>
              <p:nvPr/>
            </p:nvSpPr>
            <p:spPr>
              <a:xfrm>
                <a:off x="442913" y="0"/>
                <a:ext cx="204787" cy="144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106" name="直接连接符 105"/>
              <p:cNvCxnSpPr/>
              <p:nvPr/>
            </p:nvCxnSpPr>
            <p:spPr>
              <a:xfrm>
                <a:off x="686169" y="0"/>
                <a:ext cx="0" cy="144000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文本框 103"/>
            <p:cNvSpPr txBox="1"/>
            <p:nvPr/>
          </p:nvSpPr>
          <p:spPr>
            <a:xfrm>
              <a:off x="361911" y="215900"/>
              <a:ext cx="609600" cy="13081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988060" y="89535"/>
            <a:ext cx="4173855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美的历程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中心思想</a:t>
            </a:r>
          </a:p>
        </p:txBody>
      </p:sp>
      <p:sp>
        <p:nvSpPr>
          <p:cNvPr id="2" name="AutoShape 2" descr="c:\users\ava lowe\appdata\roaming\360se6\User Data\temp\timg_image&amp;quality=80&amp;size=b9999_10000&amp;sec=1502900432601&amp;di=ee832f78a1f9b30146b6ee18067d8515&amp;imgtype=0&amp;src=http:\\images.bookuu.com\book\C\01050\97872070874611854809-fm.jp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AutoShape 4" descr="c:\users\ava lowe\appdata\roaming\360se6\User Data\temp\timg_image&amp;quality=80&amp;size=b9999_10000&amp;sec=1502900432601&amp;di=ee832f78a1f9b30146b6ee18067d8515&amp;imgtype=0&amp;src=http:\\images.bookuu.com\book\C\01050\97872070874611854809-fm.jpg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AutoShape 6" descr="c:\users\ava lowe\appdata\roaming\360se6\User Data\temp\timg_image&amp;quality=80&amp;size=b9999_10000&amp;sec=1502900432601&amp;di=ee832f78a1f9b30146b6ee18067d8515&amp;imgtype=0&amp;src=http:\\images.bookuu.com\book\C\01050\97872070874611854809-fm.jpg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334645" y="942340"/>
            <a:ext cx="2696845" cy="2320290"/>
            <a:chOff x="527" y="1597"/>
            <a:chExt cx="4247" cy="3654"/>
          </a:xfrm>
        </p:grpSpPr>
        <p:sp>
          <p:nvSpPr>
            <p:cNvPr id="8" name="矩形 7"/>
            <p:cNvSpPr/>
            <p:nvPr/>
          </p:nvSpPr>
          <p:spPr>
            <a:xfrm>
              <a:off x="1018" y="1949"/>
              <a:ext cx="3757" cy="33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27" y="1597"/>
              <a:ext cx="2487" cy="2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600" b="1" dirty="0">
                  <a:solidFill>
                    <a:schemeClr val="bg1">
                      <a:lumMod val="65000"/>
                      <a:alpha val="58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书</a:t>
              </a:r>
            </a:p>
          </p:txBody>
        </p:sp>
        <p:pic>
          <p:nvPicPr>
            <p:cNvPr id="19" name="图片 18" descr="timg (8)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1556" y="2336"/>
              <a:ext cx="2671" cy="2594"/>
            </a:xfrm>
            <a:prstGeom prst="ellipse">
              <a:avLst/>
            </a:prstGeom>
          </p:spPr>
        </p:pic>
      </p:grpSp>
      <p:grpSp>
        <p:nvGrpSpPr>
          <p:cNvPr id="30" name="组合 29"/>
          <p:cNvGrpSpPr/>
          <p:nvPr/>
        </p:nvGrpSpPr>
        <p:grpSpPr>
          <a:xfrm>
            <a:off x="3136900" y="1022350"/>
            <a:ext cx="2672080" cy="2240280"/>
            <a:chOff x="4940" y="1723"/>
            <a:chExt cx="4208" cy="3528"/>
          </a:xfrm>
        </p:grpSpPr>
        <p:grpSp>
          <p:nvGrpSpPr>
            <p:cNvPr id="29" name="组合 28"/>
            <p:cNvGrpSpPr/>
            <p:nvPr/>
          </p:nvGrpSpPr>
          <p:grpSpPr>
            <a:xfrm>
              <a:off x="4940" y="1723"/>
              <a:ext cx="4208" cy="3528"/>
              <a:chOff x="4940" y="1723"/>
              <a:chExt cx="4208" cy="3528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5392" y="1949"/>
                <a:ext cx="3757" cy="33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4940" y="1723"/>
                <a:ext cx="2487" cy="2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9600" b="1" dirty="0">
                    <a:solidFill>
                      <a:schemeClr val="bg1">
                        <a:lumMod val="65000"/>
                        <a:alpha val="60000"/>
                      </a:schemeClr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sym typeface="+mn-ea"/>
                  </a:rPr>
                  <a:t>清</a:t>
                </a:r>
              </a:p>
            </p:txBody>
          </p:sp>
        </p:grpSp>
        <p:pic>
          <p:nvPicPr>
            <p:cNvPr id="20" name="图片 19" descr="timg (8)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6081" y="2336"/>
              <a:ext cx="2671" cy="2594"/>
            </a:xfrm>
            <a:prstGeom prst="ellipse">
              <a:avLst/>
            </a:prstGeom>
          </p:spPr>
        </p:pic>
      </p:grpSp>
      <p:grpSp>
        <p:nvGrpSpPr>
          <p:cNvPr id="32" name="组合 31"/>
          <p:cNvGrpSpPr/>
          <p:nvPr/>
        </p:nvGrpSpPr>
        <p:grpSpPr>
          <a:xfrm>
            <a:off x="5872480" y="950595"/>
            <a:ext cx="2672080" cy="2312035"/>
            <a:chOff x="9248" y="1610"/>
            <a:chExt cx="4208" cy="3641"/>
          </a:xfrm>
        </p:grpSpPr>
        <p:sp>
          <p:nvSpPr>
            <p:cNvPr id="13" name="矩形 12"/>
            <p:cNvSpPr/>
            <p:nvPr/>
          </p:nvSpPr>
          <p:spPr>
            <a:xfrm>
              <a:off x="9700" y="1949"/>
              <a:ext cx="3757" cy="33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9248" y="1610"/>
              <a:ext cx="2487" cy="2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600" b="1" dirty="0">
                  <a:solidFill>
                    <a:schemeClr val="bg1">
                      <a:lumMod val="65000"/>
                      <a:alpha val="60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香</a:t>
              </a:r>
            </a:p>
          </p:txBody>
        </p:sp>
        <p:pic>
          <p:nvPicPr>
            <p:cNvPr id="21" name="图片 20" descr="timg (8)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10243" y="2303"/>
              <a:ext cx="2671" cy="2594"/>
            </a:xfrm>
            <a:prstGeom prst="ellipse">
              <a:avLst/>
            </a:prstGeom>
          </p:spPr>
        </p:pic>
      </p:grpSp>
      <p:sp>
        <p:nvSpPr>
          <p:cNvPr id="33" name="TextBox 13"/>
          <p:cNvSpPr txBox="1"/>
          <p:nvPr/>
        </p:nvSpPr>
        <p:spPr>
          <a:xfrm>
            <a:off x="2217420" y="3508375"/>
            <a:ext cx="5164455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lvl="0" algn="ctr" defTabSz="1216025"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;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34" name="椭圆 33"/>
          <p:cNvSpPr/>
          <p:nvPr/>
        </p:nvSpPr>
        <p:spPr>
          <a:xfrm>
            <a:off x="2866390" y="4080510"/>
            <a:ext cx="557530" cy="5575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美</a:t>
            </a:r>
          </a:p>
        </p:txBody>
      </p:sp>
      <p:sp>
        <p:nvSpPr>
          <p:cNvPr id="36" name="TextBox 9"/>
          <p:cNvSpPr txBox="1"/>
          <p:nvPr/>
        </p:nvSpPr>
        <p:spPr>
          <a:xfrm>
            <a:off x="3424089" y="4099883"/>
            <a:ext cx="302768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在书头，又上心头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>
        <p:fade/>
      </p:transition>
    </mc:Choice>
    <mc:Fallback xmlns="">
      <p:transition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  <p:bldP spid="34" grpId="0" bldLvl="0" animBg="1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1774825" y="-280035"/>
            <a:ext cx="5769610" cy="57696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207f46237d02fcf1cd9ed0c5adefa5bc"/>
          <p:cNvPicPr>
            <a:picLocks noChangeAspect="1"/>
          </p:cNvPicPr>
          <p:nvPr/>
        </p:nvPicPr>
        <p:blipFill>
          <a:blip r:embed="rId3">
            <a:grayscl/>
            <a:lum bright="70000" contrast="-70000"/>
          </a:blip>
          <a:srcRect/>
          <a:stretch>
            <a:fillRect/>
          </a:stretch>
        </p:blipFill>
        <p:spPr>
          <a:xfrm flipH="1">
            <a:off x="3702050" y="352425"/>
            <a:ext cx="3479800" cy="4993005"/>
          </a:xfrm>
          <a:prstGeom prst="rect">
            <a:avLst/>
          </a:prstGeom>
        </p:spPr>
      </p:pic>
      <p:sp>
        <p:nvSpPr>
          <p:cNvPr id="9" name="AutoShape 2" descr="c:\users\ava lowe\appdata\roaming\360se6\User Data\temp\timg_image&amp;quality=80&amp;size=b9999_10000&amp;sec=1502814388673&amp;di=bf7f1626352dd3436e3e8154a4339c8c&amp;imgtype=0&amp;src=http:\\img3.redocn.com\tupian\20140827\yanjingheshubentaobaohaibaobeijing_2782117.jp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AutoShape 4" descr="c:\users\ava lowe\appdata\roaming\360se6\User Data\temp\timg_image&amp;quality=80&amp;size=b9999_10000&amp;sec=1502814388673&amp;di=bf7f1626352dd3436e3e8154a4339c8c&amp;imgtype=0&amp;src=http:\\img3.redocn.com\tupian\20140827\yanjingheshubentaobaohaibaobeijing_2782117.jpg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AutoShape 6" descr="c:\users\ava lowe\appdata\roaming\360se6\User Data\temp\timg_image&amp;quality=80&amp;size=b9999_10000&amp;sec=1502814426407&amp;di=ce2ebab36c1c1fe2761ed087c99a565d&amp;imgtype=0&amp;src=http:\\img3.redocn.com\tupian\20140821\zhuoshangdeshubentaobaodianzhaobeijing_2782555.jpg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521835" y="892810"/>
            <a:ext cx="1227455" cy="1432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8800" b="1">
                <a:solidFill>
                  <a:schemeClr val="tx1">
                    <a:lumMod val="65000"/>
                    <a:lumOff val="3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叁</a:t>
            </a:r>
          </a:p>
        </p:txBody>
      </p:sp>
      <p:grpSp>
        <p:nvGrpSpPr>
          <p:cNvPr id="87" name="组合 86"/>
          <p:cNvGrpSpPr/>
          <p:nvPr/>
        </p:nvGrpSpPr>
        <p:grpSpPr>
          <a:xfrm>
            <a:off x="3444717" y="2325396"/>
            <a:ext cx="1508760" cy="1444612"/>
            <a:chOff x="4522470" y="1833932"/>
            <a:chExt cx="2011680" cy="1683968"/>
          </a:xfrm>
        </p:grpSpPr>
        <p:sp>
          <p:nvSpPr>
            <p:cNvPr id="88" name="文本框 87"/>
            <p:cNvSpPr txBox="1"/>
            <p:nvPr/>
          </p:nvSpPr>
          <p:spPr>
            <a:xfrm>
              <a:off x="4522470" y="1833932"/>
              <a:ext cx="487680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200" spc="300" dirty="0">
                  <a:solidFill>
                    <a:srgbClr val="323E3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粗茶香漫旧书卷</a:t>
              </a:r>
              <a:endParaRPr lang="zh-CN" altLang="en-US" sz="1200" spc="3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5030470" y="1833932"/>
              <a:ext cx="487680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200" spc="300" dirty="0">
                  <a:solidFill>
                    <a:srgbClr val="323E3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粉翼蹁跹桃木剑</a:t>
              </a:r>
              <a:endParaRPr lang="zh-CN" altLang="en-US" sz="1200" spc="3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5538470" y="1833932"/>
              <a:ext cx="487680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200" spc="300" dirty="0">
                  <a:solidFill>
                    <a:srgbClr val="323E3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翠柳扶炊烟</a:t>
              </a:r>
              <a:endParaRPr lang="zh-CN" altLang="en-US" sz="1200" spc="3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6046470" y="1833932"/>
              <a:ext cx="487680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200" spc="300" dirty="0">
                  <a:solidFill>
                    <a:srgbClr val="323E3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莠草缀疏栏</a:t>
              </a:r>
              <a:endParaRPr lang="zh-CN" altLang="en-US" sz="1200" spc="3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cxnSp>
          <p:nvCxnSpPr>
            <p:cNvPr id="92" name="直接连接符 91"/>
            <p:cNvCxnSpPr/>
            <p:nvPr/>
          </p:nvCxnSpPr>
          <p:spPr>
            <a:xfrm>
              <a:off x="5048707" y="1879075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>
              <a:off x="5556707" y="1879075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>
              <a:off x="6064707" y="1879075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/>
        </p:nvSpPr>
        <p:spPr>
          <a:xfrm>
            <a:off x="4916170" y="2260600"/>
            <a:ext cx="670560" cy="17246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b="1">
                <a:solidFill>
                  <a:srgbClr val="A8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阅读心得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>
        <p:fade/>
      </p:transition>
    </mc:Choice>
    <mc:Fallback xmlns="">
      <p:transition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timg (8)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838065" y="747395"/>
            <a:ext cx="3582035" cy="4003675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486275"/>
            <a:ext cx="9144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" name="组合 101"/>
          <p:cNvGrpSpPr/>
          <p:nvPr/>
        </p:nvGrpSpPr>
        <p:grpSpPr>
          <a:xfrm>
            <a:off x="271145" y="0"/>
            <a:ext cx="519430" cy="598805"/>
            <a:chOff x="361911" y="0"/>
            <a:chExt cx="692189" cy="1524000"/>
          </a:xfrm>
        </p:grpSpPr>
        <p:grpSp>
          <p:nvGrpSpPr>
            <p:cNvPr id="103" name="组合 102"/>
            <p:cNvGrpSpPr/>
            <p:nvPr/>
          </p:nvGrpSpPr>
          <p:grpSpPr>
            <a:xfrm>
              <a:off x="442914" y="0"/>
              <a:ext cx="611186" cy="1440000"/>
              <a:chOff x="442913" y="0"/>
              <a:chExt cx="243256" cy="1440000"/>
            </a:xfrm>
          </p:grpSpPr>
          <p:sp>
            <p:nvSpPr>
              <p:cNvPr id="105" name="矩形 104"/>
              <p:cNvSpPr/>
              <p:nvPr/>
            </p:nvSpPr>
            <p:spPr>
              <a:xfrm>
                <a:off x="442913" y="0"/>
                <a:ext cx="204787" cy="144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106" name="直接连接符 105"/>
              <p:cNvCxnSpPr/>
              <p:nvPr/>
            </p:nvCxnSpPr>
            <p:spPr>
              <a:xfrm>
                <a:off x="686169" y="0"/>
                <a:ext cx="0" cy="144000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文本框 103"/>
            <p:cNvSpPr txBox="1"/>
            <p:nvPr/>
          </p:nvSpPr>
          <p:spPr>
            <a:xfrm>
              <a:off x="361911" y="215900"/>
              <a:ext cx="609600" cy="13081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988060" y="89535"/>
            <a:ext cx="4173855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阅读心得（一）</a:t>
            </a:r>
          </a:p>
        </p:txBody>
      </p:sp>
      <p:sp>
        <p:nvSpPr>
          <p:cNvPr id="2" name="AutoShape 2" descr="c:\users\ava lowe\appdata\roaming\360se6\User Data\temp\timg_image&amp;quality=80&amp;size=b9999_10000&amp;sec=1502900432601&amp;di=ee832f78a1f9b30146b6ee18067d8515&amp;imgtype=0&amp;src=http:\\images.bookuu.com\book\C\01050\97872070874611854809-fm.jp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AutoShape 4" descr="c:\users\ava lowe\appdata\roaming\360se6\User Data\temp\timg_image&amp;quality=80&amp;size=b9999_10000&amp;sec=1502900432601&amp;di=ee832f78a1f9b30146b6ee18067d8515&amp;imgtype=0&amp;src=http:\\images.bookuu.com\book\C\01050\97872070874611854809-fm.jpg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AutoShape 6" descr="c:\users\ava lowe\appdata\roaming\360se6\User Data\temp\timg_image&amp;quality=80&amp;size=b9999_10000&amp;sec=1502900432601&amp;di=ee832f78a1f9b30146b6ee18067d8515&amp;imgtype=0&amp;src=http:\\images.bookuu.com\book\C\01050\97872070874611854809-fm.jpg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4022725" y="854710"/>
            <a:ext cx="557530" cy="55753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6" name="TextBox 9"/>
          <p:cNvSpPr txBox="1"/>
          <p:nvPr/>
        </p:nvSpPr>
        <p:spPr>
          <a:xfrm>
            <a:off x="4626779" y="854398"/>
            <a:ext cx="89408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书香</a:t>
            </a:r>
          </a:p>
        </p:txBody>
      </p:sp>
      <p:sp>
        <p:nvSpPr>
          <p:cNvPr id="6" name="TextBox 9"/>
          <p:cNvSpPr txBox="1"/>
          <p:nvPr/>
        </p:nvSpPr>
        <p:spPr>
          <a:xfrm>
            <a:off x="4022894" y="874083"/>
            <a:ext cx="539115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漫</a:t>
            </a:r>
          </a:p>
        </p:txBody>
      </p:sp>
      <p:sp>
        <p:nvSpPr>
          <p:cNvPr id="10" name="矩形 9"/>
          <p:cNvSpPr/>
          <p:nvPr/>
        </p:nvSpPr>
        <p:spPr>
          <a:xfrm>
            <a:off x="4668520" y="2045970"/>
            <a:ext cx="3763010" cy="1263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4"/>
          <p:cNvSpPr/>
          <p:nvPr/>
        </p:nvSpPr>
        <p:spPr>
          <a:xfrm>
            <a:off x="4949190" y="2122170"/>
            <a:ext cx="3288665" cy="1005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275080" y="1172210"/>
            <a:ext cx="2496820" cy="570230"/>
            <a:chOff x="1556" y="1875"/>
            <a:chExt cx="3932" cy="898"/>
          </a:xfrm>
        </p:grpSpPr>
        <p:sp>
          <p:nvSpPr>
            <p:cNvPr id="49" name="矩形 48"/>
            <p:cNvSpPr/>
            <p:nvPr/>
          </p:nvSpPr>
          <p:spPr>
            <a:xfrm>
              <a:off x="1556" y="1875"/>
              <a:ext cx="3933" cy="4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2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兰亭临帖 行书如行云流水</a:t>
              </a:r>
            </a:p>
          </p:txBody>
        </p:sp>
        <p:sp>
          <p:nvSpPr>
            <p:cNvPr id="52" name="矩形 51"/>
            <p:cNvSpPr/>
            <p:nvPr/>
          </p:nvSpPr>
          <p:spPr>
            <a:xfrm>
              <a:off x="1556" y="2337"/>
              <a:ext cx="3623" cy="4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月下门推 心细如你脚步碎</a:t>
              </a:r>
            </a:p>
          </p:txBody>
        </p:sp>
      </p:grpSp>
      <p:sp>
        <p:nvSpPr>
          <p:cNvPr id="14" name="矩形 4"/>
          <p:cNvSpPr/>
          <p:nvPr/>
        </p:nvSpPr>
        <p:spPr>
          <a:xfrm>
            <a:off x="1256030" y="3511550"/>
            <a:ext cx="3423285" cy="7772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pic>
        <p:nvPicPr>
          <p:cNvPr id="22" name="图片 21" descr="timg (8)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256030" y="2045970"/>
            <a:ext cx="3582035" cy="1268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>
        <p:fade/>
      </p:transition>
    </mc:Choice>
    <mc:Fallback xmlns="">
      <p:transition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 bldLvl="0" animBg="1"/>
      <p:bldP spid="36" grpId="0"/>
      <p:bldP spid="6" grpId="0"/>
      <p:bldP spid="10" grpId="0" animBg="1"/>
      <p:bldP spid="25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84250" y="1098550"/>
            <a:ext cx="7222490" cy="178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967193edc9996c99e6c7286cbe8c9917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 rot="16200000" flipH="1">
            <a:off x="2176145" y="-102870"/>
            <a:ext cx="1798320" cy="4173220"/>
          </a:xfrm>
          <a:prstGeom prst="rect">
            <a:avLst/>
          </a:prstGeom>
        </p:spPr>
      </p:pic>
      <p:pic>
        <p:nvPicPr>
          <p:cNvPr id="8" name="图片 7" descr="4b4c8f63a6ffdb176c490216fdd8c56b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3990340" y="1628775"/>
            <a:ext cx="1823720" cy="1148715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486275"/>
            <a:ext cx="9144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" name="组合 101"/>
          <p:cNvGrpSpPr/>
          <p:nvPr/>
        </p:nvGrpSpPr>
        <p:grpSpPr>
          <a:xfrm>
            <a:off x="271145" y="0"/>
            <a:ext cx="519430" cy="598805"/>
            <a:chOff x="361911" y="0"/>
            <a:chExt cx="692189" cy="1524000"/>
          </a:xfrm>
        </p:grpSpPr>
        <p:grpSp>
          <p:nvGrpSpPr>
            <p:cNvPr id="103" name="组合 102"/>
            <p:cNvGrpSpPr/>
            <p:nvPr/>
          </p:nvGrpSpPr>
          <p:grpSpPr>
            <a:xfrm>
              <a:off x="442914" y="0"/>
              <a:ext cx="611186" cy="1440000"/>
              <a:chOff x="442913" y="0"/>
              <a:chExt cx="243256" cy="1440000"/>
            </a:xfrm>
          </p:grpSpPr>
          <p:sp>
            <p:nvSpPr>
              <p:cNvPr id="105" name="矩形 104"/>
              <p:cNvSpPr/>
              <p:nvPr/>
            </p:nvSpPr>
            <p:spPr>
              <a:xfrm>
                <a:off x="442913" y="0"/>
                <a:ext cx="204787" cy="144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106" name="直接连接符 105"/>
              <p:cNvCxnSpPr/>
              <p:nvPr/>
            </p:nvCxnSpPr>
            <p:spPr>
              <a:xfrm>
                <a:off x="686169" y="0"/>
                <a:ext cx="0" cy="144000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文本框 103"/>
            <p:cNvSpPr txBox="1"/>
            <p:nvPr/>
          </p:nvSpPr>
          <p:spPr>
            <a:xfrm>
              <a:off x="361911" y="215900"/>
              <a:ext cx="609600" cy="13081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988060" y="89535"/>
            <a:ext cx="4173855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阅读心得（二）</a:t>
            </a:r>
          </a:p>
        </p:txBody>
      </p:sp>
      <p:sp>
        <p:nvSpPr>
          <p:cNvPr id="2" name="AutoShape 2" descr="c:\users\ava lowe\appdata\roaming\360se6\User Data\temp\timg_image&amp;quality=80&amp;size=b9999_10000&amp;sec=1502900432601&amp;di=ee832f78a1f9b30146b6ee18067d8515&amp;imgtype=0&amp;src=http:\\images.bookuu.com\book\C\01050\97872070874611854809-fm.jp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AutoShape 4" descr="c:\users\ava lowe\appdata\roaming\360se6\User Data\temp\timg_image&amp;quality=80&amp;size=b9999_10000&amp;sec=1502900432601&amp;di=ee832f78a1f9b30146b6ee18067d8515&amp;imgtype=0&amp;src=http:\\images.bookuu.com\book\C\01050\97872070874611854809-fm.jpg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AutoShape 6" descr="c:\users\ava lowe\appdata\roaming\360se6\User Data\temp\timg_image&amp;quality=80&amp;size=b9999_10000&amp;sec=1502900432601&amp;di=ee832f78a1f9b30146b6ee18067d8515&amp;imgtype=0&amp;src=http:\\images.bookuu.com\book\C\01050\97872070874611854809-fm.jpg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5161915" y="2066290"/>
            <a:ext cx="2496820" cy="570230"/>
            <a:chOff x="1556" y="1875"/>
            <a:chExt cx="3932" cy="898"/>
          </a:xfrm>
        </p:grpSpPr>
        <p:sp>
          <p:nvSpPr>
            <p:cNvPr id="49" name="矩形 48"/>
            <p:cNvSpPr/>
            <p:nvPr/>
          </p:nvSpPr>
          <p:spPr>
            <a:xfrm>
              <a:off x="1556" y="1875"/>
              <a:ext cx="3933" cy="4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2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兰亭临帖 行书如行云流水</a:t>
              </a:r>
            </a:p>
          </p:txBody>
        </p:sp>
        <p:sp>
          <p:nvSpPr>
            <p:cNvPr id="52" name="矩形 51"/>
            <p:cNvSpPr/>
            <p:nvPr/>
          </p:nvSpPr>
          <p:spPr>
            <a:xfrm>
              <a:off x="1556" y="2337"/>
              <a:ext cx="3623" cy="4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月下门推 心细如你脚步碎</a:t>
              </a:r>
            </a:p>
          </p:txBody>
        </p:sp>
      </p:grpSp>
      <p:sp>
        <p:nvSpPr>
          <p:cNvPr id="9" name="椭圆 8"/>
          <p:cNvSpPr/>
          <p:nvPr/>
        </p:nvSpPr>
        <p:spPr>
          <a:xfrm>
            <a:off x="5457825" y="1285240"/>
            <a:ext cx="557530" cy="557530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6061879" y="1284928"/>
            <a:ext cx="89408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书香</a:t>
            </a:r>
          </a:p>
        </p:txBody>
      </p:sp>
      <p:sp>
        <p:nvSpPr>
          <p:cNvPr id="13" name="TextBox 9"/>
          <p:cNvSpPr txBox="1"/>
          <p:nvPr/>
        </p:nvSpPr>
        <p:spPr>
          <a:xfrm>
            <a:off x="5476409" y="1304613"/>
            <a:ext cx="539115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漫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897255" y="3107055"/>
            <a:ext cx="1891030" cy="1109980"/>
            <a:chOff x="1639" y="4893"/>
            <a:chExt cx="2978" cy="1748"/>
          </a:xfrm>
        </p:grpSpPr>
        <p:sp>
          <p:nvSpPr>
            <p:cNvPr id="14" name="矩形 4"/>
            <p:cNvSpPr/>
            <p:nvPr/>
          </p:nvSpPr>
          <p:spPr>
            <a:xfrm>
              <a:off x="1639" y="5417"/>
              <a:ext cx="2978" cy="12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单击此处编辑您要的内容，建议您在展示时采用微软雅黑字体。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894" y="4893"/>
              <a:ext cx="2365" cy="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400" kern="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1pPr>
            </a:lstStyle>
            <a:p>
              <a:pPr algn="ctr"/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此处添加心得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897505" y="3122295"/>
            <a:ext cx="1891030" cy="1109980"/>
            <a:chOff x="1839" y="5093"/>
            <a:chExt cx="2978" cy="1748"/>
          </a:xfrm>
        </p:grpSpPr>
        <p:sp>
          <p:nvSpPr>
            <p:cNvPr id="16" name="矩形 4"/>
            <p:cNvSpPr/>
            <p:nvPr/>
          </p:nvSpPr>
          <p:spPr>
            <a:xfrm>
              <a:off x="1839" y="5617"/>
              <a:ext cx="2978" cy="12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单击此处编辑您要的内容，建议您在展示时采用微软雅黑字体。</a:t>
              </a:r>
            </a:p>
          </p:txBody>
        </p:sp>
        <p:sp>
          <p:nvSpPr>
            <p:cNvPr id="17" name="TextBox 30"/>
            <p:cNvSpPr txBox="1"/>
            <p:nvPr/>
          </p:nvSpPr>
          <p:spPr>
            <a:xfrm>
              <a:off x="2094" y="5093"/>
              <a:ext cx="2365" cy="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400" kern="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1pPr>
            </a:lstStyle>
            <a:p>
              <a:pPr algn="ctr"/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此处添加心得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788535" y="3122295"/>
            <a:ext cx="1891030" cy="1109980"/>
            <a:chOff x="1839" y="5093"/>
            <a:chExt cx="2978" cy="1748"/>
          </a:xfrm>
        </p:grpSpPr>
        <p:sp>
          <p:nvSpPr>
            <p:cNvPr id="20" name="矩形 4"/>
            <p:cNvSpPr/>
            <p:nvPr/>
          </p:nvSpPr>
          <p:spPr>
            <a:xfrm>
              <a:off x="1839" y="5617"/>
              <a:ext cx="2978" cy="12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单击此处编辑您要的内容，建议您在展示时采用微软雅黑字体。</a:t>
              </a:r>
            </a:p>
          </p:txBody>
        </p:sp>
        <p:sp>
          <p:nvSpPr>
            <p:cNvPr id="21" name="TextBox 30"/>
            <p:cNvSpPr txBox="1"/>
            <p:nvPr/>
          </p:nvSpPr>
          <p:spPr>
            <a:xfrm>
              <a:off x="2094" y="5093"/>
              <a:ext cx="2365" cy="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400" kern="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1pPr>
            </a:lstStyle>
            <a:p>
              <a:pPr algn="ctr"/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此处添加心得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751320" y="3122295"/>
            <a:ext cx="1891030" cy="1109980"/>
            <a:chOff x="1839" y="5093"/>
            <a:chExt cx="2978" cy="1748"/>
          </a:xfrm>
        </p:grpSpPr>
        <p:sp>
          <p:nvSpPr>
            <p:cNvPr id="24" name="矩形 4"/>
            <p:cNvSpPr/>
            <p:nvPr/>
          </p:nvSpPr>
          <p:spPr>
            <a:xfrm>
              <a:off x="1839" y="5617"/>
              <a:ext cx="2978" cy="12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单击此处编辑您要的内容，建议您在展示时采用微软雅黑字体。</a:t>
              </a:r>
            </a:p>
          </p:txBody>
        </p:sp>
        <p:sp>
          <p:nvSpPr>
            <p:cNvPr id="26" name="TextBox 30"/>
            <p:cNvSpPr txBox="1"/>
            <p:nvPr/>
          </p:nvSpPr>
          <p:spPr>
            <a:xfrm>
              <a:off x="2094" y="5093"/>
              <a:ext cx="2365" cy="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400" kern="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1pPr>
            </a:lstStyle>
            <a:p>
              <a:pPr algn="ctr"/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此处添加心得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>
        <p:fade/>
      </p:transition>
    </mc:Choice>
    <mc:Fallback xmlns="">
      <p:transition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4" grpId="0"/>
      <p:bldP spid="9" grpId="0" bldLvl="0" animBg="1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flipH="1">
            <a:off x="4386262" y="2353866"/>
            <a:ext cx="4757738" cy="2932509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5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29075"/>
            <a:ext cx="91440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椭圆 42"/>
          <p:cNvSpPr/>
          <p:nvPr/>
        </p:nvSpPr>
        <p:spPr>
          <a:xfrm>
            <a:off x="687105" y="1398190"/>
            <a:ext cx="785884" cy="78320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前</a:t>
            </a:r>
          </a:p>
        </p:txBody>
      </p:sp>
      <p:sp>
        <p:nvSpPr>
          <p:cNvPr id="44" name="椭圆 43"/>
          <p:cNvSpPr/>
          <p:nvPr/>
        </p:nvSpPr>
        <p:spPr>
          <a:xfrm>
            <a:off x="687105" y="2345640"/>
            <a:ext cx="785884" cy="78588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言</a:t>
            </a:r>
          </a:p>
        </p:txBody>
      </p:sp>
      <p:cxnSp>
        <p:nvCxnSpPr>
          <p:cNvPr id="47" name="直接连接符 46"/>
          <p:cNvCxnSpPr/>
          <p:nvPr/>
        </p:nvCxnSpPr>
        <p:spPr>
          <a:xfrm>
            <a:off x="1588479" y="1451768"/>
            <a:ext cx="0" cy="1796654"/>
          </a:xfrm>
          <a:prstGeom prst="line">
            <a:avLst/>
          </a:prstGeom>
          <a:ln w="12700">
            <a:solidFill>
              <a:schemeClr val="bg1">
                <a:lumMod val="65000"/>
                <a:alpha val="6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/>
          <p:cNvGrpSpPr/>
          <p:nvPr/>
        </p:nvGrpSpPr>
        <p:grpSpPr bwMode="auto">
          <a:xfrm>
            <a:off x="1688491" y="1363664"/>
            <a:ext cx="5259773" cy="422613"/>
            <a:chOff x="1151638" y="1676792"/>
            <a:chExt cx="7012467" cy="562667"/>
          </a:xfrm>
        </p:grpSpPr>
        <p:sp>
          <p:nvSpPr>
            <p:cNvPr id="49" name="矩形 48"/>
            <p:cNvSpPr/>
            <p:nvPr/>
          </p:nvSpPr>
          <p:spPr>
            <a:xfrm>
              <a:off x="1151638" y="1676792"/>
              <a:ext cx="3067260" cy="3687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2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兰亭临帖 行书如行云流水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1151638" y="1952617"/>
              <a:ext cx="7012467" cy="2868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Practicing calligraphy at the Orchid Pavilion, the semi-cursive script resembling sailing clouds and flowing water</a:t>
              </a:r>
            </a:p>
          </p:txBody>
        </p:sp>
      </p:grpSp>
      <p:grpSp>
        <p:nvGrpSpPr>
          <p:cNvPr id="51" name="组合 50"/>
          <p:cNvGrpSpPr/>
          <p:nvPr/>
        </p:nvGrpSpPr>
        <p:grpSpPr bwMode="auto">
          <a:xfrm>
            <a:off x="1688492" y="1867693"/>
            <a:ext cx="4937570" cy="421422"/>
            <a:chOff x="1151638" y="1676792"/>
            <a:chExt cx="6583033" cy="562743"/>
          </a:xfrm>
        </p:grpSpPr>
        <p:sp>
          <p:nvSpPr>
            <p:cNvPr id="52" name="矩形 51"/>
            <p:cNvSpPr/>
            <p:nvPr/>
          </p:nvSpPr>
          <p:spPr>
            <a:xfrm>
              <a:off x="1151638" y="1676792"/>
              <a:ext cx="3067323" cy="3698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月下门推 心细如你脚步碎</a:t>
              </a:r>
            </a:p>
          </p:txBody>
        </p:sp>
        <p:sp>
          <p:nvSpPr>
            <p:cNvPr id="53" name="矩形 52"/>
            <p:cNvSpPr/>
            <p:nvPr/>
          </p:nvSpPr>
          <p:spPr>
            <a:xfrm>
              <a:off x="1151638" y="1951844"/>
              <a:ext cx="6583033" cy="2876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 the moon the door yielded to a gentle push, your thoughtfulness reflected in your fragile footsteps</a:t>
              </a:r>
            </a:p>
          </p:txBody>
        </p:sp>
      </p:grpSp>
      <p:grpSp>
        <p:nvGrpSpPr>
          <p:cNvPr id="54" name="组合 53"/>
          <p:cNvGrpSpPr/>
          <p:nvPr/>
        </p:nvGrpSpPr>
        <p:grpSpPr bwMode="auto">
          <a:xfrm>
            <a:off x="1688491" y="2370536"/>
            <a:ext cx="3685624" cy="421422"/>
            <a:chOff x="1151638" y="1676792"/>
            <a:chExt cx="4913107" cy="562742"/>
          </a:xfrm>
        </p:grpSpPr>
        <p:sp>
          <p:nvSpPr>
            <p:cNvPr id="55" name="矩形 54"/>
            <p:cNvSpPr/>
            <p:nvPr/>
          </p:nvSpPr>
          <p:spPr>
            <a:xfrm>
              <a:off x="1151638" y="1676792"/>
              <a:ext cx="3938691" cy="3698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忙不迭 千年碑易拓 却难拓你的美</a:t>
              </a:r>
            </a:p>
          </p:txBody>
        </p:sp>
        <p:sp>
          <p:nvSpPr>
            <p:cNvPr id="56" name="矩形 55"/>
            <p:cNvSpPr/>
            <p:nvPr/>
          </p:nvSpPr>
          <p:spPr>
            <a:xfrm>
              <a:off x="1151638" y="1951843"/>
              <a:ext cx="4913107" cy="2876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haste, the one-thousand-year tablet is easy to copy, yet your beauty is not</a:t>
              </a:r>
            </a:p>
          </p:txBody>
        </p:sp>
      </p:grpSp>
      <p:grpSp>
        <p:nvGrpSpPr>
          <p:cNvPr id="57" name="组合 56"/>
          <p:cNvGrpSpPr/>
          <p:nvPr/>
        </p:nvGrpSpPr>
        <p:grpSpPr bwMode="auto">
          <a:xfrm>
            <a:off x="1688491" y="2873376"/>
            <a:ext cx="3070071" cy="422613"/>
            <a:chOff x="1151638" y="1676792"/>
            <a:chExt cx="4092324" cy="562667"/>
          </a:xfrm>
        </p:grpSpPr>
        <p:sp>
          <p:nvSpPr>
            <p:cNvPr id="58" name="矩形 57"/>
            <p:cNvSpPr/>
            <p:nvPr/>
          </p:nvSpPr>
          <p:spPr>
            <a:xfrm>
              <a:off x="1151638" y="1676792"/>
              <a:ext cx="2335907" cy="3687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真迹绝 真心能给谁</a:t>
              </a:r>
            </a:p>
          </p:txBody>
        </p:sp>
        <p:sp>
          <p:nvSpPr>
            <p:cNvPr id="59" name="矩形 58"/>
            <p:cNvSpPr/>
            <p:nvPr/>
          </p:nvSpPr>
          <p:spPr>
            <a:xfrm>
              <a:off x="1151638" y="1952617"/>
              <a:ext cx="4092324" cy="2868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If the original script were gone, to whom would I give my heart?</a:t>
              </a:r>
            </a:p>
          </p:txBody>
        </p:sp>
      </p:grpSp>
      <p:grpSp>
        <p:nvGrpSpPr>
          <p:cNvPr id="38" name="组合 11"/>
          <p:cNvGrpSpPr/>
          <p:nvPr/>
        </p:nvGrpSpPr>
        <p:grpSpPr bwMode="auto">
          <a:xfrm flipH="1">
            <a:off x="7396162" y="0"/>
            <a:ext cx="1747838" cy="1414463"/>
            <a:chOff x="0" y="-190500"/>
            <a:chExt cx="2895600" cy="2343151"/>
          </a:xfrm>
        </p:grpSpPr>
        <p:pic>
          <p:nvPicPr>
            <p:cNvPr id="39" name="图片 9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-190500"/>
              <a:ext cx="2895600" cy="921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图片 10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13028" y="228601"/>
              <a:ext cx="1010312" cy="192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>
        <p:fade/>
      </p:transition>
    </mc:Choice>
    <mc:Fallback xmlns="">
      <p:transition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3" grpId="0" animBg="1"/>
      <p:bldP spid="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541020" y="3070225"/>
            <a:ext cx="2664460" cy="167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5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486275"/>
            <a:ext cx="9144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" name="组合 101"/>
          <p:cNvGrpSpPr/>
          <p:nvPr/>
        </p:nvGrpSpPr>
        <p:grpSpPr>
          <a:xfrm>
            <a:off x="271145" y="0"/>
            <a:ext cx="519430" cy="598805"/>
            <a:chOff x="361911" y="0"/>
            <a:chExt cx="692189" cy="1524000"/>
          </a:xfrm>
        </p:grpSpPr>
        <p:grpSp>
          <p:nvGrpSpPr>
            <p:cNvPr id="103" name="组合 102"/>
            <p:cNvGrpSpPr/>
            <p:nvPr/>
          </p:nvGrpSpPr>
          <p:grpSpPr>
            <a:xfrm>
              <a:off x="442914" y="0"/>
              <a:ext cx="611186" cy="1440000"/>
              <a:chOff x="442913" y="0"/>
              <a:chExt cx="243256" cy="1440000"/>
            </a:xfrm>
          </p:grpSpPr>
          <p:sp>
            <p:nvSpPr>
              <p:cNvPr id="105" name="矩形 104"/>
              <p:cNvSpPr/>
              <p:nvPr/>
            </p:nvSpPr>
            <p:spPr>
              <a:xfrm>
                <a:off x="442913" y="0"/>
                <a:ext cx="204787" cy="144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106" name="直接连接符 105"/>
              <p:cNvCxnSpPr/>
              <p:nvPr/>
            </p:nvCxnSpPr>
            <p:spPr>
              <a:xfrm>
                <a:off x="686169" y="0"/>
                <a:ext cx="0" cy="144000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文本框 103"/>
            <p:cNvSpPr txBox="1"/>
            <p:nvPr/>
          </p:nvSpPr>
          <p:spPr>
            <a:xfrm>
              <a:off x="361911" y="215900"/>
              <a:ext cx="609600" cy="13081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988060" y="89535"/>
            <a:ext cx="4173855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阅读心得（三）</a:t>
            </a:r>
          </a:p>
        </p:txBody>
      </p:sp>
      <p:sp>
        <p:nvSpPr>
          <p:cNvPr id="2" name="AutoShape 2" descr="c:\users\ava lowe\appdata\roaming\360se6\User Data\temp\timg_image&amp;quality=80&amp;size=b9999_10000&amp;sec=1502900432601&amp;di=ee832f78a1f9b30146b6ee18067d8515&amp;imgtype=0&amp;src=http:\\images.bookuu.com\book\C\01050\97872070874611854809-fm.jp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AutoShape 4" descr="c:\users\ava lowe\appdata\roaming\360se6\User Data\temp\timg_image&amp;quality=80&amp;size=b9999_10000&amp;sec=1502900432601&amp;di=ee832f78a1f9b30146b6ee18067d8515&amp;imgtype=0&amp;src=http:\\images.bookuu.com\book\C\01050\97872070874611854809-fm.jpg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AutoShape 6" descr="c:\users\ava lowe\appdata\roaming\360se6\User Data\temp\timg_image&amp;quality=80&amp;size=b9999_10000&amp;sec=1502900432601&amp;di=ee832f78a1f9b30146b6ee18067d8515&amp;imgtype=0&amp;src=http:\\images.bookuu.com\book\C\01050\97872070874611854809-fm.jpg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5" name="图片 14" descr="timg (8)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307715" y="1309370"/>
            <a:ext cx="2711450" cy="343090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41020" y="1316355"/>
            <a:ext cx="2664460" cy="167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6120765" y="1316355"/>
            <a:ext cx="2664460" cy="167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6120765" y="3070225"/>
            <a:ext cx="2664460" cy="167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4022725" y="639445"/>
            <a:ext cx="557530" cy="55753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6" name="TextBox 9"/>
          <p:cNvSpPr txBox="1"/>
          <p:nvPr/>
        </p:nvSpPr>
        <p:spPr>
          <a:xfrm>
            <a:off x="4626779" y="639133"/>
            <a:ext cx="89408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A6A6A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书香</a:t>
            </a:r>
          </a:p>
        </p:txBody>
      </p:sp>
      <p:sp>
        <p:nvSpPr>
          <p:cNvPr id="29" name="TextBox 9"/>
          <p:cNvSpPr txBox="1"/>
          <p:nvPr/>
        </p:nvSpPr>
        <p:spPr>
          <a:xfrm>
            <a:off x="4022894" y="658818"/>
            <a:ext cx="539115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漫</a:t>
            </a:r>
          </a:p>
        </p:txBody>
      </p:sp>
      <p:pic>
        <p:nvPicPr>
          <p:cNvPr id="32" name="图片 31" descr="4b4c8f63a6ffdb176c490216fdd8c56b"/>
          <p:cNvPicPr>
            <a:picLocks noChangeAspect="1"/>
          </p:cNvPicPr>
          <p:nvPr/>
        </p:nvPicPr>
        <p:blipFill>
          <a:blip r:embed="rId5" cstate="email">
            <a:grayscl/>
          </a:blip>
          <a:stretch>
            <a:fillRect/>
          </a:stretch>
        </p:blipFill>
        <p:spPr>
          <a:xfrm>
            <a:off x="6250940" y="1582420"/>
            <a:ext cx="2261235" cy="1424940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612775" y="3070225"/>
            <a:ext cx="1579245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b="1" dirty="0">
                <a:solidFill>
                  <a:schemeClr val="bg1">
                    <a:lumMod val="65000"/>
                    <a:alpha val="6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清</a:t>
            </a:r>
          </a:p>
        </p:txBody>
      </p:sp>
      <p:pic>
        <p:nvPicPr>
          <p:cNvPr id="30" name="图片 29" descr="c5f5e8180e2a6ea823c767720f369656"/>
          <p:cNvPicPr>
            <a:picLocks noChangeAspect="1"/>
          </p:cNvPicPr>
          <p:nvPr/>
        </p:nvPicPr>
        <p:blipFill>
          <a:blip r:embed="rId6" cstate="email">
            <a:grayscl/>
          </a:blip>
          <a:stretch>
            <a:fillRect/>
          </a:stretch>
        </p:blipFill>
        <p:spPr>
          <a:xfrm>
            <a:off x="689610" y="2660650"/>
            <a:ext cx="2367280" cy="2373630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7205980" y="1196975"/>
            <a:ext cx="1579245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b="1" dirty="0">
                <a:solidFill>
                  <a:schemeClr val="bg1">
                    <a:lumMod val="65000"/>
                    <a:alpha val="6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香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897255" y="1600200"/>
            <a:ext cx="1891030" cy="1109980"/>
            <a:chOff x="1639" y="4893"/>
            <a:chExt cx="2978" cy="1748"/>
          </a:xfrm>
        </p:grpSpPr>
        <p:sp>
          <p:nvSpPr>
            <p:cNvPr id="40" name="矩形 4"/>
            <p:cNvSpPr/>
            <p:nvPr/>
          </p:nvSpPr>
          <p:spPr>
            <a:xfrm>
              <a:off x="1639" y="5417"/>
              <a:ext cx="2978" cy="12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单击此处编辑您要的内容，建议您在展示时采用微软雅黑字体。</a:t>
              </a:r>
            </a:p>
          </p:txBody>
        </p:sp>
        <p:sp>
          <p:nvSpPr>
            <p:cNvPr id="41" name="TextBox 30"/>
            <p:cNvSpPr txBox="1"/>
            <p:nvPr/>
          </p:nvSpPr>
          <p:spPr>
            <a:xfrm>
              <a:off x="1894" y="4893"/>
              <a:ext cx="2365" cy="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400" kern="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1pPr>
            </a:lstStyle>
            <a:p>
              <a:pPr algn="ctr"/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此处添加心得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507480" y="3292475"/>
            <a:ext cx="1891030" cy="1109980"/>
            <a:chOff x="1639" y="4893"/>
            <a:chExt cx="2978" cy="1748"/>
          </a:xfrm>
        </p:grpSpPr>
        <p:sp>
          <p:nvSpPr>
            <p:cNvPr id="43" name="矩形 4"/>
            <p:cNvSpPr/>
            <p:nvPr/>
          </p:nvSpPr>
          <p:spPr>
            <a:xfrm>
              <a:off x="1639" y="5417"/>
              <a:ext cx="2978" cy="12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单击此处编辑您要的内容，建议您在展示时采用微软雅黑字体。</a:t>
              </a:r>
            </a:p>
          </p:txBody>
        </p:sp>
        <p:sp>
          <p:nvSpPr>
            <p:cNvPr id="44" name="TextBox 30"/>
            <p:cNvSpPr txBox="1"/>
            <p:nvPr/>
          </p:nvSpPr>
          <p:spPr>
            <a:xfrm>
              <a:off x="1894" y="4893"/>
              <a:ext cx="2365" cy="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400" kern="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1pPr>
            </a:lstStyle>
            <a:p>
              <a:pPr algn="ctr"/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此处添加心得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>
        <p:fade/>
      </p:transition>
    </mc:Choice>
    <mc:Fallback xmlns="">
      <p:transition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/>
      <p:bldP spid="6" grpId="0" animBg="1"/>
      <p:bldP spid="6" grpId="1" animBg="1"/>
      <p:bldP spid="25" grpId="0" animBg="1"/>
      <p:bldP spid="28" grpId="0" animBg="1"/>
      <p:bldP spid="34" grpId="0" bldLvl="0" animBg="1"/>
      <p:bldP spid="36" grpId="0"/>
      <p:bldP spid="29" grpId="0"/>
      <p:bldP spid="33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1774825" y="-280035"/>
            <a:ext cx="5769610" cy="57696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207f46237d02fcf1cd9ed0c5adefa5bc"/>
          <p:cNvPicPr>
            <a:picLocks noChangeAspect="1"/>
          </p:cNvPicPr>
          <p:nvPr/>
        </p:nvPicPr>
        <p:blipFill>
          <a:blip r:embed="rId3">
            <a:grayscl/>
            <a:lum bright="70000" contrast="-70000"/>
          </a:blip>
          <a:srcRect/>
          <a:stretch>
            <a:fillRect/>
          </a:stretch>
        </p:blipFill>
        <p:spPr>
          <a:xfrm flipH="1">
            <a:off x="3702050" y="352425"/>
            <a:ext cx="3479800" cy="4993005"/>
          </a:xfrm>
          <a:prstGeom prst="rect">
            <a:avLst/>
          </a:prstGeom>
        </p:spPr>
      </p:pic>
      <p:sp>
        <p:nvSpPr>
          <p:cNvPr id="9" name="AutoShape 2" descr="c:\users\ava lowe\appdata\roaming\360se6\User Data\temp\timg_image&amp;quality=80&amp;size=b9999_10000&amp;sec=1502814388673&amp;di=bf7f1626352dd3436e3e8154a4339c8c&amp;imgtype=0&amp;src=http:\\img3.redocn.com\tupian\20140827\yanjingheshubentaobaohaibaobeijing_2782117.jp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AutoShape 4" descr="c:\users\ava lowe\appdata\roaming\360se6\User Data\temp\timg_image&amp;quality=80&amp;size=b9999_10000&amp;sec=1502814388673&amp;di=bf7f1626352dd3436e3e8154a4339c8c&amp;imgtype=0&amp;src=http:\\img3.redocn.com\tupian\20140827\yanjingheshubentaobaohaibaobeijing_2782117.jpg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AutoShape 6" descr="c:\users\ava lowe\appdata\roaming\360se6\User Data\temp\timg_image&amp;quality=80&amp;size=b9999_10000&amp;sec=1502814426407&amp;di=ce2ebab36c1c1fe2761ed087c99a565d&amp;imgtype=0&amp;src=http:\\img3.redocn.com\tupian\20140821\zhuoshangdeshubentaobaodianzhaobeijing_2782555.jpg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521835" y="892810"/>
            <a:ext cx="1227455" cy="1432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8800" b="1">
                <a:solidFill>
                  <a:schemeClr val="tx1">
                    <a:lumMod val="65000"/>
                    <a:lumOff val="3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肆</a:t>
            </a:r>
          </a:p>
        </p:txBody>
      </p:sp>
      <p:grpSp>
        <p:nvGrpSpPr>
          <p:cNvPr id="87" name="组合 86"/>
          <p:cNvGrpSpPr/>
          <p:nvPr/>
        </p:nvGrpSpPr>
        <p:grpSpPr>
          <a:xfrm>
            <a:off x="3444717" y="2325396"/>
            <a:ext cx="1508760" cy="1444612"/>
            <a:chOff x="4522470" y="1833932"/>
            <a:chExt cx="2011680" cy="1683968"/>
          </a:xfrm>
        </p:grpSpPr>
        <p:sp>
          <p:nvSpPr>
            <p:cNvPr id="88" name="文本框 87"/>
            <p:cNvSpPr txBox="1"/>
            <p:nvPr/>
          </p:nvSpPr>
          <p:spPr>
            <a:xfrm>
              <a:off x="4522470" y="1833932"/>
              <a:ext cx="487680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200" spc="300" dirty="0">
                  <a:solidFill>
                    <a:srgbClr val="323E3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粗茶香漫旧书卷</a:t>
              </a:r>
              <a:endParaRPr lang="zh-CN" altLang="en-US" sz="1200" spc="3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5030470" y="1833932"/>
              <a:ext cx="487680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200" spc="300" dirty="0">
                  <a:solidFill>
                    <a:srgbClr val="323E3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粉翼蹁跹桃木剑</a:t>
              </a:r>
              <a:endParaRPr lang="zh-CN" altLang="en-US" sz="1200" spc="3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5538470" y="1833932"/>
              <a:ext cx="487680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200" spc="300" dirty="0">
                  <a:solidFill>
                    <a:srgbClr val="323E3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翠柳扶炊烟</a:t>
              </a:r>
              <a:endParaRPr lang="zh-CN" altLang="en-US" sz="1200" spc="3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6046470" y="1833932"/>
              <a:ext cx="487680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200" spc="300" dirty="0">
                  <a:solidFill>
                    <a:srgbClr val="323E3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莠草缀疏栏</a:t>
              </a:r>
              <a:endParaRPr lang="zh-CN" altLang="en-US" sz="1200" spc="3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cxnSp>
          <p:nvCxnSpPr>
            <p:cNvPr id="92" name="直接连接符 91"/>
            <p:cNvCxnSpPr/>
            <p:nvPr/>
          </p:nvCxnSpPr>
          <p:spPr>
            <a:xfrm>
              <a:off x="5048707" y="1879075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>
              <a:off x="5556707" y="1879075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>
              <a:off x="6064707" y="1879075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/>
        </p:nvSpPr>
        <p:spPr>
          <a:xfrm>
            <a:off x="4916170" y="2260600"/>
            <a:ext cx="670560" cy="17246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b="1">
                <a:solidFill>
                  <a:srgbClr val="A8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好书推荐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>
        <p:fade/>
      </p:transition>
    </mc:Choice>
    <mc:Fallback xmlns="">
      <p:transition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486275"/>
            <a:ext cx="9144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" name="组合 101"/>
          <p:cNvGrpSpPr/>
          <p:nvPr/>
        </p:nvGrpSpPr>
        <p:grpSpPr>
          <a:xfrm>
            <a:off x="271145" y="0"/>
            <a:ext cx="519430" cy="598805"/>
            <a:chOff x="361911" y="0"/>
            <a:chExt cx="692189" cy="1524000"/>
          </a:xfrm>
        </p:grpSpPr>
        <p:grpSp>
          <p:nvGrpSpPr>
            <p:cNvPr id="103" name="组合 102"/>
            <p:cNvGrpSpPr/>
            <p:nvPr/>
          </p:nvGrpSpPr>
          <p:grpSpPr>
            <a:xfrm>
              <a:off x="442914" y="0"/>
              <a:ext cx="611186" cy="1440000"/>
              <a:chOff x="442913" y="0"/>
              <a:chExt cx="243256" cy="1440000"/>
            </a:xfrm>
          </p:grpSpPr>
          <p:sp>
            <p:nvSpPr>
              <p:cNvPr id="105" name="矩形 104"/>
              <p:cNvSpPr/>
              <p:nvPr/>
            </p:nvSpPr>
            <p:spPr>
              <a:xfrm>
                <a:off x="442913" y="0"/>
                <a:ext cx="204787" cy="144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106" name="直接连接符 105"/>
              <p:cNvCxnSpPr/>
              <p:nvPr/>
            </p:nvCxnSpPr>
            <p:spPr>
              <a:xfrm>
                <a:off x="686169" y="0"/>
                <a:ext cx="0" cy="144000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文本框 103"/>
            <p:cNvSpPr txBox="1"/>
            <p:nvPr/>
          </p:nvSpPr>
          <p:spPr>
            <a:xfrm>
              <a:off x="361911" y="215900"/>
              <a:ext cx="609600" cy="13081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988060" y="89535"/>
            <a:ext cx="4173855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推荐书籍类型</a:t>
            </a:r>
          </a:p>
        </p:txBody>
      </p:sp>
      <p:sp>
        <p:nvSpPr>
          <p:cNvPr id="2" name="AutoShape 2" descr="c:\users\ava lowe\appdata\roaming\360se6\User Data\temp\timg_image&amp;quality=80&amp;size=b9999_10000&amp;sec=1502900432601&amp;di=ee832f78a1f9b30146b6ee18067d8515&amp;imgtype=0&amp;src=http:\\images.bookuu.com\book\C\01050\97872070874611854809-fm.jp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AutoShape 4" descr="c:\users\ava lowe\appdata\roaming\360se6\User Data\temp\timg_image&amp;quality=80&amp;size=b9999_10000&amp;sec=1502900432601&amp;di=ee832f78a1f9b30146b6ee18067d8515&amp;imgtype=0&amp;src=http:\\images.bookuu.com\book\C\01050\97872070874611854809-fm.jpg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AutoShape 6" descr="c:\users\ava lowe\appdata\roaming\360se6\User Data\temp\timg_image&amp;quality=80&amp;size=b9999_10000&amp;sec=1502900432601&amp;di=ee832f78a1f9b30146b6ee18067d8515&amp;imgtype=0&amp;src=http:\\images.bookuu.com\book\C\01050\97872070874611854809-fm.jpg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3197225" y="1058545"/>
            <a:ext cx="3029585" cy="3265805"/>
            <a:chOff x="4357" y="1667"/>
            <a:chExt cx="4771" cy="5143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4922" y="1706"/>
              <a:ext cx="22" cy="5104"/>
            </a:xfrm>
            <a:prstGeom prst="line">
              <a:avLst/>
            </a:prstGeom>
            <a:ln w="12700">
              <a:solidFill>
                <a:srgbClr val="AE9B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6054" y="1706"/>
              <a:ext cx="22" cy="5104"/>
            </a:xfrm>
            <a:prstGeom prst="line">
              <a:avLst/>
            </a:prstGeom>
            <a:ln w="12700">
              <a:solidFill>
                <a:srgbClr val="AE9B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7178" y="1667"/>
              <a:ext cx="22" cy="5104"/>
            </a:xfrm>
            <a:prstGeom prst="line">
              <a:avLst/>
            </a:prstGeom>
            <a:ln w="12700">
              <a:solidFill>
                <a:srgbClr val="AE9B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8355" y="1667"/>
              <a:ext cx="22" cy="5104"/>
            </a:xfrm>
            <a:prstGeom prst="line">
              <a:avLst/>
            </a:prstGeom>
            <a:ln w="12700">
              <a:solidFill>
                <a:srgbClr val="AE9B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圆角矩形 10"/>
            <p:cNvSpPr/>
            <p:nvPr/>
          </p:nvSpPr>
          <p:spPr>
            <a:xfrm>
              <a:off x="4819" y="3029"/>
              <a:ext cx="227" cy="1701"/>
            </a:xfrm>
            <a:prstGeom prst="roundRect">
              <a:avLst/>
            </a:prstGeom>
            <a:solidFill>
              <a:srgbClr val="AE9B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5941" y="3482"/>
              <a:ext cx="249" cy="1002"/>
            </a:xfrm>
            <a:prstGeom prst="roundRect">
              <a:avLst/>
            </a:prstGeom>
            <a:solidFill>
              <a:srgbClr val="E9E9E9"/>
            </a:solidFill>
            <a:ln w="19050">
              <a:solidFill>
                <a:srgbClr val="AE9B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8244" y="3983"/>
              <a:ext cx="244" cy="1080"/>
            </a:xfrm>
            <a:prstGeom prst="roundRect">
              <a:avLst/>
            </a:prstGeom>
            <a:solidFill>
              <a:srgbClr val="AE9B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7065" y="2479"/>
              <a:ext cx="249" cy="1504"/>
            </a:xfrm>
            <a:prstGeom prst="roundRect">
              <a:avLst/>
            </a:prstGeom>
            <a:solidFill>
              <a:srgbClr val="E9E9E9"/>
            </a:solidFill>
            <a:ln w="19050">
              <a:solidFill>
                <a:srgbClr val="AE9B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/>
            <p:nvPr/>
          </p:nvCxnSpPr>
          <p:spPr>
            <a:xfrm flipV="1">
              <a:off x="4357" y="6771"/>
              <a:ext cx="4771" cy="39"/>
            </a:xfrm>
            <a:prstGeom prst="line">
              <a:avLst/>
            </a:prstGeom>
            <a:ln>
              <a:solidFill>
                <a:srgbClr val="AE9B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790575" y="1244600"/>
            <a:ext cx="1891030" cy="1109980"/>
            <a:chOff x="1639" y="4893"/>
            <a:chExt cx="2978" cy="1748"/>
          </a:xfrm>
        </p:grpSpPr>
        <p:sp>
          <p:nvSpPr>
            <p:cNvPr id="18" name="矩形 4"/>
            <p:cNvSpPr/>
            <p:nvPr/>
          </p:nvSpPr>
          <p:spPr>
            <a:xfrm>
              <a:off x="1639" y="5417"/>
              <a:ext cx="2978" cy="12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单击此处编辑您要的内容，建议您在展示时采用微软雅黑字体。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894" y="4893"/>
              <a:ext cx="2365" cy="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400" kern="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1pPr>
            </a:lstStyle>
            <a:p>
              <a:pPr algn="ctr"/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古诗词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90575" y="3143250"/>
            <a:ext cx="1891030" cy="1109980"/>
            <a:chOff x="1639" y="4893"/>
            <a:chExt cx="2978" cy="1748"/>
          </a:xfrm>
        </p:grpSpPr>
        <p:sp>
          <p:nvSpPr>
            <p:cNvPr id="20" name="矩形 4"/>
            <p:cNvSpPr/>
            <p:nvPr/>
          </p:nvSpPr>
          <p:spPr>
            <a:xfrm>
              <a:off x="1639" y="5417"/>
              <a:ext cx="2978" cy="12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单击此处编辑您要的内容，建议您在展示时采用微软雅黑字体。</a:t>
              </a:r>
            </a:p>
          </p:txBody>
        </p:sp>
        <p:sp>
          <p:nvSpPr>
            <p:cNvPr id="21" name="TextBox 30"/>
            <p:cNvSpPr txBox="1"/>
            <p:nvPr/>
          </p:nvSpPr>
          <p:spPr>
            <a:xfrm>
              <a:off x="1894" y="4893"/>
              <a:ext cx="2365" cy="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400" kern="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1pPr>
            </a:lstStyle>
            <a:p>
              <a:pPr algn="ctr"/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历史书籍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517005" y="1244600"/>
            <a:ext cx="1891030" cy="1109980"/>
            <a:chOff x="1639" y="4893"/>
            <a:chExt cx="2978" cy="1748"/>
          </a:xfrm>
        </p:grpSpPr>
        <p:sp>
          <p:nvSpPr>
            <p:cNvPr id="24" name="矩形 4"/>
            <p:cNvSpPr/>
            <p:nvPr/>
          </p:nvSpPr>
          <p:spPr>
            <a:xfrm>
              <a:off x="1639" y="5417"/>
              <a:ext cx="2978" cy="12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单击此处编辑您要的内容，建议您在展示时采用微软雅黑字体。</a:t>
              </a:r>
            </a:p>
          </p:txBody>
        </p:sp>
        <p:sp>
          <p:nvSpPr>
            <p:cNvPr id="26" name="TextBox 30"/>
            <p:cNvSpPr txBox="1"/>
            <p:nvPr/>
          </p:nvSpPr>
          <p:spPr>
            <a:xfrm>
              <a:off x="1894" y="4893"/>
              <a:ext cx="2365" cy="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400" kern="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1pPr>
            </a:lstStyle>
            <a:p>
              <a:pPr algn="ctr"/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风俗小说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517005" y="3143250"/>
            <a:ext cx="1891030" cy="1109980"/>
            <a:chOff x="1639" y="4893"/>
            <a:chExt cx="2978" cy="1748"/>
          </a:xfrm>
        </p:grpSpPr>
        <p:sp>
          <p:nvSpPr>
            <p:cNvPr id="45" name="矩形 4"/>
            <p:cNvSpPr/>
            <p:nvPr/>
          </p:nvSpPr>
          <p:spPr>
            <a:xfrm>
              <a:off x="1639" y="5417"/>
              <a:ext cx="2978" cy="12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单击此处编辑您要的内容，建议您在展示时采用微软雅黑字体。</a:t>
              </a:r>
            </a:p>
          </p:txBody>
        </p:sp>
        <p:sp>
          <p:nvSpPr>
            <p:cNvPr id="46" name="TextBox 30"/>
            <p:cNvSpPr txBox="1"/>
            <p:nvPr/>
          </p:nvSpPr>
          <p:spPr>
            <a:xfrm>
              <a:off x="1894" y="4893"/>
              <a:ext cx="2365" cy="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400" kern="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1pPr>
            </a:lstStyle>
            <a:p>
              <a:pPr algn="ctr"/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现代文学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>
        <p:fade/>
      </p:transition>
    </mc:Choice>
    <mc:Fallback xmlns="">
      <p:transition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 descr="timg (8)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269865" y="1193800"/>
            <a:ext cx="2119630" cy="2048510"/>
          </a:xfrm>
          <a:prstGeom prst="ellipse">
            <a:avLst/>
          </a:prstGeom>
        </p:spPr>
      </p:pic>
      <p:pic>
        <p:nvPicPr>
          <p:cNvPr id="40" name="图片 39" descr="timg (8)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915795" y="1193800"/>
            <a:ext cx="2119630" cy="2048510"/>
          </a:xfrm>
          <a:prstGeom prst="ellipse">
            <a:avLst/>
          </a:prstGeom>
        </p:spPr>
      </p:pic>
      <p:sp>
        <p:nvSpPr>
          <p:cNvPr id="25" name="椭圆 2"/>
          <p:cNvSpPr>
            <a:spLocks noChangeArrowheads="1"/>
          </p:cNvSpPr>
          <p:nvPr/>
        </p:nvSpPr>
        <p:spPr bwMode="auto">
          <a:xfrm>
            <a:off x="6887210" y="1193800"/>
            <a:ext cx="2047240" cy="2048510"/>
          </a:xfrm>
          <a:prstGeom prst="ellipse">
            <a:avLst/>
          </a:prstGeom>
          <a:noFill/>
          <a:ln w="15875">
            <a:solidFill>
              <a:schemeClr val="bg1"/>
            </a:solidFill>
          </a:ln>
        </p:spPr>
        <p:txBody>
          <a:bodyPr lIns="68580" tIns="34290" rIns="68580" bIns="34290"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pic>
        <p:nvPicPr>
          <p:cNvPr id="35" name="图片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486275"/>
            <a:ext cx="9144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" name="组合 101"/>
          <p:cNvGrpSpPr/>
          <p:nvPr/>
        </p:nvGrpSpPr>
        <p:grpSpPr>
          <a:xfrm>
            <a:off x="271145" y="0"/>
            <a:ext cx="519430" cy="598805"/>
            <a:chOff x="361911" y="0"/>
            <a:chExt cx="692189" cy="1524000"/>
          </a:xfrm>
        </p:grpSpPr>
        <p:grpSp>
          <p:nvGrpSpPr>
            <p:cNvPr id="103" name="组合 102"/>
            <p:cNvGrpSpPr/>
            <p:nvPr/>
          </p:nvGrpSpPr>
          <p:grpSpPr>
            <a:xfrm>
              <a:off x="442914" y="0"/>
              <a:ext cx="611186" cy="1440000"/>
              <a:chOff x="442913" y="0"/>
              <a:chExt cx="243256" cy="1440000"/>
            </a:xfrm>
          </p:grpSpPr>
          <p:sp>
            <p:nvSpPr>
              <p:cNvPr id="105" name="矩形 104"/>
              <p:cNvSpPr/>
              <p:nvPr/>
            </p:nvSpPr>
            <p:spPr>
              <a:xfrm>
                <a:off x="442913" y="0"/>
                <a:ext cx="204787" cy="144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106" name="直接连接符 105"/>
              <p:cNvCxnSpPr/>
              <p:nvPr/>
            </p:nvCxnSpPr>
            <p:spPr>
              <a:xfrm>
                <a:off x="686169" y="0"/>
                <a:ext cx="0" cy="144000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文本框 103"/>
            <p:cNvSpPr txBox="1"/>
            <p:nvPr/>
          </p:nvSpPr>
          <p:spPr>
            <a:xfrm>
              <a:off x="361911" y="215900"/>
              <a:ext cx="609600" cy="13081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988060" y="89535"/>
            <a:ext cx="4173855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古代文学推荐名单</a:t>
            </a:r>
          </a:p>
        </p:txBody>
      </p:sp>
      <p:sp>
        <p:nvSpPr>
          <p:cNvPr id="2" name="AutoShape 2" descr="c:\users\ava lowe\appdata\roaming\360se6\User Data\temp\timg_image&amp;quality=80&amp;size=b9999_10000&amp;sec=1502900432601&amp;di=ee832f78a1f9b30146b6ee18067d8515&amp;imgtype=0&amp;src=http:\\images.bookuu.com\book\C\01050\97872070874611854809-fm.jp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AutoShape 4" descr="c:\users\ava lowe\appdata\roaming\360se6\User Data\temp\timg_image&amp;quality=80&amp;size=b9999_10000&amp;sec=1502900432601&amp;di=ee832f78a1f9b30146b6ee18067d8515&amp;imgtype=0&amp;src=http:\\images.bookuu.com\book\C\01050\97872070874611854809-fm.jpg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AutoShape 6" descr="c:\users\ava lowe\appdata\roaming\360se6\User Data\temp\timg_image&amp;quality=80&amp;size=b9999_10000&amp;sec=1502900432601&amp;di=ee832f78a1f9b30146b6ee18067d8515&amp;imgtype=0&amp;src=http:\\images.bookuu.com\book\C\01050\97872070874611854809-fm.jpg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94" name="椭圆 2"/>
          <p:cNvSpPr>
            <a:spLocks noChangeArrowheads="1"/>
          </p:cNvSpPr>
          <p:nvPr/>
        </p:nvSpPr>
        <p:spPr bwMode="auto">
          <a:xfrm>
            <a:off x="3687445" y="1193800"/>
            <a:ext cx="2047240" cy="204851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2073910" y="3651885"/>
            <a:ext cx="5164455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lvl="0" algn="ctr" defTabSz="1216025"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;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36" name="TextBox 9"/>
          <p:cNvSpPr txBox="1"/>
          <p:nvPr/>
        </p:nvSpPr>
        <p:spPr>
          <a:xfrm>
            <a:off x="4441994" y="2083758"/>
            <a:ext cx="538480" cy="944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A6A6A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书</a:t>
            </a:r>
          </a:p>
          <a:p>
            <a:r>
              <a:rPr lang="zh-CN" altLang="en-US" sz="2800" dirty="0">
                <a:solidFill>
                  <a:srgbClr val="A6A6A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香</a:t>
            </a:r>
          </a:p>
        </p:txBody>
      </p:sp>
      <p:sp>
        <p:nvSpPr>
          <p:cNvPr id="28" name="椭圆 27"/>
          <p:cNvSpPr/>
          <p:nvPr/>
        </p:nvSpPr>
        <p:spPr>
          <a:xfrm>
            <a:off x="4453255" y="1500505"/>
            <a:ext cx="557530" cy="557530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9" name="TextBox 9"/>
          <p:cNvSpPr txBox="1"/>
          <p:nvPr/>
        </p:nvSpPr>
        <p:spPr>
          <a:xfrm>
            <a:off x="4471839" y="1519878"/>
            <a:ext cx="539115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漫</a:t>
            </a:r>
          </a:p>
        </p:txBody>
      </p:sp>
      <p:pic>
        <p:nvPicPr>
          <p:cNvPr id="34" name="图片 33" descr="4b4c8f63a6ffdb176c490216fdd8c56b"/>
          <p:cNvPicPr>
            <a:picLocks noChangeAspect="1"/>
          </p:cNvPicPr>
          <p:nvPr/>
        </p:nvPicPr>
        <p:blipFill>
          <a:blip r:embed="rId5" cstate="email">
            <a:grayscl/>
            <a:lum bright="70000" contrast="-70000"/>
          </a:blip>
          <a:stretch>
            <a:fillRect/>
          </a:stretch>
        </p:blipFill>
        <p:spPr>
          <a:xfrm>
            <a:off x="3748405" y="1591945"/>
            <a:ext cx="1872615" cy="1180465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1129665" y="1398270"/>
            <a:ext cx="640080" cy="25088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;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单击此处可编辑内容。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590790" y="1398270"/>
            <a:ext cx="640080" cy="25088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;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单击此处可编辑内容。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椭圆 2"/>
          <p:cNvSpPr>
            <a:spLocks noChangeArrowheads="1"/>
          </p:cNvSpPr>
          <p:nvPr/>
        </p:nvSpPr>
        <p:spPr bwMode="auto">
          <a:xfrm>
            <a:off x="370840" y="1193800"/>
            <a:ext cx="2047240" cy="2048510"/>
          </a:xfrm>
          <a:prstGeom prst="ellipse">
            <a:avLst/>
          </a:prstGeom>
          <a:noFill/>
          <a:ln w="15875">
            <a:solidFill>
              <a:schemeClr val="bg1"/>
            </a:solidFill>
          </a:ln>
        </p:spPr>
        <p:txBody>
          <a:bodyPr lIns="68580" tIns="34290" rIns="68580" bIns="34290"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>
        <p:fade/>
      </p:transition>
    </mc:Choice>
    <mc:Fallback xmlns="">
      <p:transition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/>
      <p:bldP spid="8194" grpId="0" animBg="1"/>
      <p:bldP spid="33" grpId="0"/>
      <p:bldP spid="36" grpId="0"/>
      <p:bldP spid="28" grpId="0" bldLvl="0" animBg="1"/>
      <p:bldP spid="29" grpId="0"/>
      <p:bldP spid="38" grpId="0"/>
      <p:bldP spid="39" grpId="0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timg (5)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915160" y="1193800"/>
            <a:ext cx="2120265" cy="2095500"/>
          </a:xfrm>
          <a:prstGeom prst="ellipse">
            <a:avLst/>
          </a:prstGeom>
        </p:spPr>
      </p:pic>
      <p:pic>
        <p:nvPicPr>
          <p:cNvPr id="7" name="图片 6" descr="timg (5)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269865" y="1193800"/>
            <a:ext cx="2120265" cy="2095500"/>
          </a:xfrm>
          <a:prstGeom prst="ellipse">
            <a:avLst/>
          </a:prstGeom>
        </p:spPr>
      </p:pic>
      <p:sp>
        <p:nvSpPr>
          <p:cNvPr id="25" name="椭圆 2"/>
          <p:cNvSpPr>
            <a:spLocks noChangeArrowheads="1"/>
          </p:cNvSpPr>
          <p:nvPr/>
        </p:nvSpPr>
        <p:spPr bwMode="auto">
          <a:xfrm>
            <a:off x="6887210" y="1193800"/>
            <a:ext cx="2047240" cy="2048510"/>
          </a:xfrm>
          <a:prstGeom prst="ellipse">
            <a:avLst/>
          </a:prstGeom>
          <a:noFill/>
          <a:ln w="15875">
            <a:solidFill>
              <a:schemeClr val="bg1"/>
            </a:solidFill>
          </a:ln>
        </p:spPr>
        <p:txBody>
          <a:bodyPr lIns="68580" tIns="34290" rIns="68580" bIns="34290"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pic>
        <p:nvPicPr>
          <p:cNvPr id="35" name="图片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486275"/>
            <a:ext cx="9144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" name="组合 101"/>
          <p:cNvGrpSpPr/>
          <p:nvPr/>
        </p:nvGrpSpPr>
        <p:grpSpPr>
          <a:xfrm>
            <a:off x="271145" y="0"/>
            <a:ext cx="519430" cy="598805"/>
            <a:chOff x="361911" y="0"/>
            <a:chExt cx="692189" cy="1524000"/>
          </a:xfrm>
        </p:grpSpPr>
        <p:grpSp>
          <p:nvGrpSpPr>
            <p:cNvPr id="103" name="组合 102"/>
            <p:cNvGrpSpPr/>
            <p:nvPr/>
          </p:nvGrpSpPr>
          <p:grpSpPr>
            <a:xfrm>
              <a:off x="442914" y="0"/>
              <a:ext cx="611186" cy="1440000"/>
              <a:chOff x="442913" y="0"/>
              <a:chExt cx="243256" cy="1440000"/>
            </a:xfrm>
          </p:grpSpPr>
          <p:sp>
            <p:nvSpPr>
              <p:cNvPr id="105" name="矩形 104"/>
              <p:cNvSpPr/>
              <p:nvPr/>
            </p:nvSpPr>
            <p:spPr>
              <a:xfrm>
                <a:off x="442913" y="0"/>
                <a:ext cx="204787" cy="144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106" name="直接连接符 105"/>
              <p:cNvCxnSpPr/>
              <p:nvPr/>
            </p:nvCxnSpPr>
            <p:spPr>
              <a:xfrm>
                <a:off x="686169" y="0"/>
                <a:ext cx="0" cy="144000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文本框 103"/>
            <p:cNvSpPr txBox="1"/>
            <p:nvPr/>
          </p:nvSpPr>
          <p:spPr>
            <a:xfrm>
              <a:off x="361911" y="215900"/>
              <a:ext cx="609600" cy="13081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988060" y="89535"/>
            <a:ext cx="4173855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现代文学推荐名单</a:t>
            </a:r>
          </a:p>
        </p:txBody>
      </p:sp>
      <p:sp>
        <p:nvSpPr>
          <p:cNvPr id="2" name="AutoShape 2" descr="c:\users\ava lowe\appdata\roaming\360se6\User Data\temp\timg_image&amp;quality=80&amp;size=b9999_10000&amp;sec=1502900432601&amp;di=ee832f78a1f9b30146b6ee18067d8515&amp;imgtype=0&amp;src=http:\\images.bookuu.com\book\C\01050\97872070874611854809-fm.jp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AutoShape 4" descr="c:\users\ava lowe\appdata\roaming\360se6\User Data\temp\timg_image&amp;quality=80&amp;size=b9999_10000&amp;sec=1502900432601&amp;di=ee832f78a1f9b30146b6ee18067d8515&amp;imgtype=0&amp;src=http:\\images.bookuu.com\book\C\01050\97872070874611854809-fm.jpg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AutoShape 6" descr="c:\users\ava lowe\appdata\roaming\360se6\User Data\temp\timg_image&amp;quality=80&amp;size=b9999_10000&amp;sec=1502900432601&amp;di=ee832f78a1f9b30146b6ee18067d8515&amp;imgtype=0&amp;src=http:\\images.bookuu.com\book\C\01050\97872070874611854809-fm.jpg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94" name="椭圆 2"/>
          <p:cNvSpPr>
            <a:spLocks noChangeArrowheads="1"/>
          </p:cNvSpPr>
          <p:nvPr/>
        </p:nvSpPr>
        <p:spPr bwMode="auto">
          <a:xfrm>
            <a:off x="3687445" y="1193800"/>
            <a:ext cx="2047240" cy="204851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2073910" y="3651885"/>
            <a:ext cx="5164455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lvl="0" algn="ctr" defTabSz="1216025"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;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36" name="TextBox 9"/>
          <p:cNvSpPr txBox="1"/>
          <p:nvPr/>
        </p:nvSpPr>
        <p:spPr>
          <a:xfrm>
            <a:off x="4441994" y="2083758"/>
            <a:ext cx="538480" cy="944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A6A6A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书</a:t>
            </a:r>
          </a:p>
          <a:p>
            <a:r>
              <a:rPr lang="zh-CN" altLang="en-US" sz="2800" dirty="0">
                <a:solidFill>
                  <a:srgbClr val="A6A6A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香</a:t>
            </a:r>
          </a:p>
        </p:txBody>
      </p:sp>
      <p:sp>
        <p:nvSpPr>
          <p:cNvPr id="28" name="椭圆 27"/>
          <p:cNvSpPr/>
          <p:nvPr/>
        </p:nvSpPr>
        <p:spPr>
          <a:xfrm>
            <a:off x="4453255" y="1500505"/>
            <a:ext cx="557530" cy="557530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9" name="TextBox 9"/>
          <p:cNvSpPr txBox="1"/>
          <p:nvPr/>
        </p:nvSpPr>
        <p:spPr>
          <a:xfrm>
            <a:off x="4471839" y="1519878"/>
            <a:ext cx="539115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漫</a:t>
            </a:r>
          </a:p>
        </p:txBody>
      </p:sp>
      <p:pic>
        <p:nvPicPr>
          <p:cNvPr id="34" name="图片 33" descr="4b4c8f63a6ffdb176c490216fdd8c56b"/>
          <p:cNvPicPr>
            <a:picLocks noChangeAspect="1"/>
          </p:cNvPicPr>
          <p:nvPr/>
        </p:nvPicPr>
        <p:blipFill>
          <a:blip r:embed="rId5" cstate="email">
            <a:grayscl/>
            <a:lum bright="70000" contrast="-70000"/>
          </a:blip>
          <a:stretch>
            <a:fillRect/>
          </a:stretch>
        </p:blipFill>
        <p:spPr>
          <a:xfrm>
            <a:off x="3748405" y="1591945"/>
            <a:ext cx="1872615" cy="1180465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1129665" y="1398270"/>
            <a:ext cx="640080" cy="25088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;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单击此处可编辑内容。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590790" y="1398270"/>
            <a:ext cx="640080" cy="25088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;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单击此处可编辑内容。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椭圆 2"/>
          <p:cNvSpPr>
            <a:spLocks noChangeArrowheads="1"/>
          </p:cNvSpPr>
          <p:nvPr/>
        </p:nvSpPr>
        <p:spPr bwMode="auto">
          <a:xfrm>
            <a:off x="370840" y="1193800"/>
            <a:ext cx="2047240" cy="2048510"/>
          </a:xfrm>
          <a:prstGeom prst="ellipse">
            <a:avLst/>
          </a:prstGeom>
          <a:noFill/>
          <a:ln w="15875">
            <a:solidFill>
              <a:schemeClr val="bg1"/>
            </a:solidFill>
          </a:ln>
        </p:spPr>
        <p:txBody>
          <a:bodyPr lIns="68580" tIns="34290" rIns="68580" bIns="34290"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>
        <p:fade/>
      </p:transition>
    </mc:Choice>
    <mc:Fallback xmlns="">
      <p:transition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/>
      <p:bldP spid="8194" grpId="0" bldLvl="0" animBg="1"/>
      <p:bldP spid="33" grpId="0"/>
      <p:bldP spid="36" grpId="0"/>
      <p:bldP spid="28" grpId="0" bldLvl="0" animBg="1"/>
      <p:bldP spid="29" grpId="0"/>
      <p:bldP spid="38" grpId="0"/>
      <p:bldP spid="39" grpId="0"/>
      <p:bldP spid="15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组合 101"/>
          <p:cNvGrpSpPr/>
          <p:nvPr/>
        </p:nvGrpSpPr>
        <p:grpSpPr>
          <a:xfrm>
            <a:off x="271145" y="0"/>
            <a:ext cx="519430" cy="598805"/>
            <a:chOff x="361911" y="0"/>
            <a:chExt cx="692189" cy="1524000"/>
          </a:xfrm>
        </p:grpSpPr>
        <p:grpSp>
          <p:nvGrpSpPr>
            <p:cNvPr id="103" name="组合 102"/>
            <p:cNvGrpSpPr/>
            <p:nvPr/>
          </p:nvGrpSpPr>
          <p:grpSpPr>
            <a:xfrm>
              <a:off x="442914" y="0"/>
              <a:ext cx="611186" cy="1440000"/>
              <a:chOff x="442913" y="0"/>
              <a:chExt cx="243256" cy="1440000"/>
            </a:xfrm>
          </p:grpSpPr>
          <p:sp>
            <p:nvSpPr>
              <p:cNvPr id="105" name="矩形 104"/>
              <p:cNvSpPr/>
              <p:nvPr/>
            </p:nvSpPr>
            <p:spPr>
              <a:xfrm>
                <a:off x="442913" y="0"/>
                <a:ext cx="204787" cy="144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106" name="直接连接符 105"/>
              <p:cNvCxnSpPr/>
              <p:nvPr/>
            </p:nvCxnSpPr>
            <p:spPr>
              <a:xfrm>
                <a:off x="686169" y="0"/>
                <a:ext cx="0" cy="144000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文本框 103"/>
            <p:cNvSpPr txBox="1"/>
            <p:nvPr/>
          </p:nvSpPr>
          <p:spPr>
            <a:xfrm>
              <a:off x="361911" y="215900"/>
              <a:ext cx="609600" cy="13081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988060" y="89535"/>
            <a:ext cx="4173855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《美的历程》书籍赏析</a:t>
            </a:r>
          </a:p>
        </p:txBody>
      </p:sp>
      <p:sp>
        <p:nvSpPr>
          <p:cNvPr id="2" name="AutoShape 2" descr="c:\users\ava lowe\appdata\roaming\360se6\User Data\temp\timg_image&amp;quality=80&amp;size=b9999_10000&amp;sec=1502900432601&amp;di=ee832f78a1f9b30146b6ee18067d8515&amp;imgtype=0&amp;src=http:\\images.bookuu.com\book\C\01050\97872070874611854809-fm.jp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AutoShape 4" descr="c:\users\ava lowe\appdata\roaming\360se6\User Data\temp\timg_image&amp;quality=80&amp;size=b9999_10000&amp;sec=1502900432601&amp;di=ee832f78a1f9b30146b6ee18067d8515&amp;imgtype=0&amp;src=http:\\images.bookuu.com\book\C\01050\97872070874611854809-fm.jpg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AutoShape 6" descr="c:\users\ava lowe\appdata\roaming\360se6\User Data\temp\timg_image&amp;quality=80&amp;size=b9999_10000&amp;sec=1502900432601&amp;di=ee832f78a1f9b30146b6ee18067d8515&amp;imgtype=0&amp;src=http:\\images.bookuu.com\book\C\01050\97872070874611854809-fm.jpg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" name="图片 5" descr="timg (6)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0600" y="1103630"/>
            <a:ext cx="2152015" cy="1490980"/>
          </a:xfrm>
          <a:prstGeom prst="snip1Rect">
            <a:avLst/>
          </a:prstGeom>
        </p:spPr>
      </p:pic>
      <p:pic>
        <p:nvPicPr>
          <p:cNvPr id="7" name="图片 6" descr="timg (7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2628900"/>
            <a:ext cx="2152015" cy="142113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492625" y="1131570"/>
            <a:ext cx="4399915" cy="2232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703320" y="1137285"/>
            <a:ext cx="557530" cy="5575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美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13649" y="1775783"/>
            <a:ext cx="589915" cy="1554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在</a:t>
            </a:r>
          </a:p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书</a:t>
            </a:r>
          </a:p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24012" y="1872248"/>
            <a:ext cx="487680" cy="1554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离</a:t>
            </a:r>
          </a:p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人</a:t>
            </a:r>
          </a:p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心</a:t>
            </a:r>
          </a:p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上</a:t>
            </a:r>
          </a:p>
        </p:txBody>
      </p:sp>
      <p:sp>
        <p:nvSpPr>
          <p:cNvPr id="12" name="矩形 4"/>
          <p:cNvSpPr/>
          <p:nvPr/>
        </p:nvSpPr>
        <p:spPr>
          <a:xfrm>
            <a:off x="5048250" y="1623060"/>
            <a:ext cx="3458210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pic>
        <p:nvPicPr>
          <p:cNvPr id="35" name="图片 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486275"/>
            <a:ext cx="9144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>
        <p:fade/>
      </p:transition>
    </mc:Choice>
    <mc:Fallback xmlns="">
      <p:transition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bldLvl="0" animBg="1"/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timg (2)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3335" y="-34290"/>
            <a:ext cx="9157335" cy="5194935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3055700" y="927735"/>
            <a:ext cx="3171825" cy="3171825"/>
            <a:chOff x="442913" y="1314450"/>
            <a:chExt cx="4229100" cy="4229100"/>
          </a:xfrm>
        </p:grpSpPr>
        <p:grpSp>
          <p:nvGrpSpPr>
            <p:cNvPr id="28" name="组合 27"/>
            <p:cNvGrpSpPr/>
            <p:nvPr/>
          </p:nvGrpSpPr>
          <p:grpSpPr>
            <a:xfrm>
              <a:off x="442913" y="1314450"/>
              <a:ext cx="4229100" cy="4229100"/>
              <a:chOff x="442913" y="1314450"/>
              <a:chExt cx="4229100" cy="4229100"/>
            </a:xfrm>
          </p:grpSpPr>
          <p:grpSp>
            <p:nvGrpSpPr>
              <p:cNvPr id="2" name="组合 1"/>
              <p:cNvGrpSpPr/>
              <p:nvPr/>
            </p:nvGrpSpPr>
            <p:grpSpPr>
              <a:xfrm>
                <a:off x="442913" y="1314450"/>
                <a:ext cx="4229100" cy="4229100"/>
                <a:chOff x="3733800" y="781050"/>
                <a:chExt cx="4629150" cy="4629150"/>
              </a:xfrm>
            </p:grpSpPr>
            <p:sp>
              <p:nvSpPr>
                <p:cNvPr id="17" name="椭圆 16"/>
                <p:cNvSpPr/>
                <p:nvPr/>
              </p:nvSpPr>
              <p:spPr>
                <a:xfrm>
                  <a:off x="3733800" y="781050"/>
                  <a:ext cx="4629150" cy="4629150"/>
                </a:xfrm>
                <a:prstGeom prst="ellipse">
                  <a:avLst/>
                </a:prstGeom>
                <a:solidFill>
                  <a:srgbClr val="C00000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01" name="椭圆 100"/>
                <p:cNvSpPr/>
                <p:nvPr/>
              </p:nvSpPr>
              <p:spPr>
                <a:xfrm>
                  <a:off x="3830241" y="877491"/>
                  <a:ext cx="4436268" cy="4436268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</p:grpSp>
          <p:cxnSp>
            <p:nvCxnSpPr>
              <p:cNvPr id="4" name="直接连接符 3"/>
              <p:cNvCxnSpPr/>
              <p:nvPr/>
            </p:nvCxnSpPr>
            <p:spPr>
              <a:xfrm flipH="1">
                <a:off x="2322404" y="5013546"/>
                <a:ext cx="4699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Freeform 6"/>
            <p:cNvSpPr/>
            <p:nvPr/>
          </p:nvSpPr>
          <p:spPr bwMode="auto">
            <a:xfrm>
              <a:off x="2474745" y="5304524"/>
              <a:ext cx="9911" cy="5782"/>
            </a:xfrm>
            <a:custGeom>
              <a:avLst/>
              <a:gdLst>
                <a:gd name="T0" fmla="*/ 4 w 5"/>
                <a:gd name="T1" fmla="*/ 3 h 3"/>
                <a:gd name="T2" fmla="*/ 0 w 5"/>
                <a:gd name="T3" fmla="*/ 0 h 3"/>
                <a:gd name="T4" fmla="*/ 4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4" y="3"/>
                  </a:moveTo>
                  <a:cubicBezTo>
                    <a:pt x="5" y="0"/>
                    <a:pt x="1" y="1"/>
                    <a:pt x="0" y="0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19" name="组合 18"/>
          <p:cNvGrpSpPr/>
          <p:nvPr/>
        </p:nvGrpSpPr>
        <p:grpSpPr>
          <a:xfrm flipH="1">
            <a:off x="3946164" y="2495056"/>
            <a:ext cx="1376065" cy="1325880"/>
            <a:chOff x="399075" y="4188714"/>
            <a:chExt cx="1834753" cy="1767840"/>
          </a:xfrm>
        </p:grpSpPr>
        <p:sp>
          <p:nvSpPr>
            <p:cNvPr id="40" name="矩形 39"/>
            <p:cNvSpPr/>
            <p:nvPr/>
          </p:nvSpPr>
          <p:spPr>
            <a:xfrm>
              <a:off x="1909828" y="4188714"/>
              <a:ext cx="324000" cy="1767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万千惟妙犹在中国风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1532139" y="4188714"/>
              <a:ext cx="324000" cy="1402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剑走风动淋漓致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1154450" y="4188714"/>
              <a:ext cx="324000" cy="1402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挥毫泼墨展英姿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776761" y="4188714"/>
              <a:ext cx="324000" cy="1402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自古英雄出少年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399075" y="4188714"/>
              <a:ext cx="324000" cy="1402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江郎才现中国风</a:t>
              </a:r>
            </a:p>
          </p:txBody>
        </p:sp>
      </p:grpSp>
      <p:pic>
        <p:nvPicPr>
          <p:cNvPr id="11" name="图片 10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5485" y="1124585"/>
            <a:ext cx="1771650" cy="1104900"/>
          </a:xfrm>
          <a:prstGeom prst="rect">
            <a:avLst/>
          </a:prstGeom>
        </p:spPr>
      </p:pic>
      <p:pic>
        <p:nvPicPr>
          <p:cNvPr id="12" name="图片 11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190" y="1506855"/>
            <a:ext cx="1771650" cy="1104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>
        <p:fade/>
      </p:transition>
    </mc:Choice>
    <mc:Fallback xmlns="">
      <p:transition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29075"/>
            <a:ext cx="91440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组合 22"/>
          <p:cNvGrpSpPr/>
          <p:nvPr/>
        </p:nvGrpSpPr>
        <p:grpSpPr>
          <a:xfrm>
            <a:off x="129828" y="0"/>
            <a:ext cx="670560" cy="1080000"/>
            <a:chOff x="173104" y="0"/>
            <a:chExt cx="894080" cy="1440000"/>
          </a:xfrm>
        </p:grpSpPr>
        <p:grpSp>
          <p:nvGrpSpPr>
            <p:cNvPr id="21" name="组合 20"/>
            <p:cNvGrpSpPr/>
            <p:nvPr/>
          </p:nvGrpSpPr>
          <p:grpSpPr>
            <a:xfrm>
              <a:off x="442914" y="0"/>
              <a:ext cx="611186" cy="1440000"/>
              <a:chOff x="442913" y="0"/>
              <a:chExt cx="243256" cy="1440000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442913" y="0"/>
                <a:ext cx="204787" cy="144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20" name="直接连接符 19"/>
              <p:cNvCxnSpPr/>
              <p:nvPr/>
            </p:nvCxnSpPr>
            <p:spPr>
              <a:xfrm>
                <a:off x="686169" y="0"/>
                <a:ext cx="0" cy="144000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文本框 21"/>
            <p:cNvSpPr txBox="1"/>
            <p:nvPr/>
          </p:nvSpPr>
          <p:spPr>
            <a:xfrm>
              <a:off x="173104" y="120227"/>
              <a:ext cx="894080" cy="13081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latin typeface="华文行楷" panose="02010800040101010101" charset="-122"/>
                  <a:ea typeface="华文行楷" panose="02010800040101010101" charset="-122"/>
                </a:rPr>
                <a:t>目录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76496" y="1668229"/>
            <a:ext cx="365760" cy="325889"/>
            <a:chOff x="11088417" y="552138"/>
            <a:chExt cx="662801" cy="590550"/>
          </a:xfrm>
        </p:grpSpPr>
        <p:sp>
          <p:nvSpPr>
            <p:cNvPr id="36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20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1088417" y="602938"/>
              <a:ext cx="662801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一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932498" y="2091689"/>
            <a:ext cx="1508760" cy="1444612"/>
            <a:chOff x="1817370" y="1066800"/>
            <a:chExt cx="2011680" cy="1683968"/>
          </a:xfrm>
        </p:grpSpPr>
        <p:sp>
          <p:nvSpPr>
            <p:cNvPr id="26" name="文本框 25"/>
            <p:cNvSpPr txBox="1"/>
            <p:nvPr/>
          </p:nvSpPr>
          <p:spPr>
            <a:xfrm>
              <a:off x="1817370" y="1066800"/>
              <a:ext cx="487680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200" spc="300" dirty="0">
                  <a:solidFill>
                    <a:srgbClr val="323E3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晴岚萦转双溪畔</a:t>
              </a:r>
              <a:endParaRPr lang="zh-CN" altLang="en-US" sz="1200" spc="3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325370" y="1066800"/>
              <a:ext cx="487680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200" spc="300" dirty="0">
                  <a:solidFill>
                    <a:srgbClr val="323E3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慧水潺潺</a:t>
              </a:r>
              <a:endParaRPr lang="zh-CN" altLang="en-US" sz="1200" spc="3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833370" y="1066800"/>
              <a:ext cx="487680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200" spc="300" dirty="0">
                  <a:solidFill>
                    <a:srgbClr val="323E3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霜林醉染峰峦间</a:t>
              </a:r>
              <a:endParaRPr lang="zh-CN" altLang="en-US" sz="1200" spc="3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341370" y="1066800"/>
              <a:ext cx="487680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200" spc="300" dirty="0">
                  <a:solidFill>
                    <a:srgbClr val="323E3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祥云淡淡</a:t>
              </a:r>
              <a:endParaRPr lang="zh-CN" altLang="en-US" sz="1200" spc="3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2343607" y="1099243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2851607" y="1099243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3359607" y="1099243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/>
        </p:nvGrpSpPr>
        <p:grpSpPr>
          <a:xfrm>
            <a:off x="2615231" y="1649827"/>
            <a:ext cx="365760" cy="325889"/>
            <a:chOff x="11088417" y="552138"/>
            <a:chExt cx="662801" cy="590550"/>
          </a:xfrm>
        </p:grpSpPr>
        <p:sp>
          <p:nvSpPr>
            <p:cNvPr id="55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20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11088417" y="602938"/>
              <a:ext cx="662801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二</a:t>
              </a: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2871232" y="2073288"/>
            <a:ext cx="1508760" cy="1444612"/>
            <a:chOff x="4522470" y="1833932"/>
            <a:chExt cx="2011680" cy="1683968"/>
          </a:xfrm>
        </p:grpSpPr>
        <p:sp>
          <p:nvSpPr>
            <p:cNvPr id="48" name="文本框 47"/>
            <p:cNvSpPr txBox="1"/>
            <p:nvPr/>
          </p:nvSpPr>
          <p:spPr>
            <a:xfrm>
              <a:off x="4522470" y="1833932"/>
              <a:ext cx="487680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200" spc="300" dirty="0">
                  <a:solidFill>
                    <a:srgbClr val="323E3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飞歌倚天心未远</a:t>
              </a:r>
              <a:endParaRPr lang="zh-CN" altLang="en-US" sz="1200" spc="3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5030470" y="1833932"/>
              <a:ext cx="487680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200" spc="300" dirty="0">
                  <a:solidFill>
                    <a:srgbClr val="323E3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莫问前缘</a:t>
              </a:r>
              <a:endParaRPr lang="zh-CN" altLang="en-US" sz="1200" spc="3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5538470" y="1833932"/>
              <a:ext cx="487680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200" spc="300" dirty="0">
                  <a:solidFill>
                    <a:srgbClr val="323E3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绿水青山相对看</a:t>
              </a:r>
              <a:endParaRPr lang="zh-CN" altLang="en-US" sz="1200" spc="3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6046470" y="1833932"/>
              <a:ext cx="487680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200" spc="300" dirty="0">
                  <a:solidFill>
                    <a:srgbClr val="323E3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不羡神仙</a:t>
              </a:r>
              <a:endParaRPr lang="zh-CN" altLang="en-US" sz="1200" spc="3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cxnSp>
          <p:nvCxnSpPr>
            <p:cNvPr id="52" name="直接连接符 51"/>
            <p:cNvCxnSpPr/>
            <p:nvPr/>
          </p:nvCxnSpPr>
          <p:spPr>
            <a:xfrm>
              <a:off x="5048707" y="1879075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5556707" y="1879075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6064707" y="1879075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组合 85"/>
          <p:cNvGrpSpPr/>
          <p:nvPr/>
        </p:nvGrpSpPr>
        <p:grpSpPr>
          <a:xfrm>
            <a:off x="4625721" y="1631425"/>
            <a:ext cx="365760" cy="325889"/>
            <a:chOff x="11088417" y="552138"/>
            <a:chExt cx="662801" cy="590550"/>
          </a:xfrm>
        </p:grpSpPr>
        <p:sp>
          <p:nvSpPr>
            <p:cNvPr id="95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20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11088417" y="602938"/>
              <a:ext cx="662801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三</a:t>
              </a: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4881722" y="2054886"/>
            <a:ext cx="1508760" cy="1444612"/>
            <a:chOff x="4522470" y="1833932"/>
            <a:chExt cx="2011680" cy="1683968"/>
          </a:xfrm>
        </p:grpSpPr>
        <p:sp>
          <p:nvSpPr>
            <p:cNvPr id="88" name="文本框 87"/>
            <p:cNvSpPr txBox="1"/>
            <p:nvPr/>
          </p:nvSpPr>
          <p:spPr>
            <a:xfrm>
              <a:off x="4522470" y="1833932"/>
              <a:ext cx="487680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200" spc="300" dirty="0">
                  <a:solidFill>
                    <a:srgbClr val="323E3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粗茶香漫旧书卷</a:t>
              </a:r>
              <a:endParaRPr lang="zh-CN" altLang="en-US" sz="1200" spc="3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5030470" y="1833932"/>
              <a:ext cx="487680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200" spc="300" dirty="0">
                  <a:solidFill>
                    <a:srgbClr val="323E3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粉翼蹁跹桃木剑</a:t>
              </a:r>
              <a:endParaRPr lang="zh-CN" altLang="en-US" sz="1200" spc="3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5538470" y="1833932"/>
              <a:ext cx="487680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200" spc="300" dirty="0">
                  <a:solidFill>
                    <a:srgbClr val="323E3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翠柳扶炊烟</a:t>
              </a:r>
              <a:endParaRPr lang="zh-CN" altLang="en-US" sz="1200" spc="3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6046470" y="1833932"/>
              <a:ext cx="487680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200" spc="300" dirty="0">
                  <a:solidFill>
                    <a:srgbClr val="323E3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莠草缀疏栏</a:t>
              </a:r>
              <a:endParaRPr lang="zh-CN" altLang="en-US" sz="1200" spc="3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cxnSp>
          <p:nvCxnSpPr>
            <p:cNvPr id="92" name="直接连接符 91"/>
            <p:cNvCxnSpPr/>
            <p:nvPr/>
          </p:nvCxnSpPr>
          <p:spPr>
            <a:xfrm>
              <a:off x="5048707" y="1879075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>
              <a:off x="5556707" y="1879075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>
              <a:off x="6064707" y="1879075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组合 97"/>
          <p:cNvGrpSpPr/>
          <p:nvPr/>
        </p:nvGrpSpPr>
        <p:grpSpPr>
          <a:xfrm>
            <a:off x="6779720" y="1613023"/>
            <a:ext cx="365760" cy="325889"/>
            <a:chOff x="11088417" y="552138"/>
            <a:chExt cx="662801" cy="590550"/>
          </a:xfrm>
        </p:grpSpPr>
        <p:sp>
          <p:nvSpPr>
            <p:cNvPr id="107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20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11088417" y="602938"/>
              <a:ext cx="662801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四</a:t>
              </a: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7035721" y="2036483"/>
            <a:ext cx="1508760" cy="1444612"/>
            <a:chOff x="4522470" y="1833932"/>
            <a:chExt cx="2011680" cy="1683968"/>
          </a:xfrm>
        </p:grpSpPr>
        <p:sp>
          <p:nvSpPr>
            <p:cNvPr id="100" name="文本框 99"/>
            <p:cNvSpPr txBox="1"/>
            <p:nvPr/>
          </p:nvSpPr>
          <p:spPr>
            <a:xfrm>
              <a:off x="4522470" y="1833932"/>
              <a:ext cx="487680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200" spc="300" dirty="0">
                  <a:solidFill>
                    <a:srgbClr val="323E3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春风吹拂水晶帘</a:t>
              </a:r>
              <a:endParaRPr lang="zh-CN" altLang="en-US" sz="1200" spc="3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5030470" y="1833932"/>
              <a:ext cx="487680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200" spc="300" dirty="0">
                  <a:solidFill>
                    <a:srgbClr val="323E3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夏雨滴落碧丝檐</a:t>
              </a:r>
              <a:endParaRPr lang="zh-CN" altLang="en-US" sz="1200" spc="3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5538470" y="1833932"/>
              <a:ext cx="487680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200" spc="300" dirty="0">
                  <a:solidFill>
                    <a:srgbClr val="323E3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枫红雪瑞秋冬暖</a:t>
              </a:r>
              <a:endParaRPr lang="zh-CN" altLang="en-US" sz="1200" spc="3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6046470" y="1833932"/>
              <a:ext cx="487680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200" spc="300" dirty="0">
                  <a:solidFill>
                    <a:srgbClr val="323E3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欢笑驻流年</a:t>
              </a:r>
              <a:endParaRPr lang="zh-CN" altLang="en-US" sz="1200" spc="3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cxnSp>
          <p:nvCxnSpPr>
            <p:cNvPr id="104" name="直接连接符 103"/>
            <p:cNvCxnSpPr/>
            <p:nvPr/>
          </p:nvCxnSpPr>
          <p:spPr>
            <a:xfrm>
              <a:off x="5048707" y="1879075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>
              <a:off x="5556707" y="1879075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>
              <a:off x="6064707" y="1879075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9" name="图片 108"/>
          <p:cNvPicPr>
            <a:picLocks noChangeAspect="1"/>
          </p:cNvPicPr>
          <p:nvPr/>
        </p:nvPicPr>
        <p:blipFill rotWithShape="1">
          <a:blip r:embed="rId4">
            <a:grayscl/>
          </a:blip>
          <a:srcRect/>
          <a:stretch>
            <a:fillRect/>
          </a:stretch>
        </p:blipFill>
        <p:spPr>
          <a:xfrm flipH="1">
            <a:off x="7501319" y="1"/>
            <a:ext cx="1642681" cy="178593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32840" y="1663700"/>
            <a:ext cx="110236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阅读计划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095625" y="1649730"/>
            <a:ext cx="110236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 eaLnBrk="1" hangingPunct="1"/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章节内容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106035" y="1631315"/>
            <a:ext cx="110236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 eaLnBrk="1" hangingPunct="1"/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阅读心得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259955" y="1602105"/>
            <a:ext cx="110236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 eaLnBrk="1" hangingPunct="1"/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好书推荐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>
        <p:fade/>
      </p:transition>
    </mc:Choice>
    <mc:Fallback xmlns="">
      <p:transition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1774825" y="-280035"/>
            <a:ext cx="5769610" cy="57696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207f46237d02fcf1cd9ed0c5adefa5bc"/>
          <p:cNvPicPr>
            <a:picLocks noChangeAspect="1"/>
          </p:cNvPicPr>
          <p:nvPr/>
        </p:nvPicPr>
        <p:blipFill>
          <a:blip r:embed="rId3">
            <a:grayscl/>
            <a:lum bright="70000" contrast="-70000"/>
          </a:blip>
          <a:srcRect/>
          <a:stretch>
            <a:fillRect/>
          </a:stretch>
        </p:blipFill>
        <p:spPr>
          <a:xfrm flipH="1">
            <a:off x="3702050" y="352425"/>
            <a:ext cx="3479800" cy="4993005"/>
          </a:xfrm>
          <a:prstGeom prst="rect">
            <a:avLst/>
          </a:prstGeom>
        </p:spPr>
      </p:pic>
      <p:sp>
        <p:nvSpPr>
          <p:cNvPr id="9" name="AutoShape 2" descr="c:\users\ava lowe\appdata\roaming\360se6\User Data\temp\timg_image&amp;quality=80&amp;size=b9999_10000&amp;sec=1502814388673&amp;di=bf7f1626352dd3436e3e8154a4339c8c&amp;imgtype=0&amp;src=http:\\img3.redocn.com\tupian\20140827\yanjingheshubentaobaohaibaobeijing_2782117.jp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AutoShape 4" descr="c:\users\ava lowe\appdata\roaming\360se6\User Data\temp\timg_image&amp;quality=80&amp;size=b9999_10000&amp;sec=1502814388673&amp;di=bf7f1626352dd3436e3e8154a4339c8c&amp;imgtype=0&amp;src=http:\\img3.redocn.com\tupian\20140827\yanjingheshubentaobaohaibaobeijing_2782117.jpg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AutoShape 6" descr="c:\users\ava lowe\appdata\roaming\360se6\User Data\temp\timg_image&amp;quality=80&amp;size=b9999_10000&amp;sec=1502814426407&amp;di=ce2ebab36c1c1fe2761ed087c99a565d&amp;imgtype=0&amp;src=http:\\img3.redocn.com\tupian\20140821\zhuoshangdeshubentaobaodianzhaobeijing_2782555.jpg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521835" y="892810"/>
            <a:ext cx="1227455" cy="1432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8800" b="1">
                <a:solidFill>
                  <a:schemeClr val="tx1">
                    <a:lumMod val="65000"/>
                    <a:lumOff val="3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壹</a:t>
            </a:r>
          </a:p>
        </p:txBody>
      </p:sp>
      <p:grpSp>
        <p:nvGrpSpPr>
          <p:cNvPr id="87" name="组合 86"/>
          <p:cNvGrpSpPr/>
          <p:nvPr/>
        </p:nvGrpSpPr>
        <p:grpSpPr>
          <a:xfrm>
            <a:off x="3444717" y="2325396"/>
            <a:ext cx="1508760" cy="1444612"/>
            <a:chOff x="4522470" y="1833932"/>
            <a:chExt cx="2011680" cy="1683968"/>
          </a:xfrm>
        </p:grpSpPr>
        <p:sp>
          <p:nvSpPr>
            <p:cNvPr id="88" name="文本框 87"/>
            <p:cNvSpPr txBox="1"/>
            <p:nvPr/>
          </p:nvSpPr>
          <p:spPr>
            <a:xfrm>
              <a:off x="4522470" y="1833932"/>
              <a:ext cx="487680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200" spc="300" dirty="0">
                  <a:solidFill>
                    <a:srgbClr val="323E3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粗茶香漫旧书卷</a:t>
              </a:r>
              <a:endParaRPr lang="zh-CN" altLang="en-US" sz="1200" spc="3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5030470" y="1833932"/>
              <a:ext cx="487680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200" spc="300" dirty="0">
                  <a:solidFill>
                    <a:srgbClr val="323E3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粉翼蹁跹桃木剑</a:t>
              </a:r>
              <a:endParaRPr lang="zh-CN" altLang="en-US" sz="1200" spc="3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5538470" y="1833932"/>
              <a:ext cx="487680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200" spc="300" dirty="0">
                  <a:solidFill>
                    <a:srgbClr val="323E3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翠柳扶炊烟</a:t>
              </a:r>
              <a:endParaRPr lang="zh-CN" altLang="en-US" sz="1200" spc="3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6046470" y="1833932"/>
              <a:ext cx="487680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200" spc="300" dirty="0">
                  <a:solidFill>
                    <a:srgbClr val="323E3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莠草缀疏栏</a:t>
              </a:r>
              <a:endParaRPr lang="zh-CN" altLang="en-US" sz="1200" spc="3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cxnSp>
          <p:nvCxnSpPr>
            <p:cNvPr id="92" name="直接连接符 91"/>
            <p:cNvCxnSpPr/>
            <p:nvPr/>
          </p:nvCxnSpPr>
          <p:spPr>
            <a:xfrm>
              <a:off x="5048707" y="1879075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>
              <a:off x="5556707" y="1879075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>
              <a:off x="6064707" y="1879075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/>
        </p:nvSpPr>
        <p:spPr>
          <a:xfrm>
            <a:off x="4916170" y="2260600"/>
            <a:ext cx="670560" cy="17246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b="1">
                <a:solidFill>
                  <a:srgbClr val="A8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阅读计划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>
        <p:fade/>
      </p:transition>
    </mc:Choice>
    <mc:Fallback xmlns="">
      <p:transition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4506278" y="995839"/>
            <a:ext cx="3204686" cy="4119563"/>
          </a:xfrm>
          <a:prstGeom prst="rect">
            <a:avLst/>
          </a:prstGeom>
        </p:spPr>
      </p:pic>
      <p:cxnSp>
        <p:nvCxnSpPr>
          <p:cNvPr id="109" name="直接连接符 108"/>
          <p:cNvCxnSpPr/>
          <p:nvPr/>
        </p:nvCxnSpPr>
        <p:spPr>
          <a:xfrm flipH="1">
            <a:off x="214313" y="4191930"/>
            <a:ext cx="1273111" cy="140877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1017985" y="1228725"/>
            <a:ext cx="3171825" cy="3171825"/>
            <a:chOff x="442913" y="1314450"/>
            <a:chExt cx="4229100" cy="4229100"/>
          </a:xfrm>
        </p:grpSpPr>
        <p:grpSp>
          <p:nvGrpSpPr>
            <p:cNvPr id="28" name="组合 27"/>
            <p:cNvGrpSpPr/>
            <p:nvPr/>
          </p:nvGrpSpPr>
          <p:grpSpPr>
            <a:xfrm>
              <a:off x="442913" y="1314450"/>
              <a:ext cx="4229100" cy="4229100"/>
              <a:chOff x="442913" y="1314450"/>
              <a:chExt cx="4229100" cy="4229100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442913" y="1314450"/>
                <a:ext cx="4229100" cy="4229100"/>
                <a:chOff x="3733800" y="781050"/>
                <a:chExt cx="4629150" cy="4629150"/>
              </a:xfrm>
            </p:grpSpPr>
            <p:sp>
              <p:nvSpPr>
                <p:cNvPr id="17" name="椭圆 16"/>
                <p:cNvSpPr/>
                <p:nvPr/>
              </p:nvSpPr>
              <p:spPr>
                <a:xfrm>
                  <a:off x="3733800" y="781050"/>
                  <a:ext cx="4629150" cy="462915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01" name="椭圆 100"/>
                <p:cNvSpPr/>
                <p:nvPr/>
              </p:nvSpPr>
              <p:spPr>
                <a:xfrm>
                  <a:off x="3830241" y="877491"/>
                  <a:ext cx="4436268" cy="4436268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</p:grpSp>
          <p:cxnSp>
            <p:nvCxnSpPr>
              <p:cNvPr id="26" name="直接连接符 25"/>
              <p:cNvCxnSpPr/>
              <p:nvPr/>
            </p:nvCxnSpPr>
            <p:spPr>
              <a:xfrm flipH="1">
                <a:off x="2322404" y="5013546"/>
                <a:ext cx="4699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Freeform 6"/>
            <p:cNvSpPr/>
            <p:nvPr/>
          </p:nvSpPr>
          <p:spPr bwMode="auto">
            <a:xfrm>
              <a:off x="2474745" y="5304524"/>
              <a:ext cx="9911" cy="5782"/>
            </a:xfrm>
            <a:custGeom>
              <a:avLst/>
              <a:gdLst>
                <a:gd name="T0" fmla="*/ 4 w 5"/>
                <a:gd name="T1" fmla="*/ 3 h 3"/>
                <a:gd name="T2" fmla="*/ 0 w 5"/>
                <a:gd name="T3" fmla="*/ 0 h 3"/>
                <a:gd name="T4" fmla="*/ 4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4" y="3"/>
                  </a:moveTo>
                  <a:cubicBezTo>
                    <a:pt x="5" y="0"/>
                    <a:pt x="1" y="1"/>
                    <a:pt x="0" y="0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pic>
        <p:nvPicPr>
          <p:cNvPr id="35" name="图片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486275"/>
            <a:ext cx="9144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" name="组合 101"/>
          <p:cNvGrpSpPr/>
          <p:nvPr/>
        </p:nvGrpSpPr>
        <p:grpSpPr>
          <a:xfrm>
            <a:off x="271145" y="0"/>
            <a:ext cx="519430" cy="598805"/>
            <a:chOff x="361911" y="0"/>
            <a:chExt cx="692189" cy="1524000"/>
          </a:xfrm>
        </p:grpSpPr>
        <p:grpSp>
          <p:nvGrpSpPr>
            <p:cNvPr id="103" name="组合 102"/>
            <p:cNvGrpSpPr/>
            <p:nvPr/>
          </p:nvGrpSpPr>
          <p:grpSpPr>
            <a:xfrm>
              <a:off x="442914" y="0"/>
              <a:ext cx="611186" cy="1440000"/>
              <a:chOff x="442913" y="0"/>
              <a:chExt cx="243256" cy="1440000"/>
            </a:xfrm>
          </p:grpSpPr>
          <p:sp>
            <p:nvSpPr>
              <p:cNvPr id="105" name="矩形 104"/>
              <p:cNvSpPr/>
              <p:nvPr/>
            </p:nvSpPr>
            <p:spPr>
              <a:xfrm>
                <a:off x="442913" y="0"/>
                <a:ext cx="204787" cy="144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106" name="直接连接符 105"/>
              <p:cNvCxnSpPr/>
              <p:nvPr/>
            </p:nvCxnSpPr>
            <p:spPr>
              <a:xfrm>
                <a:off x="686169" y="0"/>
                <a:ext cx="0" cy="144000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文本框 103"/>
            <p:cNvSpPr txBox="1"/>
            <p:nvPr/>
          </p:nvSpPr>
          <p:spPr>
            <a:xfrm>
              <a:off x="361911" y="215900"/>
              <a:ext cx="609600" cy="13081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cxnSp>
        <p:nvCxnSpPr>
          <p:cNvPr id="113" name="直接连接符 112"/>
          <p:cNvCxnSpPr/>
          <p:nvPr/>
        </p:nvCxnSpPr>
        <p:spPr>
          <a:xfrm flipH="1">
            <a:off x="3771901" y="0"/>
            <a:ext cx="1391148" cy="153938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椭圆 114"/>
          <p:cNvSpPr/>
          <p:nvPr/>
        </p:nvSpPr>
        <p:spPr>
          <a:xfrm>
            <a:off x="4310025" y="854850"/>
            <a:ext cx="81000" cy="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5867877" y="-249555"/>
            <a:ext cx="4171949" cy="4798759"/>
            <a:chOff x="3084" y="172"/>
            <a:chExt cx="3075" cy="3537"/>
          </a:xfrm>
          <a:solidFill>
            <a:schemeClr val="tx1">
              <a:lumMod val="85000"/>
              <a:lumOff val="15000"/>
              <a:alpha val="85000"/>
            </a:schemeClr>
          </a:solidFill>
        </p:grpSpPr>
        <p:sp>
          <p:nvSpPr>
            <p:cNvPr id="5" name="Freeform 5"/>
            <p:cNvSpPr/>
            <p:nvPr/>
          </p:nvSpPr>
          <p:spPr bwMode="auto">
            <a:xfrm>
              <a:off x="5317" y="3005"/>
              <a:ext cx="39" cy="59"/>
            </a:xfrm>
            <a:custGeom>
              <a:avLst/>
              <a:gdLst>
                <a:gd name="T0" fmla="*/ 1 w 2"/>
                <a:gd name="T1" fmla="*/ 3 h 3"/>
                <a:gd name="T2" fmla="*/ 1 w 2"/>
                <a:gd name="T3" fmla="*/ 0 h 3"/>
                <a:gd name="T4" fmla="*/ 2 w 2"/>
                <a:gd name="T5" fmla="*/ 0 h 3"/>
                <a:gd name="T6" fmla="*/ 1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0" y="3"/>
                    <a:pt x="1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4867" y="3005"/>
              <a:ext cx="39" cy="39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2 h 2"/>
                <a:gd name="T4" fmla="*/ 0 w 2"/>
                <a:gd name="T5" fmla="*/ 0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2" y="1"/>
                    <a:pt x="2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4161" y="2067"/>
              <a:ext cx="59" cy="39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0 w 3"/>
                <a:gd name="T5" fmla="*/ 2 h 2"/>
                <a:gd name="T6" fmla="*/ 1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0"/>
                    <a:pt x="3" y="0"/>
                    <a:pt x="2" y="2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4318" y="1559"/>
              <a:ext cx="39" cy="59"/>
            </a:xfrm>
            <a:custGeom>
              <a:avLst/>
              <a:gdLst>
                <a:gd name="T0" fmla="*/ 2 w 2"/>
                <a:gd name="T1" fmla="*/ 1 h 3"/>
                <a:gd name="T2" fmla="*/ 2 w 2"/>
                <a:gd name="T3" fmla="*/ 3 h 3"/>
                <a:gd name="T4" fmla="*/ 0 w 2"/>
                <a:gd name="T5" fmla="*/ 1 h 3"/>
                <a:gd name="T6" fmla="*/ 2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1"/>
                    <a:pt x="2" y="2"/>
                    <a:pt x="2" y="3"/>
                  </a:cubicBezTo>
                  <a:cubicBezTo>
                    <a:pt x="0" y="3"/>
                    <a:pt x="2" y="1"/>
                    <a:pt x="0" y="1"/>
                  </a:cubicBezTo>
                  <a:cubicBezTo>
                    <a:pt x="0" y="0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4259" y="1383"/>
              <a:ext cx="20" cy="79"/>
            </a:xfrm>
            <a:custGeom>
              <a:avLst/>
              <a:gdLst>
                <a:gd name="T0" fmla="*/ 0 w 1"/>
                <a:gd name="T1" fmla="*/ 1 h 4"/>
                <a:gd name="T2" fmla="*/ 0 w 1"/>
                <a:gd name="T3" fmla="*/ 4 h 4"/>
                <a:gd name="T4" fmla="*/ 0 w 1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0" y="1"/>
                  </a:moveTo>
                  <a:cubicBezTo>
                    <a:pt x="1" y="0"/>
                    <a:pt x="1" y="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4142" y="1403"/>
              <a:ext cx="39" cy="39"/>
            </a:xfrm>
            <a:custGeom>
              <a:avLst/>
              <a:gdLst>
                <a:gd name="T0" fmla="*/ 1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0" y="0"/>
                    <a:pt x="2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5807" y="2106"/>
              <a:ext cx="352" cy="391"/>
            </a:xfrm>
            <a:custGeom>
              <a:avLst/>
              <a:gdLst>
                <a:gd name="T0" fmla="*/ 7 w 18"/>
                <a:gd name="T1" fmla="*/ 0 h 20"/>
                <a:gd name="T2" fmla="*/ 13 w 18"/>
                <a:gd name="T3" fmla="*/ 0 h 20"/>
                <a:gd name="T4" fmla="*/ 17 w 18"/>
                <a:gd name="T5" fmla="*/ 4 h 20"/>
                <a:gd name="T6" fmla="*/ 15 w 18"/>
                <a:gd name="T7" fmla="*/ 11 h 20"/>
                <a:gd name="T8" fmla="*/ 18 w 18"/>
                <a:gd name="T9" fmla="*/ 16 h 20"/>
                <a:gd name="T10" fmla="*/ 12 w 18"/>
                <a:gd name="T11" fmla="*/ 14 h 20"/>
                <a:gd name="T12" fmla="*/ 7 w 18"/>
                <a:gd name="T13" fmla="*/ 10 h 20"/>
                <a:gd name="T14" fmla="*/ 6 w 18"/>
                <a:gd name="T15" fmla="*/ 11 h 20"/>
                <a:gd name="T16" fmla="*/ 7 w 18"/>
                <a:gd name="T17" fmla="*/ 17 h 20"/>
                <a:gd name="T18" fmla="*/ 2 w 18"/>
                <a:gd name="T19" fmla="*/ 15 h 20"/>
                <a:gd name="T20" fmla="*/ 1 w 18"/>
                <a:gd name="T21" fmla="*/ 14 h 20"/>
                <a:gd name="T22" fmla="*/ 1 w 18"/>
                <a:gd name="T23" fmla="*/ 12 h 20"/>
                <a:gd name="T24" fmla="*/ 0 w 18"/>
                <a:gd name="T25" fmla="*/ 6 h 20"/>
                <a:gd name="T26" fmla="*/ 6 w 18"/>
                <a:gd name="T27" fmla="*/ 0 h 20"/>
                <a:gd name="T28" fmla="*/ 7 w 18"/>
                <a:gd name="T29" fmla="*/ 3 h 20"/>
                <a:gd name="T30" fmla="*/ 7 w 18"/>
                <a:gd name="T3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20">
                  <a:moveTo>
                    <a:pt x="7" y="0"/>
                  </a:moveTo>
                  <a:cubicBezTo>
                    <a:pt x="9" y="0"/>
                    <a:pt x="10" y="1"/>
                    <a:pt x="13" y="0"/>
                  </a:cubicBezTo>
                  <a:cubicBezTo>
                    <a:pt x="13" y="3"/>
                    <a:pt x="15" y="3"/>
                    <a:pt x="17" y="4"/>
                  </a:cubicBezTo>
                  <a:cubicBezTo>
                    <a:pt x="15" y="6"/>
                    <a:pt x="17" y="10"/>
                    <a:pt x="15" y="11"/>
                  </a:cubicBezTo>
                  <a:cubicBezTo>
                    <a:pt x="15" y="13"/>
                    <a:pt x="16" y="14"/>
                    <a:pt x="18" y="16"/>
                  </a:cubicBezTo>
                  <a:cubicBezTo>
                    <a:pt x="15" y="16"/>
                    <a:pt x="15" y="14"/>
                    <a:pt x="12" y="14"/>
                  </a:cubicBezTo>
                  <a:cubicBezTo>
                    <a:pt x="10" y="20"/>
                    <a:pt x="5" y="16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7" y="12"/>
                    <a:pt x="7" y="14"/>
                    <a:pt x="7" y="17"/>
                  </a:cubicBezTo>
                  <a:cubicBezTo>
                    <a:pt x="5" y="16"/>
                    <a:pt x="4" y="15"/>
                    <a:pt x="2" y="15"/>
                  </a:cubicBezTo>
                  <a:cubicBezTo>
                    <a:pt x="2" y="15"/>
                    <a:pt x="2" y="14"/>
                    <a:pt x="1" y="14"/>
                  </a:cubicBezTo>
                  <a:cubicBezTo>
                    <a:pt x="1" y="14"/>
                    <a:pt x="1" y="13"/>
                    <a:pt x="1" y="12"/>
                  </a:cubicBezTo>
                  <a:cubicBezTo>
                    <a:pt x="1" y="10"/>
                    <a:pt x="1" y="8"/>
                    <a:pt x="0" y="6"/>
                  </a:cubicBezTo>
                  <a:cubicBezTo>
                    <a:pt x="2" y="4"/>
                    <a:pt x="4" y="2"/>
                    <a:pt x="6" y="0"/>
                  </a:cubicBezTo>
                  <a:cubicBezTo>
                    <a:pt x="8" y="0"/>
                    <a:pt x="6" y="2"/>
                    <a:pt x="7" y="3"/>
                  </a:cubicBezTo>
                  <a:cubicBezTo>
                    <a:pt x="8" y="3"/>
                    <a:pt x="7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8" name="Freeform 12"/>
            <p:cNvSpPr/>
            <p:nvPr/>
          </p:nvSpPr>
          <p:spPr bwMode="auto">
            <a:xfrm>
              <a:off x="5885" y="2497"/>
              <a:ext cx="59" cy="39"/>
            </a:xfrm>
            <a:custGeom>
              <a:avLst/>
              <a:gdLst>
                <a:gd name="T0" fmla="*/ 3 w 3"/>
                <a:gd name="T1" fmla="*/ 0 h 2"/>
                <a:gd name="T2" fmla="*/ 2 w 3"/>
                <a:gd name="T3" fmla="*/ 2 h 2"/>
                <a:gd name="T4" fmla="*/ 0 w 3"/>
                <a:gd name="T5" fmla="*/ 1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1"/>
                    <a:pt x="1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5" name="Freeform 13"/>
            <p:cNvSpPr/>
            <p:nvPr/>
          </p:nvSpPr>
          <p:spPr bwMode="auto">
            <a:xfrm>
              <a:off x="5866" y="3220"/>
              <a:ext cx="19" cy="39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0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6" name="Freeform 14"/>
            <p:cNvSpPr/>
            <p:nvPr/>
          </p:nvSpPr>
          <p:spPr bwMode="auto">
            <a:xfrm>
              <a:off x="5768" y="2849"/>
              <a:ext cx="98" cy="39"/>
            </a:xfrm>
            <a:custGeom>
              <a:avLst/>
              <a:gdLst>
                <a:gd name="T0" fmla="*/ 5 w 5"/>
                <a:gd name="T1" fmla="*/ 0 h 2"/>
                <a:gd name="T2" fmla="*/ 5 w 5"/>
                <a:gd name="T3" fmla="*/ 2 h 2"/>
                <a:gd name="T4" fmla="*/ 0 w 5"/>
                <a:gd name="T5" fmla="*/ 2 h 2"/>
                <a:gd name="T6" fmla="*/ 5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cubicBezTo>
                    <a:pt x="5" y="1"/>
                    <a:pt x="5" y="2"/>
                    <a:pt x="5" y="2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1" y="1"/>
                    <a:pt x="3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7" name="Freeform 15"/>
            <p:cNvSpPr/>
            <p:nvPr/>
          </p:nvSpPr>
          <p:spPr bwMode="auto">
            <a:xfrm>
              <a:off x="5846" y="1618"/>
              <a:ext cx="78" cy="39"/>
            </a:xfrm>
            <a:custGeom>
              <a:avLst/>
              <a:gdLst>
                <a:gd name="T0" fmla="*/ 0 w 4"/>
                <a:gd name="T1" fmla="*/ 0 h 2"/>
                <a:gd name="T2" fmla="*/ 2 w 4"/>
                <a:gd name="T3" fmla="*/ 0 h 2"/>
                <a:gd name="T4" fmla="*/ 3 w 4"/>
                <a:gd name="T5" fmla="*/ 1 h 2"/>
                <a:gd name="T6" fmla="*/ 2 w 4"/>
                <a:gd name="T7" fmla="*/ 2 h 2"/>
                <a:gd name="T8" fmla="*/ 0 w 4"/>
                <a:gd name="T9" fmla="*/ 2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2"/>
                    <a:pt x="2" y="1"/>
                    <a:pt x="2" y="2"/>
                  </a:cubicBezTo>
                  <a:cubicBezTo>
                    <a:pt x="2" y="2"/>
                    <a:pt x="1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6" name="Freeform 16"/>
            <p:cNvSpPr/>
            <p:nvPr/>
          </p:nvSpPr>
          <p:spPr bwMode="auto">
            <a:xfrm>
              <a:off x="5826" y="2458"/>
              <a:ext cx="20" cy="39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7" name="Freeform 17"/>
            <p:cNvSpPr/>
            <p:nvPr/>
          </p:nvSpPr>
          <p:spPr bwMode="auto">
            <a:xfrm>
              <a:off x="5768" y="2947"/>
              <a:ext cx="78" cy="58"/>
            </a:xfrm>
            <a:custGeom>
              <a:avLst/>
              <a:gdLst>
                <a:gd name="T0" fmla="*/ 3 w 4"/>
                <a:gd name="T1" fmla="*/ 1 h 3"/>
                <a:gd name="T2" fmla="*/ 0 w 4"/>
                <a:gd name="T3" fmla="*/ 2 h 3"/>
                <a:gd name="T4" fmla="*/ 3 w 4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1"/>
                  </a:moveTo>
                  <a:cubicBezTo>
                    <a:pt x="4" y="3"/>
                    <a:pt x="1" y="3"/>
                    <a:pt x="0" y="2"/>
                  </a:cubicBezTo>
                  <a:cubicBezTo>
                    <a:pt x="0" y="0"/>
                    <a:pt x="3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8" name="Freeform 18"/>
            <p:cNvSpPr/>
            <p:nvPr/>
          </p:nvSpPr>
          <p:spPr bwMode="auto">
            <a:xfrm>
              <a:off x="5787" y="2771"/>
              <a:ext cx="39" cy="39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0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9" name="Freeform 19"/>
            <p:cNvSpPr/>
            <p:nvPr/>
          </p:nvSpPr>
          <p:spPr bwMode="auto">
            <a:xfrm>
              <a:off x="5768" y="993"/>
              <a:ext cx="58" cy="58"/>
            </a:xfrm>
            <a:custGeom>
              <a:avLst/>
              <a:gdLst>
                <a:gd name="T0" fmla="*/ 3 w 3"/>
                <a:gd name="T1" fmla="*/ 1 h 3"/>
                <a:gd name="T2" fmla="*/ 2 w 3"/>
                <a:gd name="T3" fmla="*/ 2 h 3"/>
                <a:gd name="T4" fmla="*/ 0 w 3"/>
                <a:gd name="T5" fmla="*/ 2 h 3"/>
                <a:gd name="T6" fmla="*/ 1 w 3"/>
                <a:gd name="T7" fmla="*/ 0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2" y="2"/>
                    <a:pt x="2" y="2"/>
                  </a:cubicBezTo>
                  <a:cubicBezTo>
                    <a:pt x="1" y="3"/>
                    <a:pt x="2" y="1"/>
                    <a:pt x="0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0" name="Freeform 20"/>
            <p:cNvSpPr/>
            <p:nvPr/>
          </p:nvSpPr>
          <p:spPr bwMode="auto">
            <a:xfrm>
              <a:off x="5689" y="2517"/>
              <a:ext cx="216" cy="195"/>
            </a:xfrm>
            <a:custGeom>
              <a:avLst/>
              <a:gdLst>
                <a:gd name="T0" fmla="*/ 5 w 11"/>
                <a:gd name="T1" fmla="*/ 0 h 10"/>
                <a:gd name="T2" fmla="*/ 6 w 11"/>
                <a:gd name="T3" fmla="*/ 0 h 10"/>
                <a:gd name="T4" fmla="*/ 5 w 11"/>
                <a:gd name="T5" fmla="*/ 1 h 10"/>
                <a:gd name="T6" fmla="*/ 6 w 11"/>
                <a:gd name="T7" fmla="*/ 2 h 10"/>
                <a:gd name="T8" fmla="*/ 7 w 11"/>
                <a:gd name="T9" fmla="*/ 0 h 10"/>
                <a:gd name="T10" fmla="*/ 10 w 11"/>
                <a:gd name="T11" fmla="*/ 7 h 10"/>
                <a:gd name="T12" fmla="*/ 4 w 11"/>
                <a:gd name="T13" fmla="*/ 9 h 10"/>
                <a:gd name="T14" fmla="*/ 3 w 11"/>
                <a:gd name="T15" fmla="*/ 9 h 10"/>
                <a:gd name="T16" fmla="*/ 5 w 11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0">
                  <a:moveTo>
                    <a:pt x="5" y="0"/>
                  </a:moveTo>
                  <a:cubicBezTo>
                    <a:pt x="5" y="0"/>
                    <a:pt x="6" y="0"/>
                    <a:pt x="6" y="0"/>
                  </a:cubicBezTo>
                  <a:cubicBezTo>
                    <a:pt x="6" y="1"/>
                    <a:pt x="5" y="0"/>
                    <a:pt x="5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8" y="2"/>
                    <a:pt x="6" y="0"/>
                    <a:pt x="7" y="0"/>
                  </a:cubicBezTo>
                  <a:cubicBezTo>
                    <a:pt x="10" y="1"/>
                    <a:pt x="11" y="4"/>
                    <a:pt x="10" y="7"/>
                  </a:cubicBezTo>
                  <a:cubicBezTo>
                    <a:pt x="8" y="7"/>
                    <a:pt x="7" y="10"/>
                    <a:pt x="4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0" y="7"/>
                    <a:pt x="0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1" name="Freeform 21"/>
            <p:cNvSpPr/>
            <p:nvPr/>
          </p:nvSpPr>
          <p:spPr bwMode="auto">
            <a:xfrm>
              <a:off x="5689" y="1481"/>
              <a:ext cx="39" cy="39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2 h 2"/>
                <a:gd name="T4" fmla="*/ 0 w 2"/>
                <a:gd name="T5" fmla="*/ 0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0" y="2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2" name="Freeform 22"/>
            <p:cNvSpPr/>
            <p:nvPr/>
          </p:nvSpPr>
          <p:spPr bwMode="auto">
            <a:xfrm>
              <a:off x="5631" y="2653"/>
              <a:ext cx="117" cy="118"/>
            </a:xfrm>
            <a:custGeom>
              <a:avLst/>
              <a:gdLst>
                <a:gd name="T0" fmla="*/ 2 w 6"/>
                <a:gd name="T1" fmla="*/ 6 h 6"/>
                <a:gd name="T2" fmla="*/ 5 w 6"/>
                <a:gd name="T3" fmla="*/ 2 h 6"/>
                <a:gd name="T4" fmla="*/ 5 w 6"/>
                <a:gd name="T5" fmla="*/ 2 h 6"/>
                <a:gd name="T6" fmla="*/ 3 w 6"/>
                <a:gd name="T7" fmla="*/ 6 h 6"/>
                <a:gd name="T8" fmla="*/ 2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cubicBezTo>
                    <a:pt x="0" y="4"/>
                    <a:pt x="2" y="0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3" name="Freeform 23"/>
            <p:cNvSpPr/>
            <p:nvPr/>
          </p:nvSpPr>
          <p:spPr bwMode="auto">
            <a:xfrm>
              <a:off x="5650" y="3083"/>
              <a:ext cx="59" cy="39"/>
            </a:xfrm>
            <a:custGeom>
              <a:avLst/>
              <a:gdLst>
                <a:gd name="T0" fmla="*/ 1 w 3"/>
                <a:gd name="T1" fmla="*/ 1 h 2"/>
                <a:gd name="T2" fmla="*/ 3 w 3"/>
                <a:gd name="T3" fmla="*/ 1 h 2"/>
                <a:gd name="T4" fmla="*/ 1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3" y="0"/>
                    <a:pt x="2" y="2"/>
                    <a:pt x="3" y="1"/>
                  </a:cubicBezTo>
                  <a:cubicBezTo>
                    <a:pt x="3" y="2"/>
                    <a:pt x="0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4" name="Freeform 24"/>
            <p:cNvSpPr/>
            <p:nvPr/>
          </p:nvSpPr>
          <p:spPr bwMode="auto">
            <a:xfrm>
              <a:off x="5650" y="2829"/>
              <a:ext cx="98" cy="78"/>
            </a:xfrm>
            <a:custGeom>
              <a:avLst/>
              <a:gdLst>
                <a:gd name="T0" fmla="*/ 3 w 5"/>
                <a:gd name="T1" fmla="*/ 0 h 4"/>
                <a:gd name="T2" fmla="*/ 4 w 5"/>
                <a:gd name="T3" fmla="*/ 0 h 4"/>
                <a:gd name="T4" fmla="*/ 4 w 5"/>
                <a:gd name="T5" fmla="*/ 0 h 4"/>
                <a:gd name="T6" fmla="*/ 4 w 5"/>
                <a:gd name="T7" fmla="*/ 3 h 4"/>
                <a:gd name="T8" fmla="*/ 2 w 5"/>
                <a:gd name="T9" fmla="*/ 4 h 4"/>
                <a:gd name="T10" fmla="*/ 0 w 5"/>
                <a:gd name="T11" fmla="*/ 3 h 4"/>
                <a:gd name="T12" fmla="*/ 3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5" y="1"/>
                    <a:pt x="4" y="3"/>
                  </a:cubicBezTo>
                  <a:cubicBezTo>
                    <a:pt x="4" y="3"/>
                    <a:pt x="2" y="3"/>
                    <a:pt x="2" y="4"/>
                  </a:cubicBezTo>
                  <a:cubicBezTo>
                    <a:pt x="1" y="4"/>
                    <a:pt x="2" y="3"/>
                    <a:pt x="0" y="3"/>
                  </a:cubicBezTo>
                  <a:cubicBezTo>
                    <a:pt x="1" y="2"/>
                    <a:pt x="1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5" name="Freeform 25"/>
            <p:cNvSpPr/>
            <p:nvPr/>
          </p:nvSpPr>
          <p:spPr bwMode="auto">
            <a:xfrm>
              <a:off x="5552" y="1540"/>
              <a:ext cx="59" cy="78"/>
            </a:xfrm>
            <a:custGeom>
              <a:avLst/>
              <a:gdLst>
                <a:gd name="T0" fmla="*/ 3 w 3"/>
                <a:gd name="T1" fmla="*/ 1 h 4"/>
                <a:gd name="T2" fmla="*/ 2 w 3"/>
                <a:gd name="T3" fmla="*/ 4 h 4"/>
                <a:gd name="T4" fmla="*/ 1 w 3"/>
                <a:gd name="T5" fmla="*/ 4 h 4"/>
                <a:gd name="T6" fmla="*/ 3 w 3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1"/>
                  </a:moveTo>
                  <a:cubicBezTo>
                    <a:pt x="3" y="2"/>
                    <a:pt x="2" y="2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0" y="2"/>
                    <a:pt x="1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6" name="Freeform 26"/>
            <p:cNvSpPr/>
            <p:nvPr/>
          </p:nvSpPr>
          <p:spPr bwMode="auto">
            <a:xfrm>
              <a:off x="5552" y="3025"/>
              <a:ext cx="59" cy="58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2 h 3"/>
                <a:gd name="T4" fmla="*/ 0 w 3"/>
                <a:gd name="T5" fmla="*/ 2 h 3"/>
                <a:gd name="T6" fmla="*/ 1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2" y="0"/>
                    <a:pt x="3" y="1"/>
                    <a:pt x="3" y="2"/>
                  </a:cubicBezTo>
                  <a:cubicBezTo>
                    <a:pt x="2" y="2"/>
                    <a:pt x="1" y="3"/>
                    <a:pt x="0" y="2"/>
                  </a:cubicBezTo>
                  <a:cubicBezTo>
                    <a:pt x="0" y="0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7" name="Freeform 27"/>
            <p:cNvSpPr/>
            <p:nvPr/>
          </p:nvSpPr>
          <p:spPr bwMode="auto">
            <a:xfrm>
              <a:off x="5533" y="2302"/>
              <a:ext cx="78" cy="58"/>
            </a:xfrm>
            <a:custGeom>
              <a:avLst/>
              <a:gdLst>
                <a:gd name="T0" fmla="*/ 0 w 4"/>
                <a:gd name="T1" fmla="*/ 3 h 3"/>
                <a:gd name="T2" fmla="*/ 2 w 4"/>
                <a:gd name="T3" fmla="*/ 0 h 3"/>
                <a:gd name="T4" fmla="*/ 4 w 4"/>
                <a:gd name="T5" fmla="*/ 0 h 3"/>
                <a:gd name="T6" fmla="*/ 0 w 4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1" y="2"/>
                    <a:pt x="2" y="1"/>
                    <a:pt x="2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2"/>
                    <a:pt x="3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8" name="Freeform 28"/>
            <p:cNvSpPr/>
            <p:nvPr/>
          </p:nvSpPr>
          <p:spPr bwMode="auto">
            <a:xfrm>
              <a:off x="5513" y="3161"/>
              <a:ext cx="59" cy="40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2 h 2"/>
                <a:gd name="T4" fmla="*/ 1 w 3"/>
                <a:gd name="T5" fmla="*/ 0 h 2"/>
                <a:gd name="T6" fmla="*/ 2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3" y="1"/>
                    <a:pt x="3" y="1"/>
                    <a:pt x="2" y="2"/>
                  </a:cubicBezTo>
                  <a:cubicBezTo>
                    <a:pt x="1" y="2"/>
                    <a:pt x="0" y="2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9" name="Freeform 29"/>
            <p:cNvSpPr/>
            <p:nvPr/>
          </p:nvSpPr>
          <p:spPr bwMode="auto">
            <a:xfrm>
              <a:off x="5493" y="1227"/>
              <a:ext cx="59" cy="59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3 h 3"/>
                <a:gd name="T4" fmla="*/ 1 w 3"/>
                <a:gd name="T5" fmla="*/ 3 h 3"/>
                <a:gd name="T6" fmla="*/ 0 w 3"/>
                <a:gd name="T7" fmla="*/ 0 h 3"/>
                <a:gd name="T8" fmla="*/ 3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3" y="1"/>
                    <a:pt x="3" y="2"/>
                    <a:pt x="3" y="3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0" name="Freeform 30"/>
            <p:cNvSpPr/>
            <p:nvPr/>
          </p:nvSpPr>
          <p:spPr bwMode="auto">
            <a:xfrm>
              <a:off x="5454" y="1188"/>
              <a:ext cx="59" cy="39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2 h 2"/>
                <a:gd name="T4" fmla="*/ 1 w 3"/>
                <a:gd name="T5" fmla="*/ 0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1" y="2"/>
                    <a:pt x="0" y="1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1" name="Freeform 31"/>
            <p:cNvSpPr/>
            <p:nvPr/>
          </p:nvSpPr>
          <p:spPr bwMode="auto">
            <a:xfrm>
              <a:off x="5435" y="1931"/>
              <a:ext cx="58" cy="78"/>
            </a:xfrm>
            <a:custGeom>
              <a:avLst/>
              <a:gdLst>
                <a:gd name="T0" fmla="*/ 0 w 3"/>
                <a:gd name="T1" fmla="*/ 1 h 4"/>
                <a:gd name="T2" fmla="*/ 2 w 3"/>
                <a:gd name="T3" fmla="*/ 3 h 4"/>
                <a:gd name="T4" fmla="*/ 0 w 3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cubicBezTo>
                    <a:pt x="0" y="0"/>
                    <a:pt x="3" y="1"/>
                    <a:pt x="2" y="3"/>
                  </a:cubicBezTo>
                  <a:cubicBezTo>
                    <a:pt x="0" y="4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2" name="Freeform 32"/>
            <p:cNvSpPr/>
            <p:nvPr/>
          </p:nvSpPr>
          <p:spPr bwMode="auto">
            <a:xfrm>
              <a:off x="5454" y="778"/>
              <a:ext cx="39" cy="19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0 w 2"/>
                <a:gd name="T5" fmla="*/ 0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3" name="Freeform 33"/>
            <p:cNvSpPr/>
            <p:nvPr/>
          </p:nvSpPr>
          <p:spPr bwMode="auto">
            <a:xfrm>
              <a:off x="5415" y="2966"/>
              <a:ext cx="20" cy="39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0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4" name="Freeform 34"/>
            <p:cNvSpPr/>
            <p:nvPr/>
          </p:nvSpPr>
          <p:spPr bwMode="auto">
            <a:xfrm>
              <a:off x="5395" y="3025"/>
              <a:ext cx="40" cy="39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2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5" name="Freeform 35"/>
            <p:cNvSpPr/>
            <p:nvPr/>
          </p:nvSpPr>
          <p:spPr bwMode="auto">
            <a:xfrm>
              <a:off x="5376" y="1012"/>
              <a:ext cx="59" cy="59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3 h 3"/>
                <a:gd name="T4" fmla="*/ 1 w 3"/>
                <a:gd name="T5" fmla="*/ 0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2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2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6" name="Freeform 36"/>
            <p:cNvSpPr>
              <a:spLocks noEditPoints="1"/>
            </p:cNvSpPr>
            <p:nvPr/>
          </p:nvSpPr>
          <p:spPr bwMode="auto">
            <a:xfrm>
              <a:off x="4671" y="2282"/>
              <a:ext cx="979" cy="1290"/>
            </a:xfrm>
            <a:custGeom>
              <a:avLst/>
              <a:gdLst>
                <a:gd name="T0" fmla="*/ 34 w 50"/>
                <a:gd name="T1" fmla="*/ 37 h 66"/>
                <a:gd name="T2" fmla="*/ 34 w 50"/>
                <a:gd name="T3" fmla="*/ 40 h 66"/>
                <a:gd name="T4" fmla="*/ 35 w 50"/>
                <a:gd name="T5" fmla="*/ 37 h 66"/>
                <a:gd name="T6" fmla="*/ 34 w 50"/>
                <a:gd name="T7" fmla="*/ 37 h 66"/>
                <a:gd name="T8" fmla="*/ 10 w 50"/>
                <a:gd name="T9" fmla="*/ 21 h 66"/>
                <a:gd name="T10" fmla="*/ 10 w 50"/>
                <a:gd name="T11" fmla="*/ 17 h 66"/>
                <a:gd name="T12" fmla="*/ 12 w 50"/>
                <a:gd name="T13" fmla="*/ 16 h 66"/>
                <a:gd name="T14" fmla="*/ 14 w 50"/>
                <a:gd name="T15" fmla="*/ 20 h 66"/>
                <a:gd name="T16" fmla="*/ 11 w 50"/>
                <a:gd name="T17" fmla="*/ 13 h 66"/>
                <a:gd name="T18" fmla="*/ 11 w 50"/>
                <a:gd name="T19" fmla="*/ 12 h 66"/>
                <a:gd name="T20" fmla="*/ 16 w 50"/>
                <a:gd name="T21" fmla="*/ 12 h 66"/>
                <a:gd name="T22" fmla="*/ 16 w 50"/>
                <a:gd name="T23" fmla="*/ 4 h 66"/>
                <a:gd name="T24" fmla="*/ 19 w 50"/>
                <a:gd name="T25" fmla="*/ 5 h 66"/>
                <a:gd name="T26" fmla="*/ 25 w 50"/>
                <a:gd name="T27" fmla="*/ 0 h 66"/>
                <a:gd name="T28" fmla="*/ 28 w 50"/>
                <a:gd name="T29" fmla="*/ 2 h 66"/>
                <a:gd name="T30" fmla="*/ 41 w 50"/>
                <a:gd name="T31" fmla="*/ 8 h 66"/>
                <a:gd name="T32" fmla="*/ 45 w 50"/>
                <a:gd name="T33" fmla="*/ 6 h 66"/>
                <a:gd name="T34" fmla="*/ 46 w 50"/>
                <a:gd name="T35" fmla="*/ 8 h 66"/>
                <a:gd name="T36" fmla="*/ 44 w 50"/>
                <a:gd name="T37" fmla="*/ 9 h 66"/>
                <a:gd name="T38" fmla="*/ 48 w 50"/>
                <a:gd name="T39" fmla="*/ 17 h 66"/>
                <a:gd name="T40" fmla="*/ 45 w 50"/>
                <a:gd name="T41" fmla="*/ 25 h 66"/>
                <a:gd name="T42" fmla="*/ 49 w 50"/>
                <a:gd name="T43" fmla="*/ 31 h 66"/>
                <a:gd name="T44" fmla="*/ 48 w 50"/>
                <a:gd name="T45" fmla="*/ 33 h 66"/>
                <a:gd name="T46" fmla="*/ 45 w 50"/>
                <a:gd name="T47" fmla="*/ 36 h 66"/>
                <a:gd name="T48" fmla="*/ 43 w 50"/>
                <a:gd name="T49" fmla="*/ 36 h 66"/>
                <a:gd name="T50" fmla="*/ 44 w 50"/>
                <a:gd name="T51" fmla="*/ 33 h 66"/>
                <a:gd name="T52" fmla="*/ 43 w 50"/>
                <a:gd name="T53" fmla="*/ 29 h 66"/>
                <a:gd name="T54" fmla="*/ 36 w 50"/>
                <a:gd name="T55" fmla="*/ 34 h 66"/>
                <a:gd name="T56" fmla="*/ 35 w 50"/>
                <a:gd name="T57" fmla="*/ 44 h 66"/>
                <a:gd name="T58" fmla="*/ 32 w 50"/>
                <a:gd name="T59" fmla="*/ 37 h 66"/>
                <a:gd name="T60" fmla="*/ 29 w 50"/>
                <a:gd name="T61" fmla="*/ 39 h 66"/>
                <a:gd name="T62" fmla="*/ 31 w 50"/>
                <a:gd name="T63" fmla="*/ 39 h 66"/>
                <a:gd name="T64" fmla="*/ 31 w 50"/>
                <a:gd name="T65" fmla="*/ 47 h 66"/>
                <a:gd name="T66" fmla="*/ 40 w 50"/>
                <a:gd name="T67" fmla="*/ 57 h 66"/>
                <a:gd name="T68" fmla="*/ 27 w 50"/>
                <a:gd name="T69" fmla="*/ 64 h 66"/>
                <a:gd name="T70" fmla="*/ 24 w 50"/>
                <a:gd name="T71" fmla="*/ 61 h 66"/>
                <a:gd name="T72" fmla="*/ 11 w 50"/>
                <a:gd name="T73" fmla="*/ 63 h 66"/>
                <a:gd name="T74" fmla="*/ 7 w 50"/>
                <a:gd name="T75" fmla="*/ 61 h 66"/>
                <a:gd name="T76" fmla="*/ 4 w 50"/>
                <a:gd name="T77" fmla="*/ 58 h 66"/>
                <a:gd name="T78" fmla="*/ 0 w 50"/>
                <a:gd name="T79" fmla="*/ 45 h 66"/>
                <a:gd name="T80" fmla="*/ 6 w 50"/>
                <a:gd name="T81" fmla="*/ 34 h 66"/>
                <a:gd name="T82" fmla="*/ 9 w 50"/>
                <a:gd name="T83" fmla="*/ 32 h 66"/>
                <a:gd name="T84" fmla="*/ 15 w 50"/>
                <a:gd name="T85" fmla="*/ 29 h 66"/>
                <a:gd name="T86" fmla="*/ 13 w 50"/>
                <a:gd name="T87" fmla="*/ 27 h 66"/>
                <a:gd name="T88" fmla="*/ 10 w 50"/>
                <a:gd name="T89" fmla="*/ 21 h 66"/>
                <a:gd name="T90" fmla="*/ 12 w 50"/>
                <a:gd name="T91" fmla="*/ 39 h 66"/>
                <a:gd name="T92" fmla="*/ 12 w 50"/>
                <a:gd name="T93" fmla="*/ 37 h 66"/>
                <a:gd name="T94" fmla="*/ 10 w 50"/>
                <a:gd name="T95" fmla="*/ 37 h 66"/>
                <a:gd name="T96" fmla="*/ 12 w 50"/>
                <a:gd name="T97" fmla="*/ 3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" h="66">
                  <a:moveTo>
                    <a:pt x="34" y="37"/>
                  </a:moveTo>
                  <a:cubicBezTo>
                    <a:pt x="34" y="38"/>
                    <a:pt x="33" y="40"/>
                    <a:pt x="34" y="40"/>
                  </a:cubicBezTo>
                  <a:cubicBezTo>
                    <a:pt x="35" y="39"/>
                    <a:pt x="35" y="38"/>
                    <a:pt x="35" y="37"/>
                  </a:cubicBezTo>
                  <a:cubicBezTo>
                    <a:pt x="34" y="37"/>
                    <a:pt x="34" y="37"/>
                    <a:pt x="34" y="37"/>
                  </a:cubicBezTo>
                  <a:close/>
                  <a:moveTo>
                    <a:pt x="10" y="21"/>
                  </a:moveTo>
                  <a:cubicBezTo>
                    <a:pt x="11" y="20"/>
                    <a:pt x="10" y="18"/>
                    <a:pt x="10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8"/>
                    <a:pt x="13" y="19"/>
                    <a:pt x="14" y="20"/>
                  </a:cubicBezTo>
                  <a:cubicBezTo>
                    <a:pt x="15" y="17"/>
                    <a:pt x="14" y="13"/>
                    <a:pt x="11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3" y="12"/>
                    <a:pt x="14" y="12"/>
                    <a:pt x="16" y="12"/>
                  </a:cubicBezTo>
                  <a:cubicBezTo>
                    <a:pt x="18" y="10"/>
                    <a:pt x="18" y="6"/>
                    <a:pt x="16" y="4"/>
                  </a:cubicBezTo>
                  <a:cubicBezTo>
                    <a:pt x="18" y="4"/>
                    <a:pt x="19" y="5"/>
                    <a:pt x="19" y="5"/>
                  </a:cubicBezTo>
                  <a:cubicBezTo>
                    <a:pt x="22" y="4"/>
                    <a:pt x="23" y="2"/>
                    <a:pt x="25" y="0"/>
                  </a:cubicBezTo>
                  <a:cubicBezTo>
                    <a:pt x="26" y="1"/>
                    <a:pt x="27" y="1"/>
                    <a:pt x="28" y="2"/>
                  </a:cubicBezTo>
                  <a:cubicBezTo>
                    <a:pt x="33" y="0"/>
                    <a:pt x="39" y="4"/>
                    <a:pt x="41" y="8"/>
                  </a:cubicBezTo>
                  <a:cubicBezTo>
                    <a:pt x="43" y="8"/>
                    <a:pt x="45" y="7"/>
                    <a:pt x="45" y="6"/>
                  </a:cubicBezTo>
                  <a:cubicBezTo>
                    <a:pt x="46" y="6"/>
                    <a:pt x="45" y="8"/>
                    <a:pt x="46" y="8"/>
                  </a:cubicBezTo>
                  <a:cubicBezTo>
                    <a:pt x="44" y="8"/>
                    <a:pt x="45" y="9"/>
                    <a:pt x="44" y="9"/>
                  </a:cubicBezTo>
                  <a:cubicBezTo>
                    <a:pt x="44" y="12"/>
                    <a:pt x="46" y="15"/>
                    <a:pt x="48" y="17"/>
                  </a:cubicBezTo>
                  <a:cubicBezTo>
                    <a:pt x="46" y="19"/>
                    <a:pt x="45" y="22"/>
                    <a:pt x="45" y="25"/>
                  </a:cubicBezTo>
                  <a:cubicBezTo>
                    <a:pt x="48" y="26"/>
                    <a:pt x="50" y="28"/>
                    <a:pt x="49" y="31"/>
                  </a:cubicBezTo>
                  <a:cubicBezTo>
                    <a:pt x="49" y="32"/>
                    <a:pt x="49" y="32"/>
                    <a:pt x="48" y="33"/>
                  </a:cubicBezTo>
                  <a:cubicBezTo>
                    <a:pt x="46" y="33"/>
                    <a:pt x="46" y="34"/>
                    <a:pt x="45" y="36"/>
                  </a:cubicBezTo>
                  <a:cubicBezTo>
                    <a:pt x="44" y="36"/>
                    <a:pt x="44" y="36"/>
                    <a:pt x="43" y="36"/>
                  </a:cubicBezTo>
                  <a:cubicBezTo>
                    <a:pt x="42" y="34"/>
                    <a:pt x="44" y="34"/>
                    <a:pt x="44" y="33"/>
                  </a:cubicBezTo>
                  <a:cubicBezTo>
                    <a:pt x="44" y="32"/>
                    <a:pt x="43" y="31"/>
                    <a:pt x="43" y="29"/>
                  </a:cubicBezTo>
                  <a:cubicBezTo>
                    <a:pt x="41" y="31"/>
                    <a:pt x="39" y="33"/>
                    <a:pt x="36" y="34"/>
                  </a:cubicBezTo>
                  <a:cubicBezTo>
                    <a:pt x="37" y="38"/>
                    <a:pt x="36" y="41"/>
                    <a:pt x="35" y="44"/>
                  </a:cubicBezTo>
                  <a:cubicBezTo>
                    <a:pt x="33" y="43"/>
                    <a:pt x="33" y="39"/>
                    <a:pt x="32" y="37"/>
                  </a:cubicBezTo>
                  <a:cubicBezTo>
                    <a:pt x="30" y="37"/>
                    <a:pt x="29" y="37"/>
                    <a:pt x="29" y="39"/>
                  </a:cubicBezTo>
                  <a:cubicBezTo>
                    <a:pt x="29" y="40"/>
                    <a:pt x="31" y="41"/>
                    <a:pt x="31" y="39"/>
                  </a:cubicBezTo>
                  <a:cubicBezTo>
                    <a:pt x="32" y="41"/>
                    <a:pt x="31" y="44"/>
                    <a:pt x="31" y="47"/>
                  </a:cubicBezTo>
                  <a:cubicBezTo>
                    <a:pt x="37" y="47"/>
                    <a:pt x="37" y="53"/>
                    <a:pt x="40" y="57"/>
                  </a:cubicBezTo>
                  <a:cubicBezTo>
                    <a:pt x="37" y="61"/>
                    <a:pt x="35" y="66"/>
                    <a:pt x="27" y="64"/>
                  </a:cubicBezTo>
                  <a:cubicBezTo>
                    <a:pt x="27" y="63"/>
                    <a:pt x="25" y="62"/>
                    <a:pt x="24" y="61"/>
                  </a:cubicBezTo>
                  <a:cubicBezTo>
                    <a:pt x="21" y="66"/>
                    <a:pt x="15" y="62"/>
                    <a:pt x="11" y="63"/>
                  </a:cubicBezTo>
                  <a:cubicBezTo>
                    <a:pt x="9" y="63"/>
                    <a:pt x="9" y="61"/>
                    <a:pt x="7" y="61"/>
                  </a:cubicBezTo>
                  <a:cubicBezTo>
                    <a:pt x="7" y="59"/>
                    <a:pt x="6" y="58"/>
                    <a:pt x="4" y="58"/>
                  </a:cubicBezTo>
                  <a:cubicBezTo>
                    <a:pt x="2" y="54"/>
                    <a:pt x="1" y="48"/>
                    <a:pt x="0" y="45"/>
                  </a:cubicBezTo>
                  <a:cubicBezTo>
                    <a:pt x="1" y="41"/>
                    <a:pt x="3" y="37"/>
                    <a:pt x="6" y="34"/>
                  </a:cubicBezTo>
                  <a:cubicBezTo>
                    <a:pt x="8" y="34"/>
                    <a:pt x="9" y="34"/>
                    <a:pt x="9" y="32"/>
                  </a:cubicBezTo>
                  <a:cubicBezTo>
                    <a:pt x="12" y="32"/>
                    <a:pt x="13" y="30"/>
                    <a:pt x="15" y="29"/>
                  </a:cubicBezTo>
                  <a:cubicBezTo>
                    <a:pt x="16" y="28"/>
                    <a:pt x="13" y="28"/>
                    <a:pt x="13" y="27"/>
                  </a:cubicBezTo>
                  <a:cubicBezTo>
                    <a:pt x="15" y="25"/>
                    <a:pt x="13" y="22"/>
                    <a:pt x="10" y="21"/>
                  </a:cubicBezTo>
                  <a:close/>
                  <a:moveTo>
                    <a:pt x="12" y="39"/>
                  </a:moveTo>
                  <a:cubicBezTo>
                    <a:pt x="12" y="38"/>
                    <a:pt x="12" y="38"/>
                    <a:pt x="12" y="37"/>
                  </a:cubicBezTo>
                  <a:cubicBezTo>
                    <a:pt x="11" y="37"/>
                    <a:pt x="11" y="37"/>
                    <a:pt x="10" y="37"/>
                  </a:cubicBezTo>
                  <a:cubicBezTo>
                    <a:pt x="10" y="38"/>
                    <a:pt x="10" y="39"/>
                    <a:pt x="1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7" name="Freeform 37"/>
            <p:cNvSpPr/>
            <p:nvPr/>
          </p:nvSpPr>
          <p:spPr bwMode="auto">
            <a:xfrm>
              <a:off x="5180" y="1579"/>
              <a:ext cx="39" cy="58"/>
            </a:xfrm>
            <a:custGeom>
              <a:avLst/>
              <a:gdLst>
                <a:gd name="T0" fmla="*/ 2 w 2"/>
                <a:gd name="T1" fmla="*/ 1 h 3"/>
                <a:gd name="T2" fmla="*/ 2 w 2"/>
                <a:gd name="T3" fmla="*/ 3 h 3"/>
                <a:gd name="T4" fmla="*/ 0 w 2"/>
                <a:gd name="T5" fmla="*/ 2 h 3"/>
                <a:gd name="T6" fmla="*/ 2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2"/>
                    <a:pt x="1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8" name="Freeform 38"/>
            <p:cNvSpPr/>
            <p:nvPr/>
          </p:nvSpPr>
          <p:spPr bwMode="auto">
            <a:xfrm>
              <a:off x="5160" y="1813"/>
              <a:ext cx="59" cy="39"/>
            </a:xfrm>
            <a:custGeom>
              <a:avLst/>
              <a:gdLst>
                <a:gd name="T0" fmla="*/ 3 w 3"/>
                <a:gd name="T1" fmla="*/ 1 h 2"/>
                <a:gd name="T2" fmla="*/ 0 w 3"/>
                <a:gd name="T3" fmla="*/ 2 h 2"/>
                <a:gd name="T4" fmla="*/ 1 w 3"/>
                <a:gd name="T5" fmla="*/ 0 h 2"/>
                <a:gd name="T6" fmla="*/ 3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2" y="1"/>
                    <a:pt x="2" y="2"/>
                    <a:pt x="0" y="2"/>
                  </a:cubicBezTo>
                  <a:cubicBezTo>
                    <a:pt x="0" y="0"/>
                    <a:pt x="1" y="1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9" name="Freeform 39"/>
            <p:cNvSpPr/>
            <p:nvPr/>
          </p:nvSpPr>
          <p:spPr bwMode="auto">
            <a:xfrm>
              <a:off x="5062" y="1794"/>
              <a:ext cx="98" cy="58"/>
            </a:xfrm>
            <a:custGeom>
              <a:avLst/>
              <a:gdLst>
                <a:gd name="T0" fmla="*/ 0 w 5"/>
                <a:gd name="T1" fmla="*/ 0 h 3"/>
                <a:gd name="T2" fmla="*/ 5 w 5"/>
                <a:gd name="T3" fmla="*/ 3 h 3"/>
                <a:gd name="T4" fmla="*/ 0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cubicBezTo>
                    <a:pt x="3" y="0"/>
                    <a:pt x="4" y="2"/>
                    <a:pt x="5" y="3"/>
                  </a:cubicBezTo>
                  <a:cubicBezTo>
                    <a:pt x="3" y="3"/>
                    <a:pt x="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0" name="Freeform 40"/>
            <p:cNvSpPr/>
            <p:nvPr/>
          </p:nvSpPr>
          <p:spPr bwMode="auto">
            <a:xfrm>
              <a:off x="4984" y="1442"/>
              <a:ext cx="98" cy="98"/>
            </a:xfrm>
            <a:custGeom>
              <a:avLst/>
              <a:gdLst>
                <a:gd name="T0" fmla="*/ 5 w 5"/>
                <a:gd name="T1" fmla="*/ 1 h 5"/>
                <a:gd name="T2" fmla="*/ 3 w 5"/>
                <a:gd name="T3" fmla="*/ 5 h 5"/>
                <a:gd name="T4" fmla="*/ 5 w 5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5" y="3"/>
                    <a:pt x="4" y="4"/>
                    <a:pt x="3" y="5"/>
                  </a:cubicBezTo>
                  <a:cubicBezTo>
                    <a:pt x="0" y="4"/>
                    <a:pt x="1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1" name="Freeform 41"/>
            <p:cNvSpPr/>
            <p:nvPr/>
          </p:nvSpPr>
          <p:spPr bwMode="auto">
            <a:xfrm>
              <a:off x="4925" y="2204"/>
              <a:ext cx="59" cy="59"/>
            </a:xfrm>
            <a:custGeom>
              <a:avLst/>
              <a:gdLst>
                <a:gd name="T0" fmla="*/ 0 w 3"/>
                <a:gd name="T1" fmla="*/ 1 h 3"/>
                <a:gd name="T2" fmla="*/ 2 w 3"/>
                <a:gd name="T3" fmla="*/ 1 h 3"/>
                <a:gd name="T4" fmla="*/ 0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1" y="1"/>
                    <a:pt x="1" y="0"/>
                    <a:pt x="2" y="1"/>
                  </a:cubicBezTo>
                  <a:cubicBezTo>
                    <a:pt x="3" y="2"/>
                    <a:pt x="0" y="3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2" name="Freeform 42"/>
            <p:cNvSpPr/>
            <p:nvPr/>
          </p:nvSpPr>
          <p:spPr bwMode="auto">
            <a:xfrm>
              <a:off x="4769" y="2185"/>
              <a:ext cx="176" cy="156"/>
            </a:xfrm>
            <a:custGeom>
              <a:avLst/>
              <a:gdLst>
                <a:gd name="T0" fmla="*/ 2 w 9"/>
                <a:gd name="T1" fmla="*/ 6 h 8"/>
                <a:gd name="T2" fmla="*/ 7 w 9"/>
                <a:gd name="T3" fmla="*/ 8 h 8"/>
                <a:gd name="T4" fmla="*/ 4 w 9"/>
                <a:gd name="T5" fmla="*/ 8 h 8"/>
                <a:gd name="T6" fmla="*/ 2 w 9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2" y="6"/>
                  </a:moveTo>
                  <a:cubicBezTo>
                    <a:pt x="0" y="0"/>
                    <a:pt x="9" y="2"/>
                    <a:pt x="7" y="8"/>
                  </a:cubicBezTo>
                  <a:cubicBezTo>
                    <a:pt x="6" y="8"/>
                    <a:pt x="5" y="8"/>
                    <a:pt x="4" y="8"/>
                  </a:cubicBezTo>
                  <a:cubicBezTo>
                    <a:pt x="4" y="6"/>
                    <a:pt x="2" y="7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3" name="Freeform 43"/>
            <p:cNvSpPr/>
            <p:nvPr/>
          </p:nvSpPr>
          <p:spPr bwMode="auto">
            <a:xfrm>
              <a:off x="4886" y="2771"/>
              <a:ext cx="20" cy="39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4" name="Freeform 44"/>
            <p:cNvSpPr/>
            <p:nvPr/>
          </p:nvSpPr>
          <p:spPr bwMode="auto">
            <a:xfrm>
              <a:off x="4827" y="2771"/>
              <a:ext cx="59" cy="39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2 h 2"/>
                <a:gd name="T6" fmla="*/ 1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3" y="0"/>
                    <a:pt x="2" y="1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1"/>
                    <a:pt x="2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5" name="Freeform 45"/>
            <p:cNvSpPr/>
            <p:nvPr/>
          </p:nvSpPr>
          <p:spPr bwMode="auto">
            <a:xfrm>
              <a:off x="4749" y="875"/>
              <a:ext cx="59" cy="40"/>
            </a:xfrm>
            <a:custGeom>
              <a:avLst/>
              <a:gdLst>
                <a:gd name="T0" fmla="*/ 1 w 3"/>
                <a:gd name="T1" fmla="*/ 0 h 2"/>
                <a:gd name="T2" fmla="*/ 3 w 3"/>
                <a:gd name="T3" fmla="*/ 2 h 2"/>
                <a:gd name="T4" fmla="*/ 0 w 3"/>
                <a:gd name="T5" fmla="*/ 1 h 2"/>
                <a:gd name="T6" fmla="*/ 1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0"/>
                    <a:pt x="3" y="0"/>
                    <a:pt x="3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0" y="0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6" name="Freeform 46"/>
            <p:cNvSpPr/>
            <p:nvPr/>
          </p:nvSpPr>
          <p:spPr bwMode="auto">
            <a:xfrm>
              <a:off x="4690" y="3669"/>
              <a:ext cx="59" cy="40"/>
            </a:xfrm>
            <a:custGeom>
              <a:avLst/>
              <a:gdLst>
                <a:gd name="T0" fmla="*/ 3 w 3"/>
                <a:gd name="T1" fmla="*/ 0 h 2"/>
                <a:gd name="T2" fmla="*/ 1 w 3"/>
                <a:gd name="T3" fmla="*/ 2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3" y="2"/>
                    <a:pt x="2" y="2"/>
                    <a:pt x="1" y="2"/>
                  </a:cubicBezTo>
                  <a:cubicBezTo>
                    <a:pt x="0" y="0"/>
                    <a:pt x="1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7" name="Freeform 47"/>
            <p:cNvSpPr/>
            <p:nvPr/>
          </p:nvSpPr>
          <p:spPr bwMode="auto">
            <a:xfrm>
              <a:off x="4710" y="524"/>
              <a:ext cx="39" cy="39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2 h 2"/>
                <a:gd name="T4" fmla="*/ 0 w 2"/>
                <a:gd name="T5" fmla="*/ 0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2" y="1"/>
                    <a:pt x="2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8" name="Freeform 48"/>
            <p:cNvSpPr/>
            <p:nvPr/>
          </p:nvSpPr>
          <p:spPr bwMode="auto">
            <a:xfrm>
              <a:off x="4573" y="2614"/>
              <a:ext cx="58" cy="372"/>
            </a:xfrm>
            <a:custGeom>
              <a:avLst/>
              <a:gdLst>
                <a:gd name="T0" fmla="*/ 0 w 3"/>
                <a:gd name="T1" fmla="*/ 0 h 19"/>
                <a:gd name="T2" fmla="*/ 2 w 3"/>
                <a:gd name="T3" fmla="*/ 0 h 19"/>
                <a:gd name="T4" fmla="*/ 1 w 3"/>
                <a:gd name="T5" fmla="*/ 19 h 19"/>
                <a:gd name="T6" fmla="*/ 0 w 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9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4"/>
                    <a:pt x="3" y="14"/>
                    <a:pt x="1" y="19"/>
                  </a:cubicBezTo>
                  <a:cubicBezTo>
                    <a:pt x="1" y="11"/>
                    <a:pt x="1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9" name="Freeform 49"/>
            <p:cNvSpPr/>
            <p:nvPr/>
          </p:nvSpPr>
          <p:spPr bwMode="auto">
            <a:xfrm>
              <a:off x="4534" y="621"/>
              <a:ext cx="19" cy="4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2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80" name="Freeform 50"/>
            <p:cNvSpPr/>
            <p:nvPr/>
          </p:nvSpPr>
          <p:spPr bwMode="auto">
            <a:xfrm>
              <a:off x="4279" y="2947"/>
              <a:ext cx="59" cy="58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1"/>
                    <a:pt x="3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81" name="Freeform 51"/>
            <p:cNvSpPr/>
            <p:nvPr/>
          </p:nvSpPr>
          <p:spPr bwMode="auto">
            <a:xfrm>
              <a:off x="4142" y="2321"/>
              <a:ext cx="58" cy="59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3 h 3"/>
                <a:gd name="T4" fmla="*/ 0 w 3"/>
                <a:gd name="T5" fmla="*/ 3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3" y="3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1"/>
                    <a:pt x="1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82" name="Freeform 52"/>
            <p:cNvSpPr/>
            <p:nvPr/>
          </p:nvSpPr>
          <p:spPr bwMode="auto">
            <a:xfrm>
              <a:off x="4142" y="3083"/>
              <a:ext cx="58" cy="59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1 h 3"/>
                <a:gd name="T4" fmla="*/ 3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1" y="3"/>
                    <a:pt x="0" y="2"/>
                    <a:pt x="0" y="1"/>
                  </a:cubicBezTo>
                  <a:cubicBezTo>
                    <a:pt x="2" y="0"/>
                    <a:pt x="3" y="1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83" name="Freeform 53"/>
            <p:cNvSpPr/>
            <p:nvPr/>
          </p:nvSpPr>
          <p:spPr bwMode="auto">
            <a:xfrm>
              <a:off x="4024" y="172"/>
              <a:ext cx="157" cy="156"/>
            </a:xfrm>
            <a:custGeom>
              <a:avLst/>
              <a:gdLst>
                <a:gd name="T0" fmla="*/ 6 w 8"/>
                <a:gd name="T1" fmla="*/ 6 h 8"/>
                <a:gd name="T2" fmla="*/ 5 w 8"/>
                <a:gd name="T3" fmla="*/ 7 h 8"/>
                <a:gd name="T4" fmla="*/ 3 w 8"/>
                <a:gd name="T5" fmla="*/ 7 h 8"/>
                <a:gd name="T6" fmla="*/ 0 w 8"/>
                <a:gd name="T7" fmla="*/ 5 h 8"/>
                <a:gd name="T8" fmla="*/ 3 w 8"/>
                <a:gd name="T9" fmla="*/ 1 h 8"/>
                <a:gd name="T10" fmla="*/ 6 w 8"/>
                <a:gd name="T11" fmla="*/ 2 h 8"/>
                <a:gd name="T12" fmla="*/ 7 w 8"/>
                <a:gd name="T13" fmla="*/ 5 h 8"/>
                <a:gd name="T14" fmla="*/ 5 w 8"/>
                <a:gd name="T15" fmla="*/ 5 h 8"/>
                <a:gd name="T16" fmla="*/ 6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6" y="6"/>
                  </a:moveTo>
                  <a:cubicBezTo>
                    <a:pt x="6" y="7"/>
                    <a:pt x="5" y="7"/>
                    <a:pt x="5" y="7"/>
                  </a:cubicBezTo>
                  <a:cubicBezTo>
                    <a:pt x="4" y="6"/>
                    <a:pt x="5" y="8"/>
                    <a:pt x="3" y="7"/>
                  </a:cubicBezTo>
                  <a:cubicBezTo>
                    <a:pt x="2" y="6"/>
                    <a:pt x="1" y="6"/>
                    <a:pt x="0" y="5"/>
                  </a:cubicBezTo>
                  <a:cubicBezTo>
                    <a:pt x="1" y="3"/>
                    <a:pt x="2" y="3"/>
                    <a:pt x="3" y="1"/>
                  </a:cubicBezTo>
                  <a:cubicBezTo>
                    <a:pt x="5" y="0"/>
                    <a:pt x="4" y="2"/>
                    <a:pt x="6" y="2"/>
                  </a:cubicBezTo>
                  <a:cubicBezTo>
                    <a:pt x="6" y="4"/>
                    <a:pt x="8" y="3"/>
                    <a:pt x="7" y="5"/>
                  </a:cubicBezTo>
                  <a:cubicBezTo>
                    <a:pt x="7" y="5"/>
                    <a:pt x="6" y="5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84" name="Freeform 54"/>
            <p:cNvSpPr/>
            <p:nvPr/>
          </p:nvSpPr>
          <p:spPr bwMode="auto">
            <a:xfrm>
              <a:off x="4024" y="2458"/>
              <a:ext cx="98" cy="78"/>
            </a:xfrm>
            <a:custGeom>
              <a:avLst/>
              <a:gdLst>
                <a:gd name="T0" fmla="*/ 2 w 5"/>
                <a:gd name="T1" fmla="*/ 0 h 4"/>
                <a:gd name="T2" fmla="*/ 5 w 5"/>
                <a:gd name="T3" fmla="*/ 3 h 4"/>
                <a:gd name="T4" fmla="*/ 4 w 5"/>
                <a:gd name="T5" fmla="*/ 4 h 4"/>
                <a:gd name="T6" fmla="*/ 0 w 5"/>
                <a:gd name="T7" fmla="*/ 2 h 4"/>
                <a:gd name="T8" fmla="*/ 2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2" y="2"/>
                    <a:pt x="3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2" y="4"/>
                    <a:pt x="3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85" name="Freeform 55"/>
            <p:cNvSpPr>
              <a:spLocks noEditPoints="1"/>
            </p:cNvSpPr>
            <p:nvPr/>
          </p:nvSpPr>
          <p:spPr bwMode="auto">
            <a:xfrm>
              <a:off x="3613" y="289"/>
              <a:ext cx="2155" cy="2325"/>
            </a:xfrm>
            <a:custGeom>
              <a:avLst/>
              <a:gdLst>
                <a:gd name="T0" fmla="*/ 65 w 110"/>
                <a:gd name="T1" fmla="*/ 106 h 119"/>
                <a:gd name="T2" fmla="*/ 68 w 110"/>
                <a:gd name="T3" fmla="*/ 88 h 119"/>
                <a:gd name="T4" fmla="*/ 63 w 110"/>
                <a:gd name="T5" fmla="*/ 90 h 119"/>
                <a:gd name="T6" fmla="*/ 57 w 110"/>
                <a:gd name="T7" fmla="*/ 97 h 119"/>
                <a:gd name="T8" fmla="*/ 30 w 110"/>
                <a:gd name="T9" fmla="*/ 93 h 119"/>
                <a:gd name="T10" fmla="*/ 22 w 110"/>
                <a:gd name="T11" fmla="*/ 100 h 119"/>
                <a:gd name="T12" fmla="*/ 22 w 110"/>
                <a:gd name="T13" fmla="*/ 93 h 119"/>
                <a:gd name="T14" fmla="*/ 13 w 110"/>
                <a:gd name="T15" fmla="*/ 92 h 119"/>
                <a:gd name="T16" fmla="*/ 14 w 110"/>
                <a:gd name="T17" fmla="*/ 83 h 119"/>
                <a:gd name="T18" fmla="*/ 9 w 110"/>
                <a:gd name="T19" fmla="*/ 73 h 119"/>
                <a:gd name="T20" fmla="*/ 6 w 110"/>
                <a:gd name="T21" fmla="*/ 72 h 119"/>
                <a:gd name="T22" fmla="*/ 3 w 110"/>
                <a:gd name="T23" fmla="*/ 54 h 119"/>
                <a:gd name="T24" fmla="*/ 13 w 110"/>
                <a:gd name="T25" fmla="*/ 53 h 119"/>
                <a:gd name="T26" fmla="*/ 25 w 110"/>
                <a:gd name="T27" fmla="*/ 15 h 119"/>
                <a:gd name="T28" fmla="*/ 22 w 110"/>
                <a:gd name="T29" fmla="*/ 4 h 119"/>
                <a:gd name="T30" fmla="*/ 43 w 110"/>
                <a:gd name="T31" fmla="*/ 33 h 119"/>
                <a:gd name="T32" fmla="*/ 50 w 110"/>
                <a:gd name="T33" fmla="*/ 23 h 119"/>
                <a:gd name="T34" fmla="*/ 53 w 110"/>
                <a:gd name="T35" fmla="*/ 0 h 119"/>
                <a:gd name="T36" fmla="*/ 50 w 110"/>
                <a:gd name="T37" fmla="*/ 30 h 119"/>
                <a:gd name="T38" fmla="*/ 54 w 110"/>
                <a:gd name="T39" fmla="*/ 40 h 119"/>
                <a:gd name="T40" fmla="*/ 65 w 110"/>
                <a:gd name="T41" fmla="*/ 49 h 119"/>
                <a:gd name="T42" fmla="*/ 73 w 110"/>
                <a:gd name="T43" fmla="*/ 73 h 119"/>
                <a:gd name="T44" fmla="*/ 101 w 110"/>
                <a:gd name="T45" fmla="*/ 100 h 119"/>
                <a:gd name="T46" fmla="*/ 104 w 110"/>
                <a:gd name="T47" fmla="*/ 101 h 119"/>
                <a:gd name="T48" fmla="*/ 110 w 110"/>
                <a:gd name="T49" fmla="*/ 106 h 119"/>
                <a:gd name="T50" fmla="*/ 103 w 110"/>
                <a:gd name="T51" fmla="*/ 102 h 119"/>
                <a:gd name="T52" fmla="*/ 85 w 110"/>
                <a:gd name="T53" fmla="*/ 97 h 119"/>
                <a:gd name="T54" fmla="*/ 70 w 110"/>
                <a:gd name="T55" fmla="*/ 91 h 119"/>
                <a:gd name="T56" fmla="*/ 64 w 110"/>
                <a:gd name="T57" fmla="*/ 112 h 119"/>
                <a:gd name="T58" fmla="*/ 63 w 110"/>
                <a:gd name="T59" fmla="*/ 112 h 119"/>
                <a:gd name="T60" fmla="*/ 65 w 110"/>
                <a:gd name="T61" fmla="*/ 115 h 119"/>
                <a:gd name="T62" fmla="*/ 58 w 110"/>
                <a:gd name="T63" fmla="*/ 113 h 119"/>
                <a:gd name="T64" fmla="*/ 50 w 110"/>
                <a:gd name="T65" fmla="*/ 116 h 119"/>
                <a:gd name="T66" fmla="*/ 46 w 110"/>
                <a:gd name="T67" fmla="*/ 101 h 119"/>
                <a:gd name="T68" fmla="*/ 40 w 110"/>
                <a:gd name="T69" fmla="*/ 98 h 119"/>
                <a:gd name="T70" fmla="*/ 29 w 110"/>
                <a:gd name="T71" fmla="*/ 93 h 119"/>
                <a:gd name="T72" fmla="*/ 31 w 110"/>
                <a:gd name="T73" fmla="*/ 94 h 119"/>
                <a:gd name="T74" fmla="*/ 25 w 110"/>
                <a:gd name="T75" fmla="*/ 98 h 119"/>
                <a:gd name="T76" fmla="*/ 22 w 110"/>
                <a:gd name="T77" fmla="*/ 100 h 119"/>
                <a:gd name="T78" fmla="*/ 36 w 110"/>
                <a:gd name="T79" fmla="*/ 66 h 119"/>
                <a:gd name="T80" fmla="*/ 39 w 110"/>
                <a:gd name="T81" fmla="*/ 65 h 119"/>
                <a:gd name="T82" fmla="*/ 33 w 110"/>
                <a:gd name="T83" fmla="*/ 60 h 119"/>
                <a:gd name="T84" fmla="*/ 27 w 110"/>
                <a:gd name="T85" fmla="*/ 5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119">
                  <a:moveTo>
                    <a:pt x="61" y="107"/>
                  </a:moveTo>
                  <a:cubicBezTo>
                    <a:pt x="62" y="106"/>
                    <a:pt x="62" y="107"/>
                    <a:pt x="64" y="107"/>
                  </a:cubicBezTo>
                  <a:cubicBezTo>
                    <a:pt x="65" y="108"/>
                    <a:pt x="63" y="105"/>
                    <a:pt x="65" y="106"/>
                  </a:cubicBezTo>
                  <a:cubicBezTo>
                    <a:pt x="66" y="106"/>
                    <a:pt x="66" y="107"/>
                    <a:pt x="66" y="107"/>
                  </a:cubicBezTo>
                  <a:cubicBezTo>
                    <a:pt x="67" y="109"/>
                    <a:pt x="65" y="108"/>
                    <a:pt x="66" y="110"/>
                  </a:cubicBezTo>
                  <a:cubicBezTo>
                    <a:pt x="71" y="106"/>
                    <a:pt x="71" y="94"/>
                    <a:pt x="68" y="88"/>
                  </a:cubicBezTo>
                  <a:cubicBezTo>
                    <a:pt x="66" y="88"/>
                    <a:pt x="65" y="87"/>
                    <a:pt x="66" y="85"/>
                  </a:cubicBezTo>
                  <a:cubicBezTo>
                    <a:pt x="64" y="86"/>
                    <a:pt x="64" y="85"/>
                    <a:pt x="63" y="85"/>
                  </a:cubicBezTo>
                  <a:cubicBezTo>
                    <a:pt x="63" y="87"/>
                    <a:pt x="62" y="88"/>
                    <a:pt x="63" y="90"/>
                  </a:cubicBezTo>
                  <a:cubicBezTo>
                    <a:pt x="65" y="90"/>
                    <a:pt x="66" y="92"/>
                    <a:pt x="66" y="93"/>
                  </a:cubicBezTo>
                  <a:cubicBezTo>
                    <a:pt x="63" y="91"/>
                    <a:pt x="56" y="87"/>
                    <a:pt x="53" y="92"/>
                  </a:cubicBezTo>
                  <a:cubicBezTo>
                    <a:pt x="54" y="95"/>
                    <a:pt x="55" y="97"/>
                    <a:pt x="57" y="97"/>
                  </a:cubicBezTo>
                  <a:cubicBezTo>
                    <a:pt x="56" y="101"/>
                    <a:pt x="60" y="104"/>
                    <a:pt x="61" y="107"/>
                  </a:cubicBezTo>
                  <a:close/>
                  <a:moveTo>
                    <a:pt x="28" y="93"/>
                  </a:moveTo>
                  <a:cubicBezTo>
                    <a:pt x="29" y="93"/>
                    <a:pt x="30" y="93"/>
                    <a:pt x="30" y="93"/>
                  </a:cubicBezTo>
                  <a:cubicBezTo>
                    <a:pt x="31" y="91"/>
                    <a:pt x="30" y="91"/>
                    <a:pt x="29" y="91"/>
                  </a:cubicBezTo>
                  <a:cubicBezTo>
                    <a:pt x="28" y="91"/>
                    <a:pt x="28" y="92"/>
                    <a:pt x="28" y="93"/>
                  </a:cubicBezTo>
                  <a:close/>
                  <a:moveTo>
                    <a:pt x="22" y="100"/>
                  </a:moveTo>
                  <a:cubicBezTo>
                    <a:pt x="21" y="99"/>
                    <a:pt x="22" y="101"/>
                    <a:pt x="21" y="101"/>
                  </a:cubicBezTo>
                  <a:cubicBezTo>
                    <a:pt x="20" y="99"/>
                    <a:pt x="21" y="98"/>
                    <a:pt x="22" y="98"/>
                  </a:cubicBezTo>
                  <a:cubicBezTo>
                    <a:pt x="22" y="96"/>
                    <a:pt x="23" y="94"/>
                    <a:pt x="22" y="93"/>
                  </a:cubicBezTo>
                  <a:cubicBezTo>
                    <a:pt x="23" y="98"/>
                    <a:pt x="16" y="102"/>
                    <a:pt x="14" y="97"/>
                  </a:cubicBezTo>
                  <a:cubicBezTo>
                    <a:pt x="11" y="98"/>
                    <a:pt x="11" y="102"/>
                    <a:pt x="7" y="102"/>
                  </a:cubicBezTo>
                  <a:cubicBezTo>
                    <a:pt x="9" y="99"/>
                    <a:pt x="14" y="96"/>
                    <a:pt x="13" y="92"/>
                  </a:cubicBezTo>
                  <a:cubicBezTo>
                    <a:pt x="14" y="93"/>
                    <a:pt x="15" y="91"/>
                    <a:pt x="16" y="91"/>
                  </a:cubicBezTo>
                  <a:cubicBezTo>
                    <a:pt x="15" y="91"/>
                    <a:pt x="14" y="90"/>
                    <a:pt x="15" y="89"/>
                  </a:cubicBezTo>
                  <a:cubicBezTo>
                    <a:pt x="19" y="89"/>
                    <a:pt x="17" y="82"/>
                    <a:pt x="14" y="83"/>
                  </a:cubicBezTo>
                  <a:cubicBezTo>
                    <a:pt x="14" y="80"/>
                    <a:pt x="14" y="78"/>
                    <a:pt x="12" y="78"/>
                  </a:cubicBezTo>
                  <a:cubicBezTo>
                    <a:pt x="12" y="76"/>
                    <a:pt x="12" y="74"/>
                    <a:pt x="12" y="73"/>
                  </a:cubicBezTo>
                  <a:cubicBezTo>
                    <a:pt x="11" y="73"/>
                    <a:pt x="9" y="72"/>
                    <a:pt x="9" y="73"/>
                  </a:cubicBezTo>
                  <a:cubicBezTo>
                    <a:pt x="8" y="73"/>
                    <a:pt x="8" y="72"/>
                    <a:pt x="7" y="72"/>
                  </a:cubicBezTo>
                  <a:cubicBezTo>
                    <a:pt x="5" y="73"/>
                    <a:pt x="6" y="77"/>
                    <a:pt x="3" y="78"/>
                  </a:cubicBezTo>
                  <a:cubicBezTo>
                    <a:pt x="4" y="75"/>
                    <a:pt x="5" y="73"/>
                    <a:pt x="6" y="72"/>
                  </a:cubicBezTo>
                  <a:cubicBezTo>
                    <a:pt x="4" y="69"/>
                    <a:pt x="1" y="68"/>
                    <a:pt x="0" y="65"/>
                  </a:cubicBezTo>
                  <a:cubicBezTo>
                    <a:pt x="0" y="63"/>
                    <a:pt x="2" y="63"/>
                    <a:pt x="0" y="61"/>
                  </a:cubicBezTo>
                  <a:cubicBezTo>
                    <a:pt x="1" y="58"/>
                    <a:pt x="4" y="58"/>
                    <a:pt x="3" y="54"/>
                  </a:cubicBezTo>
                  <a:cubicBezTo>
                    <a:pt x="4" y="54"/>
                    <a:pt x="5" y="54"/>
                    <a:pt x="5" y="53"/>
                  </a:cubicBezTo>
                  <a:cubicBezTo>
                    <a:pt x="6" y="54"/>
                    <a:pt x="8" y="53"/>
                    <a:pt x="9" y="52"/>
                  </a:cubicBezTo>
                  <a:cubicBezTo>
                    <a:pt x="11" y="52"/>
                    <a:pt x="11" y="54"/>
                    <a:pt x="13" y="53"/>
                  </a:cubicBezTo>
                  <a:cubicBezTo>
                    <a:pt x="16" y="50"/>
                    <a:pt x="18" y="46"/>
                    <a:pt x="21" y="43"/>
                  </a:cubicBezTo>
                  <a:cubicBezTo>
                    <a:pt x="27" y="44"/>
                    <a:pt x="29" y="38"/>
                    <a:pt x="26" y="33"/>
                  </a:cubicBezTo>
                  <a:cubicBezTo>
                    <a:pt x="29" y="28"/>
                    <a:pt x="24" y="22"/>
                    <a:pt x="25" y="15"/>
                  </a:cubicBezTo>
                  <a:cubicBezTo>
                    <a:pt x="24" y="14"/>
                    <a:pt x="24" y="13"/>
                    <a:pt x="23" y="12"/>
                  </a:cubicBezTo>
                  <a:cubicBezTo>
                    <a:pt x="23" y="10"/>
                    <a:pt x="24" y="7"/>
                    <a:pt x="22" y="6"/>
                  </a:cubicBezTo>
                  <a:cubicBezTo>
                    <a:pt x="23" y="5"/>
                    <a:pt x="23" y="5"/>
                    <a:pt x="22" y="4"/>
                  </a:cubicBezTo>
                  <a:cubicBezTo>
                    <a:pt x="25" y="5"/>
                    <a:pt x="24" y="10"/>
                    <a:pt x="27" y="11"/>
                  </a:cubicBezTo>
                  <a:cubicBezTo>
                    <a:pt x="26" y="18"/>
                    <a:pt x="31" y="27"/>
                    <a:pt x="32" y="34"/>
                  </a:cubicBezTo>
                  <a:cubicBezTo>
                    <a:pt x="35" y="38"/>
                    <a:pt x="42" y="39"/>
                    <a:pt x="43" y="33"/>
                  </a:cubicBezTo>
                  <a:cubicBezTo>
                    <a:pt x="44" y="33"/>
                    <a:pt x="44" y="33"/>
                    <a:pt x="45" y="33"/>
                  </a:cubicBezTo>
                  <a:cubicBezTo>
                    <a:pt x="46" y="32"/>
                    <a:pt x="45" y="31"/>
                    <a:pt x="47" y="31"/>
                  </a:cubicBezTo>
                  <a:cubicBezTo>
                    <a:pt x="47" y="28"/>
                    <a:pt x="49" y="26"/>
                    <a:pt x="50" y="23"/>
                  </a:cubicBezTo>
                  <a:cubicBezTo>
                    <a:pt x="50" y="20"/>
                    <a:pt x="49" y="17"/>
                    <a:pt x="50" y="15"/>
                  </a:cubicBezTo>
                  <a:cubicBezTo>
                    <a:pt x="50" y="10"/>
                    <a:pt x="53" y="6"/>
                    <a:pt x="52" y="1"/>
                  </a:cubicBezTo>
                  <a:cubicBezTo>
                    <a:pt x="53" y="1"/>
                    <a:pt x="53" y="0"/>
                    <a:pt x="53" y="0"/>
                  </a:cubicBezTo>
                  <a:cubicBezTo>
                    <a:pt x="53" y="8"/>
                    <a:pt x="51" y="19"/>
                    <a:pt x="51" y="28"/>
                  </a:cubicBezTo>
                  <a:cubicBezTo>
                    <a:pt x="49" y="27"/>
                    <a:pt x="50" y="30"/>
                    <a:pt x="48" y="29"/>
                  </a:cubicBezTo>
                  <a:cubicBezTo>
                    <a:pt x="48" y="30"/>
                    <a:pt x="49" y="30"/>
                    <a:pt x="50" y="30"/>
                  </a:cubicBezTo>
                  <a:cubicBezTo>
                    <a:pt x="49" y="34"/>
                    <a:pt x="53" y="35"/>
                    <a:pt x="51" y="38"/>
                  </a:cubicBezTo>
                  <a:cubicBezTo>
                    <a:pt x="51" y="40"/>
                    <a:pt x="52" y="40"/>
                    <a:pt x="52" y="41"/>
                  </a:cubicBezTo>
                  <a:cubicBezTo>
                    <a:pt x="54" y="41"/>
                    <a:pt x="53" y="40"/>
                    <a:pt x="54" y="40"/>
                  </a:cubicBezTo>
                  <a:cubicBezTo>
                    <a:pt x="57" y="42"/>
                    <a:pt x="59" y="45"/>
                    <a:pt x="63" y="46"/>
                  </a:cubicBezTo>
                  <a:cubicBezTo>
                    <a:pt x="63" y="47"/>
                    <a:pt x="63" y="48"/>
                    <a:pt x="63" y="49"/>
                  </a:cubicBezTo>
                  <a:cubicBezTo>
                    <a:pt x="64" y="49"/>
                    <a:pt x="64" y="49"/>
                    <a:pt x="65" y="49"/>
                  </a:cubicBezTo>
                  <a:cubicBezTo>
                    <a:pt x="66" y="54"/>
                    <a:pt x="71" y="57"/>
                    <a:pt x="68" y="62"/>
                  </a:cubicBezTo>
                  <a:cubicBezTo>
                    <a:pt x="70" y="63"/>
                    <a:pt x="72" y="65"/>
                    <a:pt x="74" y="65"/>
                  </a:cubicBezTo>
                  <a:cubicBezTo>
                    <a:pt x="71" y="66"/>
                    <a:pt x="69" y="73"/>
                    <a:pt x="73" y="73"/>
                  </a:cubicBezTo>
                  <a:cubicBezTo>
                    <a:pt x="69" y="73"/>
                    <a:pt x="62" y="77"/>
                    <a:pt x="68" y="80"/>
                  </a:cubicBezTo>
                  <a:cubicBezTo>
                    <a:pt x="68" y="81"/>
                    <a:pt x="68" y="81"/>
                    <a:pt x="68" y="82"/>
                  </a:cubicBezTo>
                  <a:cubicBezTo>
                    <a:pt x="78" y="89"/>
                    <a:pt x="90" y="94"/>
                    <a:pt x="101" y="100"/>
                  </a:cubicBezTo>
                  <a:cubicBezTo>
                    <a:pt x="102" y="100"/>
                    <a:pt x="102" y="99"/>
                    <a:pt x="104" y="99"/>
                  </a:cubicBezTo>
                  <a:cubicBezTo>
                    <a:pt x="104" y="100"/>
                    <a:pt x="105" y="100"/>
                    <a:pt x="105" y="100"/>
                  </a:cubicBezTo>
                  <a:cubicBezTo>
                    <a:pt x="105" y="101"/>
                    <a:pt x="104" y="101"/>
                    <a:pt x="104" y="101"/>
                  </a:cubicBezTo>
                  <a:cubicBezTo>
                    <a:pt x="106" y="102"/>
                    <a:pt x="108" y="102"/>
                    <a:pt x="110" y="103"/>
                  </a:cubicBezTo>
                  <a:cubicBezTo>
                    <a:pt x="110" y="104"/>
                    <a:pt x="110" y="104"/>
                    <a:pt x="110" y="105"/>
                  </a:cubicBezTo>
                  <a:cubicBezTo>
                    <a:pt x="110" y="105"/>
                    <a:pt x="110" y="105"/>
                    <a:pt x="110" y="106"/>
                  </a:cubicBezTo>
                  <a:cubicBezTo>
                    <a:pt x="108" y="106"/>
                    <a:pt x="106" y="105"/>
                    <a:pt x="103" y="104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3" y="103"/>
                    <a:pt x="103" y="102"/>
                    <a:pt x="103" y="102"/>
                  </a:cubicBezTo>
                  <a:cubicBezTo>
                    <a:pt x="97" y="101"/>
                    <a:pt x="94" y="97"/>
                    <a:pt x="88" y="96"/>
                  </a:cubicBezTo>
                  <a:cubicBezTo>
                    <a:pt x="88" y="95"/>
                    <a:pt x="88" y="94"/>
                    <a:pt x="87" y="94"/>
                  </a:cubicBezTo>
                  <a:cubicBezTo>
                    <a:pt x="86" y="95"/>
                    <a:pt x="86" y="96"/>
                    <a:pt x="85" y="97"/>
                  </a:cubicBezTo>
                  <a:cubicBezTo>
                    <a:pt x="84" y="96"/>
                    <a:pt x="84" y="95"/>
                    <a:pt x="84" y="93"/>
                  </a:cubicBezTo>
                  <a:cubicBezTo>
                    <a:pt x="79" y="90"/>
                    <a:pt x="75" y="87"/>
                    <a:pt x="68" y="85"/>
                  </a:cubicBezTo>
                  <a:cubicBezTo>
                    <a:pt x="70" y="86"/>
                    <a:pt x="75" y="90"/>
                    <a:pt x="70" y="91"/>
                  </a:cubicBezTo>
                  <a:cubicBezTo>
                    <a:pt x="70" y="91"/>
                    <a:pt x="71" y="91"/>
                    <a:pt x="71" y="91"/>
                  </a:cubicBezTo>
                  <a:cubicBezTo>
                    <a:pt x="71" y="100"/>
                    <a:pt x="70" y="107"/>
                    <a:pt x="66" y="112"/>
                  </a:cubicBezTo>
                  <a:cubicBezTo>
                    <a:pt x="66" y="112"/>
                    <a:pt x="65" y="112"/>
                    <a:pt x="64" y="112"/>
                  </a:cubicBezTo>
                  <a:cubicBezTo>
                    <a:pt x="64" y="111"/>
                    <a:pt x="66" y="112"/>
                    <a:pt x="65" y="111"/>
                  </a:cubicBezTo>
                  <a:cubicBezTo>
                    <a:pt x="65" y="110"/>
                    <a:pt x="63" y="111"/>
                    <a:pt x="63" y="110"/>
                  </a:cubicBezTo>
                  <a:cubicBezTo>
                    <a:pt x="63" y="111"/>
                    <a:pt x="63" y="111"/>
                    <a:pt x="63" y="112"/>
                  </a:cubicBezTo>
                  <a:cubicBezTo>
                    <a:pt x="63" y="113"/>
                    <a:pt x="65" y="112"/>
                    <a:pt x="64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5" y="116"/>
                    <a:pt x="65" y="117"/>
                    <a:pt x="66" y="118"/>
                  </a:cubicBezTo>
                  <a:cubicBezTo>
                    <a:pt x="64" y="119"/>
                    <a:pt x="64" y="119"/>
                    <a:pt x="64" y="119"/>
                  </a:cubicBezTo>
                  <a:cubicBezTo>
                    <a:pt x="63" y="116"/>
                    <a:pt x="60" y="114"/>
                    <a:pt x="58" y="113"/>
                  </a:cubicBezTo>
                  <a:cubicBezTo>
                    <a:pt x="62" y="107"/>
                    <a:pt x="54" y="101"/>
                    <a:pt x="51" y="97"/>
                  </a:cubicBezTo>
                  <a:cubicBezTo>
                    <a:pt x="49" y="96"/>
                    <a:pt x="50" y="98"/>
                    <a:pt x="49" y="98"/>
                  </a:cubicBezTo>
                  <a:cubicBezTo>
                    <a:pt x="51" y="102"/>
                    <a:pt x="49" y="110"/>
                    <a:pt x="50" y="116"/>
                  </a:cubicBezTo>
                  <a:cubicBezTo>
                    <a:pt x="48" y="111"/>
                    <a:pt x="49" y="103"/>
                    <a:pt x="48" y="97"/>
                  </a:cubicBezTo>
                  <a:cubicBezTo>
                    <a:pt x="48" y="96"/>
                    <a:pt x="47" y="96"/>
                    <a:pt x="46" y="96"/>
                  </a:cubicBezTo>
                  <a:cubicBezTo>
                    <a:pt x="45" y="98"/>
                    <a:pt x="48" y="99"/>
                    <a:pt x="46" y="101"/>
                  </a:cubicBezTo>
                  <a:cubicBezTo>
                    <a:pt x="45" y="100"/>
                    <a:pt x="45" y="99"/>
                    <a:pt x="44" y="98"/>
                  </a:cubicBezTo>
                  <a:cubicBezTo>
                    <a:pt x="42" y="98"/>
                    <a:pt x="42" y="99"/>
                    <a:pt x="42" y="101"/>
                  </a:cubicBezTo>
                  <a:cubicBezTo>
                    <a:pt x="41" y="101"/>
                    <a:pt x="40" y="100"/>
                    <a:pt x="40" y="98"/>
                  </a:cubicBezTo>
                  <a:cubicBezTo>
                    <a:pt x="36" y="99"/>
                    <a:pt x="34" y="97"/>
                    <a:pt x="31" y="96"/>
                  </a:cubicBezTo>
                  <a:cubicBezTo>
                    <a:pt x="32" y="95"/>
                    <a:pt x="31" y="93"/>
                    <a:pt x="32" y="93"/>
                  </a:cubicBezTo>
                  <a:cubicBezTo>
                    <a:pt x="32" y="92"/>
                    <a:pt x="30" y="94"/>
                    <a:pt x="29" y="93"/>
                  </a:cubicBezTo>
                  <a:cubicBezTo>
                    <a:pt x="28" y="94"/>
                    <a:pt x="28" y="96"/>
                    <a:pt x="29" y="96"/>
                  </a:cubicBezTo>
                  <a:cubicBezTo>
                    <a:pt x="30" y="96"/>
                    <a:pt x="28" y="96"/>
                    <a:pt x="29" y="95"/>
                  </a:cubicBezTo>
                  <a:cubicBezTo>
                    <a:pt x="30" y="95"/>
                    <a:pt x="29" y="94"/>
                    <a:pt x="31" y="94"/>
                  </a:cubicBezTo>
                  <a:cubicBezTo>
                    <a:pt x="30" y="95"/>
                    <a:pt x="30" y="96"/>
                    <a:pt x="31" y="97"/>
                  </a:cubicBezTo>
                  <a:cubicBezTo>
                    <a:pt x="30" y="99"/>
                    <a:pt x="28" y="100"/>
                    <a:pt x="25" y="101"/>
                  </a:cubicBezTo>
                  <a:cubicBezTo>
                    <a:pt x="25" y="100"/>
                    <a:pt x="25" y="99"/>
                    <a:pt x="25" y="98"/>
                  </a:cubicBezTo>
                  <a:cubicBezTo>
                    <a:pt x="22" y="98"/>
                    <a:pt x="24" y="101"/>
                    <a:pt x="24" y="103"/>
                  </a:cubicBezTo>
                  <a:cubicBezTo>
                    <a:pt x="25" y="105"/>
                    <a:pt x="26" y="109"/>
                    <a:pt x="29" y="110"/>
                  </a:cubicBezTo>
                  <a:cubicBezTo>
                    <a:pt x="25" y="110"/>
                    <a:pt x="23" y="104"/>
                    <a:pt x="22" y="100"/>
                  </a:cubicBezTo>
                  <a:close/>
                  <a:moveTo>
                    <a:pt x="39" y="65"/>
                  </a:moveTo>
                  <a:cubicBezTo>
                    <a:pt x="39" y="66"/>
                    <a:pt x="39" y="66"/>
                    <a:pt x="38" y="66"/>
                  </a:cubicBezTo>
                  <a:cubicBezTo>
                    <a:pt x="37" y="66"/>
                    <a:pt x="36" y="65"/>
                    <a:pt x="36" y="66"/>
                  </a:cubicBezTo>
                  <a:cubicBezTo>
                    <a:pt x="38" y="66"/>
                    <a:pt x="36" y="68"/>
                    <a:pt x="38" y="68"/>
                  </a:cubicBezTo>
                  <a:cubicBezTo>
                    <a:pt x="38" y="67"/>
                    <a:pt x="38" y="66"/>
                    <a:pt x="38" y="66"/>
                  </a:cubicBezTo>
                  <a:cubicBezTo>
                    <a:pt x="39" y="66"/>
                    <a:pt x="39" y="66"/>
                    <a:pt x="39" y="65"/>
                  </a:cubicBezTo>
                  <a:close/>
                  <a:moveTo>
                    <a:pt x="33" y="60"/>
                  </a:moveTo>
                  <a:cubicBezTo>
                    <a:pt x="34" y="60"/>
                    <a:pt x="34" y="56"/>
                    <a:pt x="33" y="57"/>
                  </a:cubicBezTo>
                  <a:cubicBezTo>
                    <a:pt x="33" y="58"/>
                    <a:pt x="33" y="59"/>
                    <a:pt x="33" y="60"/>
                  </a:cubicBezTo>
                  <a:close/>
                  <a:moveTo>
                    <a:pt x="29" y="57"/>
                  </a:moveTo>
                  <a:cubicBezTo>
                    <a:pt x="29" y="57"/>
                    <a:pt x="29" y="57"/>
                    <a:pt x="28" y="57"/>
                  </a:cubicBezTo>
                  <a:cubicBezTo>
                    <a:pt x="29" y="59"/>
                    <a:pt x="27" y="57"/>
                    <a:pt x="27" y="59"/>
                  </a:cubicBezTo>
                  <a:cubicBezTo>
                    <a:pt x="28" y="58"/>
                    <a:pt x="29" y="58"/>
                    <a:pt x="29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86" name="Freeform 56"/>
            <p:cNvSpPr/>
            <p:nvPr/>
          </p:nvSpPr>
          <p:spPr bwMode="auto">
            <a:xfrm>
              <a:off x="3887" y="1090"/>
              <a:ext cx="39" cy="59"/>
            </a:xfrm>
            <a:custGeom>
              <a:avLst/>
              <a:gdLst>
                <a:gd name="T0" fmla="*/ 2 w 2"/>
                <a:gd name="T1" fmla="*/ 0 h 3"/>
                <a:gd name="T2" fmla="*/ 1 w 2"/>
                <a:gd name="T3" fmla="*/ 2 h 3"/>
                <a:gd name="T4" fmla="*/ 0 w 2"/>
                <a:gd name="T5" fmla="*/ 0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1"/>
                    <a:pt x="2" y="3"/>
                    <a:pt x="1" y="2"/>
                  </a:cubicBezTo>
                  <a:cubicBezTo>
                    <a:pt x="0" y="3"/>
                    <a:pt x="1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87" name="Freeform 57"/>
            <p:cNvSpPr/>
            <p:nvPr/>
          </p:nvSpPr>
          <p:spPr bwMode="auto">
            <a:xfrm>
              <a:off x="3809" y="934"/>
              <a:ext cx="98" cy="78"/>
            </a:xfrm>
            <a:custGeom>
              <a:avLst/>
              <a:gdLst>
                <a:gd name="T0" fmla="*/ 4 w 5"/>
                <a:gd name="T1" fmla="*/ 0 h 4"/>
                <a:gd name="T2" fmla="*/ 4 w 5"/>
                <a:gd name="T3" fmla="*/ 3 h 4"/>
                <a:gd name="T4" fmla="*/ 1 w 5"/>
                <a:gd name="T5" fmla="*/ 0 h 4"/>
                <a:gd name="T6" fmla="*/ 4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4" y="0"/>
                  </a:moveTo>
                  <a:cubicBezTo>
                    <a:pt x="3" y="2"/>
                    <a:pt x="5" y="1"/>
                    <a:pt x="4" y="3"/>
                  </a:cubicBezTo>
                  <a:cubicBezTo>
                    <a:pt x="1" y="4"/>
                    <a:pt x="0" y="3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88" name="Freeform 58"/>
            <p:cNvSpPr/>
            <p:nvPr/>
          </p:nvSpPr>
          <p:spPr bwMode="auto">
            <a:xfrm>
              <a:off x="3828" y="1911"/>
              <a:ext cx="39" cy="39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1 h 2"/>
                <a:gd name="T4" fmla="*/ 1 w 2"/>
                <a:gd name="T5" fmla="*/ 0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2" y="1"/>
                    <a:pt x="2" y="1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89" name="Freeform 59"/>
            <p:cNvSpPr/>
            <p:nvPr/>
          </p:nvSpPr>
          <p:spPr bwMode="auto">
            <a:xfrm>
              <a:off x="3770" y="1852"/>
              <a:ext cx="39" cy="2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1"/>
                    <a:pt x="2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0" name="Freeform 60"/>
            <p:cNvSpPr/>
            <p:nvPr/>
          </p:nvSpPr>
          <p:spPr bwMode="auto">
            <a:xfrm>
              <a:off x="3691" y="2771"/>
              <a:ext cx="59" cy="78"/>
            </a:xfrm>
            <a:custGeom>
              <a:avLst/>
              <a:gdLst>
                <a:gd name="T0" fmla="*/ 2 w 3"/>
                <a:gd name="T1" fmla="*/ 0 h 4"/>
                <a:gd name="T2" fmla="*/ 3 w 3"/>
                <a:gd name="T3" fmla="*/ 3 h 4"/>
                <a:gd name="T4" fmla="*/ 1 w 3"/>
                <a:gd name="T5" fmla="*/ 3 h 4"/>
                <a:gd name="T6" fmla="*/ 2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2" y="1"/>
                    <a:pt x="3" y="2"/>
                    <a:pt x="3" y="3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0" y="1"/>
                    <a:pt x="2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1" name="Freeform 61"/>
            <p:cNvSpPr/>
            <p:nvPr/>
          </p:nvSpPr>
          <p:spPr bwMode="auto">
            <a:xfrm>
              <a:off x="3672" y="211"/>
              <a:ext cx="39" cy="39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0 w 2"/>
                <a:gd name="T5" fmla="*/ 0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1" y="2"/>
                    <a:pt x="0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2" name="Freeform 62"/>
            <p:cNvSpPr/>
            <p:nvPr/>
          </p:nvSpPr>
          <p:spPr bwMode="auto">
            <a:xfrm>
              <a:off x="3593" y="2204"/>
              <a:ext cx="98" cy="137"/>
            </a:xfrm>
            <a:custGeom>
              <a:avLst/>
              <a:gdLst>
                <a:gd name="T0" fmla="*/ 5 w 5"/>
                <a:gd name="T1" fmla="*/ 2 h 7"/>
                <a:gd name="T2" fmla="*/ 5 w 5"/>
                <a:gd name="T3" fmla="*/ 5 h 7"/>
                <a:gd name="T4" fmla="*/ 2 w 5"/>
                <a:gd name="T5" fmla="*/ 7 h 7"/>
                <a:gd name="T6" fmla="*/ 0 w 5"/>
                <a:gd name="T7" fmla="*/ 5 h 7"/>
                <a:gd name="T8" fmla="*/ 4 w 5"/>
                <a:gd name="T9" fmla="*/ 1 h 7"/>
                <a:gd name="T10" fmla="*/ 5 w 5"/>
                <a:gd name="T11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5" y="2"/>
                  </a:moveTo>
                  <a:cubicBezTo>
                    <a:pt x="5" y="4"/>
                    <a:pt x="4" y="3"/>
                    <a:pt x="5" y="5"/>
                  </a:cubicBezTo>
                  <a:cubicBezTo>
                    <a:pt x="4" y="5"/>
                    <a:pt x="3" y="6"/>
                    <a:pt x="2" y="7"/>
                  </a:cubicBezTo>
                  <a:cubicBezTo>
                    <a:pt x="2" y="5"/>
                    <a:pt x="1" y="5"/>
                    <a:pt x="0" y="5"/>
                  </a:cubicBezTo>
                  <a:cubicBezTo>
                    <a:pt x="0" y="2"/>
                    <a:pt x="1" y="0"/>
                    <a:pt x="4" y="1"/>
                  </a:cubicBezTo>
                  <a:cubicBezTo>
                    <a:pt x="4" y="2"/>
                    <a:pt x="5" y="2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3" name="Freeform 63"/>
            <p:cNvSpPr/>
            <p:nvPr/>
          </p:nvSpPr>
          <p:spPr bwMode="auto">
            <a:xfrm>
              <a:off x="3632" y="1364"/>
              <a:ext cx="40" cy="39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2" y="0"/>
                    <a:pt x="2" y="0"/>
                    <a:pt x="2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4" name="Freeform 64"/>
            <p:cNvSpPr/>
            <p:nvPr/>
          </p:nvSpPr>
          <p:spPr bwMode="auto">
            <a:xfrm>
              <a:off x="3613" y="1852"/>
              <a:ext cx="78" cy="98"/>
            </a:xfrm>
            <a:custGeom>
              <a:avLst/>
              <a:gdLst>
                <a:gd name="T0" fmla="*/ 2 w 4"/>
                <a:gd name="T1" fmla="*/ 0 h 5"/>
                <a:gd name="T2" fmla="*/ 0 w 4"/>
                <a:gd name="T3" fmla="*/ 5 h 5"/>
                <a:gd name="T4" fmla="*/ 2 w 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4" y="1"/>
                    <a:pt x="2" y="5"/>
                    <a:pt x="0" y="5"/>
                  </a:cubicBezTo>
                  <a:cubicBezTo>
                    <a:pt x="0" y="2"/>
                    <a:pt x="2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5" name="Freeform 65"/>
            <p:cNvSpPr/>
            <p:nvPr/>
          </p:nvSpPr>
          <p:spPr bwMode="auto">
            <a:xfrm>
              <a:off x="3339" y="2439"/>
              <a:ext cx="97" cy="58"/>
            </a:xfrm>
            <a:custGeom>
              <a:avLst/>
              <a:gdLst>
                <a:gd name="T0" fmla="*/ 1 w 5"/>
                <a:gd name="T1" fmla="*/ 3 h 3"/>
                <a:gd name="T2" fmla="*/ 4 w 5"/>
                <a:gd name="T3" fmla="*/ 3 h 3"/>
                <a:gd name="T4" fmla="*/ 1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1" y="3"/>
                  </a:moveTo>
                  <a:cubicBezTo>
                    <a:pt x="0" y="0"/>
                    <a:pt x="5" y="0"/>
                    <a:pt x="4" y="3"/>
                  </a:cubicBezTo>
                  <a:cubicBezTo>
                    <a:pt x="3" y="3"/>
                    <a:pt x="2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6" name="Freeform 66"/>
            <p:cNvSpPr/>
            <p:nvPr/>
          </p:nvSpPr>
          <p:spPr bwMode="auto">
            <a:xfrm>
              <a:off x="3299" y="2497"/>
              <a:ext cx="79" cy="78"/>
            </a:xfrm>
            <a:custGeom>
              <a:avLst/>
              <a:gdLst>
                <a:gd name="T0" fmla="*/ 0 w 4"/>
                <a:gd name="T1" fmla="*/ 2 h 4"/>
                <a:gd name="T2" fmla="*/ 3 w 4"/>
                <a:gd name="T3" fmla="*/ 1 h 4"/>
                <a:gd name="T4" fmla="*/ 3 w 4"/>
                <a:gd name="T5" fmla="*/ 4 h 4"/>
                <a:gd name="T6" fmla="*/ 0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2" y="2"/>
                    <a:pt x="2" y="0"/>
                    <a:pt x="3" y="1"/>
                  </a:cubicBezTo>
                  <a:cubicBezTo>
                    <a:pt x="4" y="3"/>
                    <a:pt x="2" y="2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7" name="Freeform 67"/>
            <p:cNvSpPr/>
            <p:nvPr/>
          </p:nvSpPr>
          <p:spPr bwMode="auto">
            <a:xfrm>
              <a:off x="3221" y="3181"/>
              <a:ext cx="176" cy="195"/>
            </a:xfrm>
            <a:custGeom>
              <a:avLst/>
              <a:gdLst>
                <a:gd name="T0" fmla="*/ 6 w 9"/>
                <a:gd name="T1" fmla="*/ 1 h 10"/>
                <a:gd name="T2" fmla="*/ 9 w 9"/>
                <a:gd name="T3" fmla="*/ 6 h 10"/>
                <a:gd name="T4" fmla="*/ 2 w 9"/>
                <a:gd name="T5" fmla="*/ 9 h 10"/>
                <a:gd name="T6" fmla="*/ 1 w 9"/>
                <a:gd name="T7" fmla="*/ 2 h 10"/>
                <a:gd name="T8" fmla="*/ 6 w 9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6" y="1"/>
                  </a:moveTo>
                  <a:cubicBezTo>
                    <a:pt x="7" y="2"/>
                    <a:pt x="9" y="3"/>
                    <a:pt x="9" y="6"/>
                  </a:cubicBezTo>
                  <a:cubicBezTo>
                    <a:pt x="8" y="8"/>
                    <a:pt x="6" y="10"/>
                    <a:pt x="2" y="9"/>
                  </a:cubicBezTo>
                  <a:cubicBezTo>
                    <a:pt x="0" y="8"/>
                    <a:pt x="0" y="4"/>
                    <a:pt x="1" y="2"/>
                  </a:cubicBezTo>
                  <a:cubicBezTo>
                    <a:pt x="3" y="2"/>
                    <a:pt x="3" y="0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8" name="Freeform 68"/>
            <p:cNvSpPr/>
            <p:nvPr/>
          </p:nvSpPr>
          <p:spPr bwMode="auto">
            <a:xfrm>
              <a:off x="3241" y="1247"/>
              <a:ext cx="19" cy="39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9" name="Freeform 69"/>
            <p:cNvSpPr/>
            <p:nvPr/>
          </p:nvSpPr>
          <p:spPr bwMode="auto">
            <a:xfrm>
              <a:off x="3201" y="1462"/>
              <a:ext cx="40" cy="39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0" name="Freeform 70"/>
            <p:cNvSpPr/>
            <p:nvPr/>
          </p:nvSpPr>
          <p:spPr bwMode="auto">
            <a:xfrm>
              <a:off x="3084" y="1911"/>
              <a:ext cx="196" cy="176"/>
            </a:xfrm>
            <a:custGeom>
              <a:avLst/>
              <a:gdLst>
                <a:gd name="T0" fmla="*/ 2 w 10"/>
                <a:gd name="T1" fmla="*/ 3 h 9"/>
                <a:gd name="T2" fmla="*/ 4 w 10"/>
                <a:gd name="T3" fmla="*/ 5 h 9"/>
                <a:gd name="T4" fmla="*/ 4 w 10"/>
                <a:gd name="T5" fmla="*/ 2 h 9"/>
                <a:gd name="T6" fmla="*/ 7 w 10"/>
                <a:gd name="T7" fmla="*/ 9 h 9"/>
                <a:gd name="T8" fmla="*/ 4 w 10"/>
                <a:gd name="T9" fmla="*/ 9 h 9"/>
                <a:gd name="T10" fmla="*/ 2 w 10"/>
                <a:gd name="T11" fmla="*/ 8 h 9"/>
                <a:gd name="T12" fmla="*/ 2 w 10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2" y="3"/>
                  </a:moveTo>
                  <a:cubicBezTo>
                    <a:pt x="2" y="4"/>
                    <a:pt x="2" y="6"/>
                    <a:pt x="4" y="5"/>
                  </a:cubicBezTo>
                  <a:cubicBezTo>
                    <a:pt x="2" y="5"/>
                    <a:pt x="6" y="2"/>
                    <a:pt x="4" y="2"/>
                  </a:cubicBezTo>
                  <a:cubicBezTo>
                    <a:pt x="8" y="0"/>
                    <a:pt x="10" y="7"/>
                    <a:pt x="7" y="9"/>
                  </a:cubicBezTo>
                  <a:cubicBezTo>
                    <a:pt x="6" y="9"/>
                    <a:pt x="5" y="9"/>
                    <a:pt x="4" y="9"/>
                  </a:cubicBezTo>
                  <a:cubicBezTo>
                    <a:pt x="5" y="7"/>
                    <a:pt x="4" y="8"/>
                    <a:pt x="2" y="8"/>
                  </a:cubicBezTo>
                  <a:cubicBezTo>
                    <a:pt x="1" y="7"/>
                    <a:pt x="0" y="5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988060" y="89535"/>
            <a:ext cx="3056890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书籍定义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473200" y="1757045"/>
            <a:ext cx="2194560" cy="21399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书籍</a:t>
            </a:r>
            <a:r>
              <a:rPr lang="zh-CN" altLang="en-US" sz="1200" dirty="0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，是指装订成册的图书和文字，在狭义上的理解是带有文字和图像的纸张的集合；广义的书则是一切传播信息的媒体。不过有些人认为图书一词是“河图”与“洛书”的简称。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>
        <p:fade/>
      </p:transition>
    </mc:Choice>
    <mc:Fallback xmlns="">
      <p:transition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ldLvl="0" animBg="1"/>
      <p:bldP spid="4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grayscl/>
          </a:blip>
          <a:srcRect/>
          <a:stretch>
            <a:fillRect/>
          </a:stretch>
        </p:blipFill>
        <p:spPr>
          <a:xfrm>
            <a:off x="0" y="2785110"/>
            <a:ext cx="9133840" cy="2228215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486275"/>
            <a:ext cx="9144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" name="组合 101"/>
          <p:cNvGrpSpPr/>
          <p:nvPr/>
        </p:nvGrpSpPr>
        <p:grpSpPr>
          <a:xfrm>
            <a:off x="271145" y="0"/>
            <a:ext cx="519430" cy="598805"/>
            <a:chOff x="361911" y="0"/>
            <a:chExt cx="692189" cy="1524000"/>
          </a:xfrm>
        </p:grpSpPr>
        <p:grpSp>
          <p:nvGrpSpPr>
            <p:cNvPr id="103" name="组合 102"/>
            <p:cNvGrpSpPr/>
            <p:nvPr/>
          </p:nvGrpSpPr>
          <p:grpSpPr>
            <a:xfrm>
              <a:off x="442914" y="0"/>
              <a:ext cx="611186" cy="1440000"/>
              <a:chOff x="442913" y="0"/>
              <a:chExt cx="243256" cy="1440000"/>
            </a:xfrm>
          </p:grpSpPr>
          <p:sp>
            <p:nvSpPr>
              <p:cNvPr id="105" name="矩形 104"/>
              <p:cNvSpPr/>
              <p:nvPr/>
            </p:nvSpPr>
            <p:spPr>
              <a:xfrm>
                <a:off x="442913" y="0"/>
                <a:ext cx="204787" cy="144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106" name="直接连接符 105"/>
              <p:cNvCxnSpPr/>
              <p:nvPr/>
            </p:nvCxnSpPr>
            <p:spPr>
              <a:xfrm>
                <a:off x="686169" y="0"/>
                <a:ext cx="0" cy="144000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文本框 103"/>
            <p:cNvSpPr txBox="1"/>
            <p:nvPr/>
          </p:nvSpPr>
          <p:spPr>
            <a:xfrm>
              <a:off x="361911" y="215900"/>
              <a:ext cx="609600" cy="13081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988060" y="89535"/>
            <a:ext cx="3056890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书籍发展史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755015" y="1045210"/>
            <a:ext cx="591820" cy="1503680"/>
            <a:chOff x="2093" y="1646"/>
            <a:chExt cx="932" cy="2368"/>
          </a:xfrm>
        </p:grpSpPr>
        <p:sp>
          <p:nvSpPr>
            <p:cNvPr id="13" name="矩形 12"/>
            <p:cNvSpPr/>
            <p:nvPr/>
          </p:nvSpPr>
          <p:spPr>
            <a:xfrm>
              <a:off x="2211" y="1782"/>
              <a:ext cx="680" cy="2103"/>
            </a:xfrm>
            <a:prstGeom prst="rect">
              <a:avLst/>
            </a:prstGeom>
            <a:noFill/>
            <a:ln w="12700">
              <a:solidFill>
                <a:srgbClr val="A8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2093" y="1646"/>
              <a:ext cx="932" cy="2369"/>
            </a:xfrm>
            <a:prstGeom prst="rect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085340" y="1047115"/>
            <a:ext cx="591820" cy="1503680"/>
            <a:chOff x="2093" y="1646"/>
            <a:chExt cx="932" cy="2368"/>
          </a:xfrm>
        </p:grpSpPr>
        <p:sp>
          <p:nvSpPr>
            <p:cNvPr id="20" name="矩形 19"/>
            <p:cNvSpPr/>
            <p:nvPr/>
          </p:nvSpPr>
          <p:spPr>
            <a:xfrm>
              <a:off x="2211" y="1782"/>
              <a:ext cx="680" cy="2103"/>
            </a:xfrm>
            <a:prstGeom prst="rect">
              <a:avLst/>
            </a:prstGeom>
            <a:noFill/>
            <a:ln w="12700">
              <a:solidFill>
                <a:srgbClr val="A8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2093" y="1646"/>
              <a:ext cx="932" cy="2369"/>
            </a:xfrm>
            <a:prstGeom prst="rect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513455" y="1049020"/>
            <a:ext cx="591820" cy="1503680"/>
            <a:chOff x="2093" y="1646"/>
            <a:chExt cx="932" cy="2368"/>
          </a:xfrm>
        </p:grpSpPr>
        <p:sp>
          <p:nvSpPr>
            <p:cNvPr id="23" name="矩形 22"/>
            <p:cNvSpPr/>
            <p:nvPr/>
          </p:nvSpPr>
          <p:spPr>
            <a:xfrm>
              <a:off x="2211" y="1782"/>
              <a:ext cx="680" cy="2103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2093" y="1646"/>
              <a:ext cx="932" cy="2369"/>
            </a:xfrm>
            <a:prstGeom prst="rect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867275" y="1045210"/>
            <a:ext cx="591820" cy="1503680"/>
            <a:chOff x="2093" y="1646"/>
            <a:chExt cx="932" cy="2368"/>
          </a:xfrm>
        </p:grpSpPr>
        <p:sp>
          <p:nvSpPr>
            <p:cNvPr id="32" name="矩形 31"/>
            <p:cNvSpPr/>
            <p:nvPr/>
          </p:nvSpPr>
          <p:spPr>
            <a:xfrm>
              <a:off x="2211" y="1782"/>
              <a:ext cx="680" cy="2103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2093" y="1646"/>
              <a:ext cx="932" cy="2369"/>
            </a:xfrm>
            <a:prstGeom prst="rect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155055" y="1045210"/>
            <a:ext cx="591820" cy="1503680"/>
            <a:chOff x="2093" y="1646"/>
            <a:chExt cx="932" cy="2368"/>
          </a:xfrm>
        </p:grpSpPr>
        <p:sp>
          <p:nvSpPr>
            <p:cNvPr id="38" name="矩形 37"/>
            <p:cNvSpPr/>
            <p:nvPr/>
          </p:nvSpPr>
          <p:spPr>
            <a:xfrm>
              <a:off x="2211" y="1782"/>
              <a:ext cx="680" cy="2103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2093" y="1646"/>
              <a:ext cx="932" cy="2369"/>
            </a:xfrm>
            <a:prstGeom prst="rect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380605" y="1045210"/>
            <a:ext cx="591820" cy="1503680"/>
            <a:chOff x="2093" y="1646"/>
            <a:chExt cx="932" cy="2368"/>
          </a:xfrm>
        </p:grpSpPr>
        <p:sp>
          <p:nvSpPr>
            <p:cNvPr id="41" name="矩形 40"/>
            <p:cNvSpPr/>
            <p:nvPr/>
          </p:nvSpPr>
          <p:spPr>
            <a:xfrm>
              <a:off x="2211" y="1782"/>
              <a:ext cx="680" cy="2103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2093" y="1646"/>
              <a:ext cx="932" cy="2369"/>
            </a:xfrm>
            <a:prstGeom prst="rect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855390" y="1414780"/>
            <a:ext cx="476250" cy="7772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纸莎草</a:t>
            </a:r>
          </a:p>
        </p:txBody>
      </p:sp>
      <p:sp>
        <p:nvSpPr>
          <p:cNvPr id="29" name="文本框 42"/>
          <p:cNvSpPr txBox="1"/>
          <p:nvPr/>
        </p:nvSpPr>
        <p:spPr>
          <a:xfrm>
            <a:off x="2130405" y="1408747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lvl="0" defTabSz="1216025">
              <a:spcBef>
                <a:spcPct val="20000"/>
              </a:spcBef>
            </a:pPr>
            <a:r>
              <a:rPr lang="zh-CN" altLang="en-US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简策</a:t>
            </a:r>
          </a:p>
        </p:txBody>
      </p:sp>
      <p:sp>
        <p:nvSpPr>
          <p:cNvPr id="30" name="文本框 42"/>
          <p:cNvSpPr txBox="1"/>
          <p:nvPr/>
        </p:nvSpPr>
        <p:spPr>
          <a:xfrm>
            <a:off x="3606279" y="1408747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lvl="0" defTabSz="1216025">
              <a:spcBef>
                <a:spcPct val="20000"/>
              </a:spcBef>
            </a:pPr>
            <a:r>
              <a:rPr lang="zh-CN" altLang="en-US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帛书</a:t>
            </a:r>
          </a:p>
        </p:txBody>
      </p:sp>
      <p:sp>
        <p:nvSpPr>
          <p:cNvPr id="36" name="文本框 42"/>
          <p:cNvSpPr txBox="1"/>
          <p:nvPr/>
        </p:nvSpPr>
        <p:spPr>
          <a:xfrm>
            <a:off x="4934565" y="1419622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lvl="0" algn="r" defTabSz="1216025">
              <a:spcBef>
                <a:spcPct val="20000"/>
              </a:spcBef>
            </a:pPr>
            <a:r>
              <a:rPr lang="zh-CN" altLang="en-US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卷轴</a:t>
            </a:r>
          </a:p>
        </p:txBody>
      </p:sp>
      <p:sp>
        <p:nvSpPr>
          <p:cNvPr id="37" name="文本框 42"/>
          <p:cNvSpPr txBox="1"/>
          <p:nvPr/>
        </p:nvSpPr>
        <p:spPr>
          <a:xfrm>
            <a:off x="6205472" y="1181239"/>
            <a:ext cx="461665" cy="12464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lvl="0" algn="r" defTabSz="1216025">
              <a:spcBef>
                <a:spcPct val="20000"/>
              </a:spcBef>
            </a:pPr>
            <a:r>
              <a:rPr lang="zh-CN" altLang="en-US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活字印刷术</a:t>
            </a:r>
          </a:p>
        </p:txBody>
      </p:sp>
      <p:sp>
        <p:nvSpPr>
          <p:cNvPr id="44" name="文本框 42"/>
          <p:cNvSpPr txBox="1"/>
          <p:nvPr/>
        </p:nvSpPr>
        <p:spPr>
          <a:xfrm>
            <a:off x="7494711" y="1275606"/>
            <a:ext cx="461665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lvl="0" algn="r" defTabSz="1216025">
              <a:spcBef>
                <a:spcPct val="20000"/>
              </a:spcBef>
            </a:pPr>
            <a:r>
              <a:rPr lang="zh-CN" altLang="en-US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平版印刷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03648" y="1423846"/>
            <a:ext cx="430887" cy="16439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/>
            <a:r>
              <a:rPr lang="zh-CN" altLang="en-US" sz="8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约在公元前30世纪，埃及纸草书卷的出现，是最早的埃及书籍雏形。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771800" y="1419622"/>
            <a:ext cx="430887" cy="16439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defTabSz="1216025">
              <a:spcBef>
                <a:spcPct val="20000"/>
              </a:spcBef>
            </a:pPr>
            <a:r>
              <a:rPr lang="zh-CN" altLang="en-US" sz="8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中国最早的正式书籍，是约在公元前 8世纪前后出现的简策。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139952" y="1445255"/>
            <a:ext cx="553998" cy="16439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defTabSz="1216025">
              <a:spcBef>
                <a:spcPct val="20000"/>
              </a:spcBef>
            </a:pPr>
            <a:r>
              <a:rPr lang="zh-CN" altLang="en-US" sz="8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帛书是用特制的丝织品，叫“缯”或“缣”，故“帛书”又称“缣书”。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508104" y="1445256"/>
            <a:ext cx="553998" cy="16182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defTabSz="1216025">
              <a:spcBef>
                <a:spcPct val="20000"/>
              </a:spcBef>
            </a:pPr>
            <a:r>
              <a:rPr lang="zh-CN" altLang="en-US" sz="8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东汉蔡伦在总结前人经验，加以改进制成蔡侯纸(公元105)之后，纸张便成为书籍的主要材料。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732240" y="1419622"/>
            <a:ext cx="553998" cy="16439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defTabSz="1216025">
              <a:spcBef>
                <a:spcPct val="20000"/>
              </a:spcBef>
            </a:pPr>
            <a:r>
              <a:rPr lang="zh-CN" altLang="en-US" sz="8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公元11世纪40年代，中国在世界上最早产生活字印刷术，并逐渐向世界各国传播。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978442" y="1445255"/>
            <a:ext cx="553998" cy="17745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defTabSz="1216025">
              <a:spcBef>
                <a:spcPct val="20000"/>
              </a:spcBef>
            </a:pPr>
            <a:r>
              <a:rPr lang="zh-CN" altLang="en-US" sz="8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18世纪末，造纸机器的发明，推动了纸的生产，并为印刷技术的机械化创造良好的条件。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>
        <p:fade/>
      </p:transition>
    </mc:Choice>
    <mc:Fallback xmlns="">
      <p:transition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3" grpId="0"/>
      <p:bldP spid="29" grpId="0"/>
      <p:bldP spid="30" grpId="0"/>
      <p:bldP spid="36" grpId="0"/>
      <p:bldP spid="37" grpId="0"/>
      <p:bldP spid="44" grpId="0"/>
      <p:bldP spid="2" grpId="0"/>
      <p:bldP spid="46" grpId="0"/>
      <p:bldP spid="47" grpId="0"/>
      <p:bldP spid="48" grpId="0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486275"/>
            <a:ext cx="9144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" name="组合 101"/>
          <p:cNvGrpSpPr/>
          <p:nvPr/>
        </p:nvGrpSpPr>
        <p:grpSpPr>
          <a:xfrm>
            <a:off x="271145" y="0"/>
            <a:ext cx="519430" cy="598805"/>
            <a:chOff x="361911" y="0"/>
            <a:chExt cx="692189" cy="1524000"/>
          </a:xfrm>
        </p:grpSpPr>
        <p:grpSp>
          <p:nvGrpSpPr>
            <p:cNvPr id="103" name="组合 102"/>
            <p:cNvGrpSpPr/>
            <p:nvPr/>
          </p:nvGrpSpPr>
          <p:grpSpPr>
            <a:xfrm>
              <a:off x="442914" y="0"/>
              <a:ext cx="611186" cy="1440000"/>
              <a:chOff x="442913" y="0"/>
              <a:chExt cx="243256" cy="1440000"/>
            </a:xfrm>
          </p:grpSpPr>
          <p:sp>
            <p:nvSpPr>
              <p:cNvPr id="105" name="矩形 104"/>
              <p:cNvSpPr/>
              <p:nvPr/>
            </p:nvSpPr>
            <p:spPr>
              <a:xfrm>
                <a:off x="442913" y="0"/>
                <a:ext cx="204787" cy="144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106" name="直接连接符 105"/>
              <p:cNvCxnSpPr/>
              <p:nvPr/>
            </p:nvCxnSpPr>
            <p:spPr>
              <a:xfrm>
                <a:off x="686169" y="0"/>
                <a:ext cx="0" cy="144000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文本框 103"/>
            <p:cNvSpPr txBox="1"/>
            <p:nvPr/>
          </p:nvSpPr>
          <p:spPr>
            <a:xfrm>
              <a:off x="361911" y="215900"/>
              <a:ext cx="609600" cy="13081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988060" y="89535"/>
            <a:ext cx="3056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古代书籍赏析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椭圆 5"/>
          <p:cNvSpPr>
            <a:spLocks noChangeArrowheads="1"/>
          </p:cNvSpPr>
          <p:nvPr/>
        </p:nvSpPr>
        <p:spPr bwMode="auto">
          <a:xfrm>
            <a:off x="1043608" y="1059582"/>
            <a:ext cx="1246545" cy="1245525"/>
          </a:xfrm>
          <a:prstGeom prst="ellipse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635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1" name="直接连接符 6"/>
          <p:cNvSpPr>
            <a:spLocks noChangeShapeType="1"/>
          </p:cNvSpPr>
          <p:nvPr/>
        </p:nvSpPr>
        <p:spPr bwMode="auto">
          <a:xfrm>
            <a:off x="2395222" y="1115687"/>
            <a:ext cx="0" cy="1133315"/>
          </a:xfrm>
          <a:prstGeom prst="line">
            <a:avLst/>
          </a:prstGeom>
          <a:noFill/>
          <a:ln w="38100" cap="flat" cmpd="sng">
            <a:solidFill>
              <a:srgbClr val="A5A5A5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" name="文本框 7"/>
          <p:cNvSpPr>
            <a:spLocks noChangeArrowheads="1"/>
          </p:cNvSpPr>
          <p:nvPr/>
        </p:nvSpPr>
        <p:spPr bwMode="auto">
          <a:xfrm>
            <a:off x="2535993" y="1115687"/>
            <a:ext cx="19789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0"/>
            <a:r>
              <a:rPr lang="zh-CN" altLang="zh-CN" sz="2000" dirty="0">
                <a:solidFill>
                  <a:srgbClr val="C00000"/>
                </a:solidFill>
                <a:latin typeface="华文行楷" panose="02010800040101010101" charset="-122"/>
                <a:ea typeface="华文行楷" panose="02010800040101010101" charset="-122"/>
              </a:rPr>
              <a:t>四书五经</a:t>
            </a:r>
          </a:p>
        </p:txBody>
      </p:sp>
      <p:sp>
        <p:nvSpPr>
          <p:cNvPr id="53" name="椭圆 8"/>
          <p:cNvSpPr>
            <a:spLocks noChangeArrowheads="1"/>
          </p:cNvSpPr>
          <p:nvPr/>
        </p:nvSpPr>
        <p:spPr bwMode="auto">
          <a:xfrm>
            <a:off x="1043608" y="2726403"/>
            <a:ext cx="1246545" cy="1245525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635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4" name="直接连接符 9"/>
          <p:cNvSpPr>
            <a:spLocks noChangeShapeType="1"/>
          </p:cNvSpPr>
          <p:nvPr/>
        </p:nvSpPr>
        <p:spPr bwMode="auto">
          <a:xfrm>
            <a:off x="2395222" y="2782508"/>
            <a:ext cx="0" cy="1133315"/>
          </a:xfrm>
          <a:prstGeom prst="line">
            <a:avLst/>
          </a:prstGeom>
          <a:noFill/>
          <a:ln w="38100" cap="flat" cmpd="sng">
            <a:solidFill>
              <a:srgbClr val="A5A5A5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" name="文本框 10"/>
          <p:cNvSpPr>
            <a:spLocks noChangeArrowheads="1"/>
          </p:cNvSpPr>
          <p:nvPr/>
        </p:nvSpPr>
        <p:spPr bwMode="auto">
          <a:xfrm>
            <a:off x="2535993" y="2782508"/>
            <a:ext cx="19789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0"/>
            <a:r>
              <a:rPr lang="zh-CN" altLang="en-US" sz="2000" dirty="0">
                <a:solidFill>
                  <a:srgbClr val="C00000"/>
                </a:solidFill>
                <a:latin typeface="华文行楷" panose="02010800040101010101" charset="-122"/>
                <a:ea typeface="华文行楷" panose="02010800040101010101" charset="-122"/>
              </a:rPr>
              <a:t>廿五史</a:t>
            </a:r>
          </a:p>
        </p:txBody>
      </p:sp>
      <p:sp>
        <p:nvSpPr>
          <p:cNvPr id="56" name="椭圆 11"/>
          <p:cNvSpPr>
            <a:spLocks noChangeArrowheads="1"/>
          </p:cNvSpPr>
          <p:nvPr/>
        </p:nvSpPr>
        <p:spPr bwMode="auto">
          <a:xfrm>
            <a:off x="4514960" y="2726403"/>
            <a:ext cx="1246545" cy="1245525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635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7" name="直接连接符 12"/>
          <p:cNvSpPr>
            <a:spLocks noChangeShapeType="1"/>
          </p:cNvSpPr>
          <p:nvPr/>
        </p:nvSpPr>
        <p:spPr bwMode="auto">
          <a:xfrm>
            <a:off x="5866575" y="2782508"/>
            <a:ext cx="1020" cy="1133315"/>
          </a:xfrm>
          <a:prstGeom prst="line">
            <a:avLst/>
          </a:prstGeom>
          <a:noFill/>
          <a:ln w="38100" cap="flat" cmpd="sng">
            <a:solidFill>
              <a:srgbClr val="A5A5A5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8" name="文本框 13"/>
          <p:cNvSpPr>
            <a:spLocks noChangeArrowheads="1"/>
          </p:cNvSpPr>
          <p:nvPr/>
        </p:nvSpPr>
        <p:spPr bwMode="auto">
          <a:xfrm>
            <a:off x="6007346" y="2782508"/>
            <a:ext cx="197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0"/>
            <a:r>
              <a:rPr lang="zh-CN" altLang="en-US" b="1" dirty="0">
                <a:solidFill>
                  <a:srgbClr val="C00000"/>
                </a:solidFill>
                <a:latin typeface="华文行楷" panose="02010800040101010101" charset="-122"/>
                <a:ea typeface="华文行楷" panose="02010800040101010101" charset="-122"/>
              </a:rPr>
              <a:t>四大名著</a:t>
            </a:r>
          </a:p>
        </p:txBody>
      </p:sp>
      <p:sp>
        <p:nvSpPr>
          <p:cNvPr id="59" name="椭圆 20"/>
          <p:cNvSpPr>
            <a:spLocks noChangeArrowheads="1"/>
          </p:cNvSpPr>
          <p:nvPr/>
        </p:nvSpPr>
        <p:spPr bwMode="auto">
          <a:xfrm>
            <a:off x="4514960" y="1059582"/>
            <a:ext cx="1246545" cy="124552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6350" cmpd="sng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txBody>
          <a:bodyPr anchor="ctr"/>
          <a:lstStyle/>
          <a:p>
            <a:pPr algn="ctr"/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0" name="直接连接符 21"/>
          <p:cNvSpPr>
            <a:spLocks noChangeShapeType="1"/>
          </p:cNvSpPr>
          <p:nvPr/>
        </p:nvSpPr>
        <p:spPr bwMode="auto">
          <a:xfrm>
            <a:off x="5866575" y="1115687"/>
            <a:ext cx="1020" cy="1133315"/>
          </a:xfrm>
          <a:prstGeom prst="line">
            <a:avLst/>
          </a:prstGeom>
          <a:noFill/>
          <a:ln w="38100" cap="flat" cmpd="sng">
            <a:solidFill>
              <a:srgbClr val="A5A5A5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" name="文本框 22"/>
          <p:cNvSpPr>
            <a:spLocks noChangeArrowheads="1"/>
          </p:cNvSpPr>
          <p:nvPr/>
        </p:nvSpPr>
        <p:spPr bwMode="auto">
          <a:xfrm>
            <a:off x="6007346" y="1115687"/>
            <a:ext cx="19799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0"/>
            <a:r>
              <a:rPr lang="zh-CN" altLang="en-US" sz="2000" b="1" dirty="0">
                <a:solidFill>
                  <a:srgbClr val="C00000"/>
                </a:solidFill>
                <a:latin typeface="华文行楷" panose="02010800040101010101" charset="-122"/>
                <a:ea typeface="华文行楷" panose="02010800040101010101" charset="-122"/>
              </a:rPr>
              <a:t>诸子百家丛书</a:t>
            </a:r>
          </a:p>
        </p:txBody>
      </p:sp>
      <p:sp>
        <p:nvSpPr>
          <p:cNvPr id="62" name="文本框 27"/>
          <p:cNvSpPr>
            <a:spLocks noChangeArrowheads="1"/>
          </p:cNvSpPr>
          <p:nvPr/>
        </p:nvSpPr>
        <p:spPr bwMode="auto">
          <a:xfrm>
            <a:off x="2533953" y="1412071"/>
            <a:ext cx="17809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四书：《论语》、《孟子》、《大学》和《中庸》;而五经是指《诗经》、《尚书》、《礼记》、《周易》</a:t>
            </a:r>
          </a:p>
        </p:txBody>
      </p:sp>
      <p:sp>
        <p:nvSpPr>
          <p:cNvPr id="63" name="文本框 28"/>
          <p:cNvSpPr>
            <a:spLocks noChangeArrowheads="1"/>
          </p:cNvSpPr>
          <p:nvPr/>
        </p:nvSpPr>
        <p:spPr bwMode="auto">
          <a:xfrm>
            <a:off x="6007346" y="1429289"/>
            <a:ext cx="22680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《老子》、《庄子》、《管子》、《列子》、《墨子》、《荀子》、《尸子》、《孙子》、《孔子集语》、《晏子春秋》、《吕氏春秋》、《春秋繁露》、《扬子法言》等</a:t>
            </a:r>
          </a:p>
        </p:txBody>
      </p:sp>
      <p:sp>
        <p:nvSpPr>
          <p:cNvPr id="64" name="文本框 29"/>
          <p:cNvSpPr>
            <a:spLocks noChangeArrowheads="1"/>
          </p:cNvSpPr>
          <p:nvPr/>
        </p:nvSpPr>
        <p:spPr bwMode="auto">
          <a:xfrm>
            <a:off x="6007347" y="3020187"/>
            <a:ext cx="21960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《红楼梦》、《水浒传》、《三国演义》、《西游记》</a:t>
            </a:r>
          </a:p>
        </p:txBody>
      </p:sp>
      <p:sp>
        <p:nvSpPr>
          <p:cNvPr id="65" name="文本框 30"/>
          <p:cNvSpPr>
            <a:spLocks noChangeArrowheads="1"/>
          </p:cNvSpPr>
          <p:nvPr/>
        </p:nvSpPr>
        <p:spPr bwMode="auto">
          <a:xfrm>
            <a:off x="2533953" y="3075806"/>
            <a:ext cx="178097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《史记》、《汉书》、《后汉书》、《三国志》、《晋书》、《宋书》、《南齐书》、《梁书》、《陈书》、《魏书》、《北齐书》、《周书》等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>
        <p:fade/>
      </p:transition>
    </mc:Choice>
    <mc:Fallback xmlns="">
      <p:transition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5" grpId="0" animBg="1"/>
      <p:bldP spid="51" grpId="0" animBg="1"/>
      <p:bldP spid="52" grpId="0"/>
      <p:bldP spid="53" grpId="0" animBg="1"/>
      <p:bldP spid="54" grpId="0" animBg="1"/>
      <p:bldP spid="55" grpId="0"/>
      <p:bldP spid="56" grpId="0" animBg="1"/>
      <p:bldP spid="57" grpId="0" animBg="1"/>
      <p:bldP spid="58" grpId="0"/>
      <p:bldP spid="59" grpId="0" animBg="1"/>
      <p:bldP spid="60" grpId="0" animBg="1"/>
      <p:bldP spid="61" grpId="0"/>
      <p:bldP spid="62" grpId="0"/>
      <p:bldP spid="63" grpId="0"/>
      <p:bldP spid="64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486275"/>
            <a:ext cx="9144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" name="组合 101"/>
          <p:cNvGrpSpPr/>
          <p:nvPr/>
        </p:nvGrpSpPr>
        <p:grpSpPr>
          <a:xfrm>
            <a:off x="271145" y="0"/>
            <a:ext cx="519430" cy="598805"/>
            <a:chOff x="361911" y="0"/>
            <a:chExt cx="692189" cy="1524000"/>
          </a:xfrm>
        </p:grpSpPr>
        <p:grpSp>
          <p:nvGrpSpPr>
            <p:cNvPr id="103" name="组合 102"/>
            <p:cNvGrpSpPr/>
            <p:nvPr/>
          </p:nvGrpSpPr>
          <p:grpSpPr>
            <a:xfrm>
              <a:off x="442914" y="0"/>
              <a:ext cx="611186" cy="1440000"/>
              <a:chOff x="442913" y="0"/>
              <a:chExt cx="243256" cy="1440000"/>
            </a:xfrm>
          </p:grpSpPr>
          <p:sp>
            <p:nvSpPr>
              <p:cNvPr id="105" name="矩形 104"/>
              <p:cNvSpPr/>
              <p:nvPr/>
            </p:nvSpPr>
            <p:spPr>
              <a:xfrm>
                <a:off x="442913" y="0"/>
                <a:ext cx="204787" cy="144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106" name="直接连接符 105"/>
              <p:cNvCxnSpPr/>
              <p:nvPr/>
            </p:nvCxnSpPr>
            <p:spPr>
              <a:xfrm>
                <a:off x="686169" y="0"/>
                <a:ext cx="0" cy="144000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文本框 103"/>
            <p:cNvSpPr txBox="1"/>
            <p:nvPr/>
          </p:nvSpPr>
          <p:spPr>
            <a:xfrm>
              <a:off x="361911" y="215900"/>
              <a:ext cx="609600" cy="13081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988060" y="89535"/>
            <a:ext cx="3056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书籍类型细分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AutoShape 2" descr="c:\users\ava lowe\appdata\roaming\360se6\User Data\temp\timg_image&amp;quality=80&amp;size=b9999_10000&amp;sec=1502900432601&amp;di=ee832f78a1f9b30146b6ee18067d8515&amp;imgtype=0&amp;src=http:\\images.bookuu.com\book\C\01050\97872070874611854809-fm.jp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AutoShape 4" descr="c:\users\ava lowe\appdata\roaming\360se6\User Data\temp\timg_image&amp;quality=80&amp;size=b9999_10000&amp;sec=1502900432601&amp;di=ee832f78a1f9b30146b6ee18067d8515&amp;imgtype=0&amp;src=http:\\images.bookuu.com\book\C\01050\97872070874611854809-fm.jpg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AutoShape 6" descr="c:\users\ava lowe\appdata\roaming\360se6\User Data\temp\timg_image&amp;quality=80&amp;size=b9999_10000&amp;sec=1502900432601&amp;di=ee832f78a1f9b30146b6ee18067d8515&amp;imgtype=0&amp;src=http:\\images.bookuu.com\book\C\01050\97872070874611854809-fm.jpg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 bwMode="auto">
          <a:xfrm>
            <a:off x="5370647" y="1275606"/>
            <a:ext cx="1793641" cy="2729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7236296" y="1275606"/>
            <a:ext cx="1296144" cy="2729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003928" y="1275606"/>
            <a:ext cx="7528512" cy="2729566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7316915" y="1918083"/>
            <a:ext cx="1131332" cy="1444612"/>
            <a:chOff x="5025707" y="1833932"/>
            <a:chExt cx="1508443" cy="1683968"/>
          </a:xfrm>
        </p:grpSpPr>
        <p:sp>
          <p:nvSpPr>
            <p:cNvPr id="33" name="文本框 88"/>
            <p:cNvSpPr txBox="1"/>
            <p:nvPr/>
          </p:nvSpPr>
          <p:spPr>
            <a:xfrm>
              <a:off x="5025707" y="1833932"/>
              <a:ext cx="492443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200" spc="300" dirty="0">
                  <a:solidFill>
                    <a:srgbClr val="323E3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六大类及更多</a:t>
              </a:r>
              <a:endParaRPr lang="zh-CN" altLang="en-US" sz="1200" spc="3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34" name="文本框 89"/>
            <p:cNvSpPr txBox="1"/>
            <p:nvPr/>
          </p:nvSpPr>
          <p:spPr>
            <a:xfrm>
              <a:off x="5533707" y="1833932"/>
              <a:ext cx="492443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200" spc="300" dirty="0">
                  <a:solidFill>
                    <a:srgbClr val="323E3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可细分为</a:t>
              </a:r>
              <a:endParaRPr lang="zh-CN" altLang="en-US" sz="1200" spc="3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36" name="文本框 90"/>
            <p:cNvSpPr txBox="1"/>
            <p:nvPr/>
          </p:nvSpPr>
          <p:spPr>
            <a:xfrm>
              <a:off x="6041707" y="1833932"/>
              <a:ext cx="492443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200" spc="300" dirty="0">
                  <a:solidFill>
                    <a:srgbClr val="323E3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书籍的类型</a:t>
              </a:r>
              <a:endParaRPr lang="zh-CN" altLang="en-US" sz="1200" spc="3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5048707" y="1879075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5556707" y="1879075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6064707" y="1879075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1835696" y="163564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历史人文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762781" y="163564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哲学伦理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835695" y="239090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民族神话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795679" y="237721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古代诗歌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806806" y="3205117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艺术文学等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847064" y="319341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通俗小说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280731" y="1585124"/>
            <a:ext cx="389850" cy="338554"/>
            <a:chOff x="1280731" y="1585124"/>
            <a:chExt cx="389850" cy="338554"/>
          </a:xfrm>
        </p:grpSpPr>
        <p:sp>
          <p:nvSpPr>
            <p:cNvPr id="8" name="剪去单角的矩形 7"/>
            <p:cNvSpPr/>
            <p:nvPr/>
          </p:nvSpPr>
          <p:spPr>
            <a:xfrm>
              <a:off x="1331640" y="1635646"/>
              <a:ext cx="288032" cy="288032"/>
            </a:xfrm>
            <a:prstGeom prst="snip1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80731" y="1585124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</a:rPr>
                <a:t>01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212299" y="1601774"/>
            <a:ext cx="389850" cy="338554"/>
            <a:chOff x="3212299" y="1601774"/>
            <a:chExt cx="389850" cy="338554"/>
          </a:xfrm>
        </p:grpSpPr>
        <p:sp>
          <p:nvSpPr>
            <p:cNvPr id="40" name="剪去单角的矩形 39"/>
            <p:cNvSpPr/>
            <p:nvPr/>
          </p:nvSpPr>
          <p:spPr>
            <a:xfrm>
              <a:off x="3275856" y="1652296"/>
              <a:ext cx="288032" cy="288032"/>
            </a:xfrm>
            <a:prstGeom prst="snip1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212299" y="1601774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</a:rPr>
                <a:t>02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272410" y="2390902"/>
            <a:ext cx="389850" cy="338554"/>
            <a:chOff x="1272410" y="2390902"/>
            <a:chExt cx="389850" cy="338554"/>
          </a:xfrm>
        </p:grpSpPr>
        <p:sp>
          <p:nvSpPr>
            <p:cNvPr id="41" name="剪去单角的矩形 40"/>
            <p:cNvSpPr/>
            <p:nvPr/>
          </p:nvSpPr>
          <p:spPr>
            <a:xfrm>
              <a:off x="1331640" y="2425248"/>
              <a:ext cx="288032" cy="288032"/>
            </a:xfrm>
            <a:prstGeom prst="snip1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272410" y="2390902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</a:rPr>
                <a:t>03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212299" y="2416637"/>
            <a:ext cx="389850" cy="338554"/>
            <a:chOff x="3212299" y="2416637"/>
            <a:chExt cx="389850" cy="338554"/>
          </a:xfrm>
        </p:grpSpPr>
        <p:sp>
          <p:nvSpPr>
            <p:cNvPr id="42" name="剪去单角的矩形 41"/>
            <p:cNvSpPr/>
            <p:nvPr/>
          </p:nvSpPr>
          <p:spPr>
            <a:xfrm>
              <a:off x="3275856" y="2441898"/>
              <a:ext cx="288032" cy="288032"/>
            </a:xfrm>
            <a:prstGeom prst="snip1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212299" y="2416637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+mj-ea"/>
                  <a:ea typeface="+mj-ea"/>
                  <a:cs typeface="Arial Unicode MS" panose="020B0604020202020204" pitchFamily="34" charset="-122"/>
                </a:rPr>
                <a:t>04</a:t>
              </a:r>
              <a:endParaRPr lang="zh-CN" altLang="en-US" sz="1600" dirty="0">
                <a:solidFill>
                  <a:schemeClr val="bg1"/>
                </a:solidFill>
                <a:latin typeface="+mj-ea"/>
                <a:ea typeface="+mj-ea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271392" y="3215020"/>
            <a:ext cx="389850" cy="338554"/>
            <a:chOff x="1271392" y="3215020"/>
            <a:chExt cx="389850" cy="338554"/>
          </a:xfrm>
        </p:grpSpPr>
        <p:sp>
          <p:nvSpPr>
            <p:cNvPr id="43" name="剪去单角的矩形 42"/>
            <p:cNvSpPr/>
            <p:nvPr/>
          </p:nvSpPr>
          <p:spPr>
            <a:xfrm>
              <a:off x="1331640" y="3238989"/>
              <a:ext cx="288032" cy="288032"/>
            </a:xfrm>
            <a:prstGeom prst="snip1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271392" y="3215020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</a:rPr>
                <a:t>05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224947" y="3219822"/>
            <a:ext cx="389850" cy="338554"/>
            <a:chOff x="3224947" y="3219822"/>
            <a:chExt cx="389850" cy="338554"/>
          </a:xfrm>
        </p:grpSpPr>
        <p:sp>
          <p:nvSpPr>
            <p:cNvPr id="44" name="剪去单角的矩形 43"/>
            <p:cNvSpPr/>
            <p:nvPr/>
          </p:nvSpPr>
          <p:spPr>
            <a:xfrm>
              <a:off x="3275856" y="3255639"/>
              <a:ext cx="288032" cy="288032"/>
            </a:xfrm>
            <a:prstGeom prst="snip1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224947" y="3219822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</a:rPr>
                <a:t>06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>
        <p:fade/>
      </p:transition>
    </mc:Choice>
    <mc:Fallback xmlns="">
      <p:transition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500"/>
                            </p:stCondLst>
                            <p:childTnLst>
                              <p:par>
                                <p:cTn id="6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500"/>
                            </p:stCondLst>
                            <p:childTnLst>
                              <p:par>
                                <p:cTn id="7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8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9" grpId="0"/>
      <p:bldP spid="46" grpId="0"/>
      <p:bldP spid="47" grpId="0"/>
      <p:bldP spid="48" grpId="0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486275"/>
            <a:ext cx="9144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" name="组合 101"/>
          <p:cNvGrpSpPr/>
          <p:nvPr/>
        </p:nvGrpSpPr>
        <p:grpSpPr>
          <a:xfrm>
            <a:off x="271145" y="0"/>
            <a:ext cx="519430" cy="598805"/>
            <a:chOff x="361911" y="0"/>
            <a:chExt cx="692189" cy="1524000"/>
          </a:xfrm>
        </p:grpSpPr>
        <p:grpSp>
          <p:nvGrpSpPr>
            <p:cNvPr id="103" name="组合 102"/>
            <p:cNvGrpSpPr/>
            <p:nvPr/>
          </p:nvGrpSpPr>
          <p:grpSpPr>
            <a:xfrm>
              <a:off x="442914" y="0"/>
              <a:ext cx="611186" cy="1440000"/>
              <a:chOff x="442913" y="0"/>
              <a:chExt cx="243256" cy="1440000"/>
            </a:xfrm>
          </p:grpSpPr>
          <p:sp>
            <p:nvSpPr>
              <p:cNvPr id="105" name="矩形 104"/>
              <p:cNvSpPr/>
              <p:nvPr/>
            </p:nvSpPr>
            <p:spPr>
              <a:xfrm>
                <a:off x="442913" y="0"/>
                <a:ext cx="204787" cy="144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106" name="直接连接符 105"/>
              <p:cNvCxnSpPr/>
              <p:nvPr/>
            </p:nvCxnSpPr>
            <p:spPr>
              <a:xfrm>
                <a:off x="686169" y="0"/>
                <a:ext cx="0" cy="144000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文本框 103"/>
            <p:cNvSpPr txBox="1"/>
            <p:nvPr/>
          </p:nvSpPr>
          <p:spPr>
            <a:xfrm>
              <a:off x="361911" y="215900"/>
              <a:ext cx="609600" cy="13081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988060" y="89535"/>
            <a:ext cx="3056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书籍对人类的塑造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AutoShape 2" descr="c:\users\ava lowe\appdata\roaming\360se6\User Data\temp\timg_image&amp;quality=80&amp;size=b9999_10000&amp;sec=1502900432601&amp;di=ee832f78a1f9b30146b6ee18067d8515&amp;imgtype=0&amp;src=http:\\images.bookuu.com\book\C\01050\97872070874611854809-fm.jp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AutoShape 4" descr="c:\users\ava lowe\appdata\roaming\360se6\User Data\temp\timg_image&amp;quality=80&amp;size=b9999_10000&amp;sec=1502900432601&amp;di=ee832f78a1f9b30146b6ee18067d8515&amp;imgtype=0&amp;src=http:\\images.bookuu.com\book\C\01050\97872070874611854809-fm.jpg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AutoShape 6" descr="c:\users\ava lowe\appdata\roaming\360se6\User Data\temp\timg_image&amp;quality=80&amp;size=b9999_10000&amp;sec=1502900432601&amp;di=ee832f78a1f9b30146b6ee18067d8515&amp;imgtype=0&amp;src=http:\\images.bookuu.com\book\C\01050\97872070874611854809-fm.jpg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755576" y="1347614"/>
            <a:ext cx="1728192" cy="244827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2820814" y="1356285"/>
            <a:ext cx="1728192" cy="244827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4860032" y="1356285"/>
            <a:ext cx="1728192" cy="2448272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6876256" y="1364956"/>
            <a:ext cx="1728192" cy="244827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1115616" y="1851670"/>
            <a:ext cx="936104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3216858" y="1851670"/>
            <a:ext cx="936104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5228957" y="1863654"/>
            <a:ext cx="936104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7272300" y="1851670"/>
            <a:ext cx="936104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9"/>
          <p:cNvSpPr txBox="1"/>
          <p:nvPr/>
        </p:nvSpPr>
        <p:spPr>
          <a:xfrm>
            <a:off x="971637" y="1356285"/>
            <a:ext cx="129610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根源</a:t>
            </a:r>
          </a:p>
        </p:txBody>
      </p:sp>
      <p:sp>
        <p:nvSpPr>
          <p:cNvPr id="60" name="文本框 13"/>
          <p:cNvSpPr txBox="1"/>
          <p:nvPr/>
        </p:nvSpPr>
        <p:spPr>
          <a:xfrm>
            <a:off x="3036856" y="1347614"/>
            <a:ext cx="129610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养分</a:t>
            </a:r>
          </a:p>
        </p:txBody>
      </p:sp>
      <p:sp>
        <p:nvSpPr>
          <p:cNvPr id="61" name="文本框 17"/>
          <p:cNvSpPr txBox="1"/>
          <p:nvPr/>
        </p:nvSpPr>
        <p:spPr>
          <a:xfrm>
            <a:off x="5076093" y="1347614"/>
            <a:ext cx="129610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修养</a:t>
            </a:r>
          </a:p>
        </p:txBody>
      </p:sp>
      <p:sp>
        <p:nvSpPr>
          <p:cNvPr id="62" name="文本框 21"/>
          <p:cNvSpPr txBox="1"/>
          <p:nvPr/>
        </p:nvSpPr>
        <p:spPr>
          <a:xfrm>
            <a:off x="7020272" y="1347614"/>
            <a:ext cx="129610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进化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970280" y="2139702"/>
            <a:ext cx="1297464" cy="791845"/>
            <a:chOff x="1528" y="7180"/>
            <a:chExt cx="3682" cy="1247"/>
          </a:xfrm>
        </p:grpSpPr>
        <p:sp>
          <p:nvSpPr>
            <p:cNvPr id="64" name="TextBox 13"/>
            <p:cNvSpPr txBox="1"/>
            <p:nvPr/>
          </p:nvSpPr>
          <p:spPr>
            <a:xfrm>
              <a:off x="1528" y="7180"/>
              <a:ext cx="3682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1600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塑造人类社会</a:t>
              </a:r>
            </a:p>
          </p:txBody>
        </p:sp>
        <p:sp>
          <p:nvSpPr>
            <p:cNvPr id="65" name="TextBox 13"/>
            <p:cNvSpPr txBox="1"/>
            <p:nvPr/>
          </p:nvSpPr>
          <p:spPr>
            <a:xfrm>
              <a:off x="1620" y="7844"/>
              <a:ext cx="3328" cy="58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x-none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2829116" y="2139702"/>
            <a:ext cx="1719890" cy="975360"/>
            <a:chOff x="5473" y="7180"/>
            <a:chExt cx="3680" cy="1536"/>
          </a:xfrm>
        </p:grpSpPr>
        <p:sp>
          <p:nvSpPr>
            <p:cNvPr id="72" name="TextBox 13"/>
            <p:cNvSpPr txBox="1"/>
            <p:nvPr/>
          </p:nvSpPr>
          <p:spPr>
            <a:xfrm>
              <a:off x="5473" y="7180"/>
              <a:ext cx="3680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1600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给大脑提供营养</a:t>
              </a:r>
            </a:p>
          </p:txBody>
        </p:sp>
        <p:sp>
          <p:nvSpPr>
            <p:cNvPr id="73" name="TextBox 13"/>
            <p:cNvSpPr txBox="1"/>
            <p:nvPr/>
          </p:nvSpPr>
          <p:spPr>
            <a:xfrm>
              <a:off x="5917" y="7844"/>
              <a:ext cx="2973" cy="8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x-none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4915149" y="2183125"/>
            <a:ext cx="1673075" cy="748665"/>
            <a:chOff x="9610" y="7180"/>
            <a:chExt cx="3680" cy="1179"/>
          </a:xfrm>
        </p:grpSpPr>
        <p:sp>
          <p:nvSpPr>
            <p:cNvPr id="75" name="TextBox 13"/>
            <p:cNvSpPr txBox="1"/>
            <p:nvPr/>
          </p:nvSpPr>
          <p:spPr>
            <a:xfrm>
              <a:off x="9610" y="7180"/>
              <a:ext cx="3680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1600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培养良好的修养</a:t>
              </a:r>
            </a:p>
          </p:txBody>
        </p:sp>
        <p:sp>
          <p:nvSpPr>
            <p:cNvPr id="76" name="TextBox 13"/>
            <p:cNvSpPr txBox="1"/>
            <p:nvPr/>
          </p:nvSpPr>
          <p:spPr>
            <a:xfrm>
              <a:off x="9700" y="7776"/>
              <a:ext cx="3328" cy="58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x-none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6876256" y="2183125"/>
            <a:ext cx="1728192" cy="932180"/>
            <a:chOff x="13578" y="7180"/>
            <a:chExt cx="3682" cy="1468"/>
          </a:xfrm>
        </p:grpSpPr>
        <p:sp>
          <p:nvSpPr>
            <p:cNvPr id="78" name="TextBox 13"/>
            <p:cNvSpPr txBox="1"/>
            <p:nvPr/>
          </p:nvSpPr>
          <p:spPr>
            <a:xfrm>
              <a:off x="13578" y="7180"/>
              <a:ext cx="3682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1600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推动全人类进化</a:t>
              </a:r>
            </a:p>
          </p:txBody>
        </p:sp>
        <p:sp>
          <p:nvSpPr>
            <p:cNvPr id="79" name="TextBox 13"/>
            <p:cNvSpPr txBox="1"/>
            <p:nvPr/>
          </p:nvSpPr>
          <p:spPr>
            <a:xfrm>
              <a:off x="13885" y="7776"/>
              <a:ext cx="3113" cy="8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x-none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>
        <p:fade/>
      </p:transition>
    </mc:Choice>
    <mc:Fallback xmlns="">
      <p:transition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500"/>
                            </p:stCondLst>
                            <p:childTnLst>
                              <p:par>
                                <p:cTn id="9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  <p:bldP spid="53" grpId="0" animBg="1"/>
      <p:bldP spid="54" grpId="0" animBg="1"/>
      <p:bldP spid="55" grpId="0" animBg="1"/>
      <p:bldP spid="59" grpId="0"/>
      <p:bldP spid="60" grpId="0"/>
      <p:bldP spid="61" grpId="0"/>
      <p:bldP spid="6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读书分享计划PPT模板2.pptx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1796</Words>
  <Application>Microsoft Office PowerPoint</Application>
  <PresentationFormat>全屏显示(16:9)</PresentationFormat>
  <Paragraphs>277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方正行楷简体</vt:lpstr>
      <vt:lpstr>方正清刻本悦宋简体</vt:lpstr>
      <vt:lpstr>方正姚体</vt:lpstr>
      <vt:lpstr>华文行楷</vt:lpstr>
      <vt:lpstr>华文楷体</vt:lpstr>
      <vt:lpstr>华文中宋</vt:lpstr>
      <vt:lpstr>楷体</vt:lpstr>
      <vt:lpstr>宋体</vt:lpstr>
      <vt:lpstr>微软雅黑</vt:lpstr>
      <vt:lpstr>幼圆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读书分享计划PPT模板2.pptx</dc:title>
  <dc:creator/>
  <cp:lastModifiedBy/>
  <cp:revision>2</cp:revision>
  <dcterms:created xsi:type="dcterms:W3CDTF">2017-08-17T06:14:00Z</dcterms:created>
  <dcterms:modified xsi:type="dcterms:W3CDTF">2021-01-05T11:19:04Z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