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8.xml" ContentType="application/vnd.openxmlformats-officedocument.themeOverr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65" r:id="rId5"/>
    <p:sldId id="266" r:id="rId6"/>
    <p:sldId id="267" r:id="rId7"/>
    <p:sldId id="268" r:id="rId8"/>
    <p:sldId id="269" r:id="rId9"/>
    <p:sldId id="264" r:id="rId10"/>
    <p:sldId id="270" r:id="rId11"/>
    <p:sldId id="271" r:id="rId12"/>
    <p:sldId id="273" r:id="rId13"/>
    <p:sldId id="263" r:id="rId14"/>
    <p:sldId id="272" r:id="rId15"/>
    <p:sldId id="274" r:id="rId16"/>
    <p:sldId id="282" r:id="rId17"/>
    <p:sldId id="262" r:id="rId18"/>
    <p:sldId id="275" r:id="rId19"/>
    <p:sldId id="276" r:id="rId20"/>
    <p:sldId id="277" r:id="rId21"/>
    <p:sldId id="261" r:id="rId22"/>
    <p:sldId id="278" r:id="rId23"/>
    <p:sldId id="283" r:id="rId24"/>
    <p:sldId id="284" r:id="rId25"/>
    <p:sldId id="26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84" y="7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4353C-352D-45CB-A0C4-ACA2D97DF99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35B57-1D13-45FB-9275-02A0D53F97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 y="0"/>
            <a:ext cx="12192000" cy="6858000"/>
          </a:xfrm>
          <a:prstGeom prst="rect">
            <a:avLst/>
          </a:prstGeom>
        </p:spPr>
        <p:txBody>
          <a:body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2209800"/>
            <a:ext cx="5231880" cy="2870200"/>
          </a:xfrm>
          <a:custGeom>
            <a:avLst/>
            <a:gdLst>
              <a:gd name="connsiteX0" fmla="*/ 0 w 5231880"/>
              <a:gd name="connsiteY0" fmla="*/ 0 h 2870200"/>
              <a:gd name="connsiteX1" fmla="*/ 5231880 w 5231880"/>
              <a:gd name="connsiteY1" fmla="*/ 0 h 2870200"/>
              <a:gd name="connsiteX2" fmla="*/ 5231880 w 5231880"/>
              <a:gd name="connsiteY2" fmla="*/ 2870200 h 2870200"/>
              <a:gd name="connsiteX3" fmla="*/ 0 w 5231880"/>
              <a:gd name="connsiteY3" fmla="*/ 2870200 h 2870200"/>
            </a:gdLst>
            <a:ahLst/>
            <a:cxnLst>
              <a:cxn ang="0">
                <a:pos x="connsiteX0" y="connsiteY0"/>
              </a:cxn>
              <a:cxn ang="0">
                <a:pos x="connsiteX1" y="connsiteY1"/>
              </a:cxn>
              <a:cxn ang="0">
                <a:pos x="connsiteX2" y="connsiteY2"/>
              </a:cxn>
              <a:cxn ang="0">
                <a:pos x="connsiteX3" y="connsiteY3"/>
              </a:cxn>
            </a:cxnLst>
            <a:rect l="l" t="t" r="r" b="b"/>
            <a:pathLst>
              <a:path w="5231880" h="2870200">
                <a:moveTo>
                  <a:pt x="0" y="0"/>
                </a:moveTo>
                <a:lnTo>
                  <a:pt x="5231880" y="0"/>
                </a:lnTo>
                <a:lnTo>
                  <a:pt x="5231880" y="2870200"/>
                </a:lnTo>
                <a:lnTo>
                  <a:pt x="0" y="2870200"/>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600700" y="0"/>
            <a:ext cx="6591300" cy="6858000"/>
          </a:xfrm>
          <a:custGeom>
            <a:avLst/>
            <a:gdLst>
              <a:gd name="connsiteX0" fmla="*/ 0 w 6591300"/>
              <a:gd name="connsiteY0" fmla="*/ 0 h 6858000"/>
              <a:gd name="connsiteX1" fmla="*/ 6591300 w 6591300"/>
              <a:gd name="connsiteY1" fmla="*/ 0 h 6858000"/>
              <a:gd name="connsiteX2" fmla="*/ 6591300 w 6591300"/>
              <a:gd name="connsiteY2" fmla="*/ 6858000 h 6858000"/>
              <a:gd name="connsiteX3" fmla="*/ 0 w 6591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91300" h="6858000">
                <a:moveTo>
                  <a:pt x="0" y="0"/>
                </a:moveTo>
                <a:lnTo>
                  <a:pt x="6591300" y="0"/>
                </a:lnTo>
                <a:lnTo>
                  <a:pt x="65913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9" name="图片占位符 18"/>
          <p:cNvSpPr>
            <a:spLocks noGrp="1"/>
          </p:cNvSpPr>
          <p:nvPr>
            <p:ph type="pic" sz="quarter" idx="13"/>
          </p:nvPr>
        </p:nvSpPr>
        <p:spPr>
          <a:xfrm>
            <a:off x="1233615" y="3996263"/>
            <a:ext cx="884776" cy="884776"/>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txBody>
          <a:bodyPr wrap="square">
            <a:noAutofit/>
          </a:bodyPr>
          <a:lstStyle/>
          <a:p>
            <a:endParaRPr lang="zh-CN" altLang="en-US"/>
          </a:p>
        </p:txBody>
      </p:sp>
      <p:sp>
        <p:nvSpPr>
          <p:cNvPr id="20" name="图片占位符 19"/>
          <p:cNvSpPr>
            <a:spLocks noGrp="1"/>
          </p:cNvSpPr>
          <p:nvPr>
            <p:ph type="pic" sz="quarter" idx="14"/>
          </p:nvPr>
        </p:nvSpPr>
        <p:spPr>
          <a:xfrm>
            <a:off x="4573715" y="3996263"/>
            <a:ext cx="884776" cy="884776"/>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txBody>
          <a:bodyPr wrap="square">
            <a:noAutofit/>
          </a:bodyPr>
          <a:lstStyle/>
          <a:p>
            <a:endParaRPr lang="zh-CN" altLang="en-US"/>
          </a:p>
        </p:txBody>
      </p:sp>
      <p:sp>
        <p:nvSpPr>
          <p:cNvPr id="21" name="图片占位符 20"/>
          <p:cNvSpPr>
            <a:spLocks noGrp="1"/>
          </p:cNvSpPr>
          <p:nvPr>
            <p:ph type="pic" sz="quarter" idx="15"/>
          </p:nvPr>
        </p:nvSpPr>
        <p:spPr>
          <a:xfrm>
            <a:off x="7913815" y="3996263"/>
            <a:ext cx="884776" cy="884776"/>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txBody>
          <a:bodyPr wrap="square">
            <a:noAutofit/>
          </a:bodyPr>
          <a:lstStyle/>
          <a:p>
            <a:endParaRPr lang="zh-CN" altLang="en-US"/>
          </a:p>
        </p:txBody>
      </p:sp>
      <p:sp>
        <p:nvSpPr>
          <p:cNvPr id="16" name="图片占位符 15"/>
          <p:cNvSpPr>
            <a:spLocks noGrp="1"/>
          </p:cNvSpPr>
          <p:nvPr>
            <p:ph type="pic" sz="quarter" idx="10"/>
          </p:nvPr>
        </p:nvSpPr>
        <p:spPr>
          <a:xfrm>
            <a:off x="1233615" y="1884379"/>
            <a:ext cx="884776" cy="884776"/>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573715" y="1884379"/>
            <a:ext cx="884776" cy="884776"/>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7913815" y="1884379"/>
            <a:ext cx="884776" cy="884776"/>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651500" y="1517650"/>
            <a:ext cx="5665788" cy="2438400"/>
          </a:xfrm>
          <a:custGeom>
            <a:avLst/>
            <a:gdLst>
              <a:gd name="connsiteX0" fmla="*/ 0 w 5665788"/>
              <a:gd name="connsiteY0" fmla="*/ 0 h 2438400"/>
              <a:gd name="connsiteX1" fmla="*/ 5665788 w 5665788"/>
              <a:gd name="connsiteY1" fmla="*/ 0 h 2438400"/>
              <a:gd name="connsiteX2" fmla="*/ 5665788 w 5665788"/>
              <a:gd name="connsiteY2" fmla="*/ 2438400 h 2438400"/>
              <a:gd name="connsiteX3" fmla="*/ 0 w 5665788"/>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5665788" h="2438400">
                <a:moveTo>
                  <a:pt x="0" y="0"/>
                </a:moveTo>
                <a:lnTo>
                  <a:pt x="5665788" y="0"/>
                </a:lnTo>
                <a:lnTo>
                  <a:pt x="5665788" y="2438400"/>
                </a:lnTo>
                <a:lnTo>
                  <a:pt x="0" y="243840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651501" y="4140200"/>
            <a:ext cx="2747445" cy="1631951"/>
          </a:xfrm>
          <a:custGeom>
            <a:avLst/>
            <a:gdLst>
              <a:gd name="connsiteX0" fmla="*/ 0 w 2747445"/>
              <a:gd name="connsiteY0" fmla="*/ 0 h 1631951"/>
              <a:gd name="connsiteX1" fmla="*/ 2747445 w 2747445"/>
              <a:gd name="connsiteY1" fmla="*/ 0 h 1631951"/>
              <a:gd name="connsiteX2" fmla="*/ 2747445 w 2747445"/>
              <a:gd name="connsiteY2" fmla="*/ 1631951 h 1631951"/>
              <a:gd name="connsiteX3" fmla="*/ 0 w 2747445"/>
              <a:gd name="connsiteY3" fmla="*/ 1631951 h 1631951"/>
            </a:gdLst>
            <a:ahLst/>
            <a:cxnLst>
              <a:cxn ang="0">
                <a:pos x="connsiteX0" y="connsiteY0"/>
              </a:cxn>
              <a:cxn ang="0">
                <a:pos x="connsiteX1" y="connsiteY1"/>
              </a:cxn>
              <a:cxn ang="0">
                <a:pos x="connsiteX2" y="connsiteY2"/>
              </a:cxn>
              <a:cxn ang="0">
                <a:pos x="connsiteX3" y="connsiteY3"/>
              </a:cxn>
            </a:cxnLst>
            <a:rect l="l" t="t" r="r" b="b"/>
            <a:pathLst>
              <a:path w="2747445" h="1631951">
                <a:moveTo>
                  <a:pt x="0" y="0"/>
                </a:moveTo>
                <a:lnTo>
                  <a:pt x="2747445" y="0"/>
                </a:lnTo>
                <a:lnTo>
                  <a:pt x="2747445" y="1631951"/>
                </a:lnTo>
                <a:lnTo>
                  <a:pt x="0" y="1631951"/>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569844" y="4140200"/>
            <a:ext cx="2747445" cy="1631951"/>
          </a:xfrm>
          <a:custGeom>
            <a:avLst/>
            <a:gdLst>
              <a:gd name="connsiteX0" fmla="*/ 0 w 2747445"/>
              <a:gd name="connsiteY0" fmla="*/ 0 h 1631951"/>
              <a:gd name="connsiteX1" fmla="*/ 2747445 w 2747445"/>
              <a:gd name="connsiteY1" fmla="*/ 0 h 1631951"/>
              <a:gd name="connsiteX2" fmla="*/ 2747445 w 2747445"/>
              <a:gd name="connsiteY2" fmla="*/ 1631951 h 1631951"/>
              <a:gd name="connsiteX3" fmla="*/ 0 w 2747445"/>
              <a:gd name="connsiteY3" fmla="*/ 1631951 h 1631951"/>
            </a:gdLst>
            <a:ahLst/>
            <a:cxnLst>
              <a:cxn ang="0">
                <a:pos x="connsiteX0" y="connsiteY0"/>
              </a:cxn>
              <a:cxn ang="0">
                <a:pos x="connsiteX1" y="connsiteY1"/>
              </a:cxn>
              <a:cxn ang="0">
                <a:pos x="connsiteX2" y="connsiteY2"/>
              </a:cxn>
              <a:cxn ang="0">
                <a:pos x="connsiteX3" y="connsiteY3"/>
              </a:cxn>
            </a:cxnLst>
            <a:rect l="l" t="t" r="r" b="b"/>
            <a:pathLst>
              <a:path w="2747445" h="1631951">
                <a:moveTo>
                  <a:pt x="0" y="0"/>
                </a:moveTo>
                <a:lnTo>
                  <a:pt x="2747445" y="0"/>
                </a:lnTo>
                <a:lnTo>
                  <a:pt x="2747445" y="1631951"/>
                </a:lnTo>
                <a:lnTo>
                  <a:pt x="0" y="1631951"/>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4356100" y="1901631"/>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59500" y="1901631"/>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356100" y="3711768"/>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159500" y="3711768"/>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0" y="1435100"/>
            <a:ext cx="7581900" cy="2540000"/>
          </a:xfrm>
          <a:custGeom>
            <a:avLst/>
            <a:gdLst>
              <a:gd name="connsiteX0" fmla="*/ 0 w 7581900"/>
              <a:gd name="connsiteY0" fmla="*/ 0 h 2540000"/>
              <a:gd name="connsiteX1" fmla="*/ 7581900 w 7581900"/>
              <a:gd name="connsiteY1" fmla="*/ 0 h 2540000"/>
              <a:gd name="connsiteX2" fmla="*/ 7581900 w 7581900"/>
              <a:gd name="connsiteY2" fmla="*/ 2540000 h 2540000"/>
              <a:gd name="connsiteX3" fmla="*/ 0 w 7581900"/>
              <a:gd name="connsiteY3" fmla="*/ 2540000 h 2540000"/>
            </a:gdLst>
            <a:ahLst/>
            <a:cxnLst>
              <a:cxn ang="0">
                <a:pos x="connsiteX0" y="connsiteY0"/>
              </a:cxn>
              <a:cxn ang="0">
                <a:pos x="connsiteX1" y="connsiteY1"/>
              </a:cxn>
              <a:cxn ang="0">
                <a:pos x="connsiteX2" y="connsiteY2"/>
              </a:cxn>
              <a:cxn ang="0">
                <a:pos x="connsiteX3" y="connsiteY3"/>
              </a:cxn>
            </a:cxnLst>
            <a:rect l="l" t="t" r="r" b="b"/>
            <a:pathLst>
              <a:path w="7581900" h="2540000">
                <a:moveTo>
                  <a:pt x="0" y="0"/>
                </a:moveTo>
                <a:lnTo>
                  <a:pt x="7581900" y="0"/>
                </a:lnTo>
                <a:lnTo>
                  <a:pt x="7581900" y="2540000"/>
                </a:lnTo>
                <a:lnTo>
                  <a:pt x="0" y="254000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34300" y="1435100"/>
            <a:ext cx="4457700" cy="2540000"/>
          </a:xfrm>
          <a:custGeom>
            <a:avLst/>
            <a:gdLst>
              <a:gd name="connsiteX0" fmla="*/ 0 w 4457700"/>
              <a:gd name="connsiteY0" fmla="*/ 0 h 2540000"/>
              <a:gd name="connsiteX1" fmla="*/ 4457700 w 4457700"/>
              <a:gd name="connsiteY1" fmla="*/ 0 h 2540000"/>
              <a:gd name="connsiteX2" fmla="*/ 4457700 w 4457700"/>
              <a:gd name="connsiteY2" fmla="*/ 2540000 h 2540000"/>
              <a:gd name="connsiteX3" fmla="*/ 0 w 4457700"/>
              <a:gd name="connsiteY3" fmla="*/ 2540000 h 2540000"/>
            </a:gdLst>
            <a:ahLst/>
            <a:cxnLst>
              <a:cxn ang="0">
                <a:pos x="connsiteX0" y="connsiteY0"/>
              </a:cxn>
              <a:cxn ang="0">
                <a:pos x="connsiteX1" y="connsiteY1"/>
              </a:cxn>
              <a:cxn ang="0">
                <a:pos x="connsiteX2" y="connsiteY2"/>
              </a:cxn>
              <a:cxn ang="0">
                <a:pos x="connsiteX3" y="connsiteY3"/>
              </a:cxn>
            </a:cxnLst>
            <a:rect l="l" t="t" r="r" b="b"/>
            <a:pathLst>
              <a:path w="4457700" h="2540000">
                <a:moveTo>
                  <a:pt x="0" y="0"/>
                </a:moveTo>
                <a:lnTo>
                  <a:pt x="4457700" y="0"/>
                </a:lnTo>
                <a:lnTo>
                  <a:pt x="4457700" y="2540000"/>
                </a:lnTo>
                <a:lnTo>
                  <a:pt x="0" y="2540000"/>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3306" y="1844166"/>
            <a:ext cx="2654300" cy="3606800"/>
          </a:xfrm>
          <a:custGeom>
            <a:avLst/>
            <a:gdLst>
              <a:gd name="connsiteX0" fmla="*/ 201090 w 2654300"/>
              <a:gd name="connsiteY0" fmla="*/ 0 h 3606800"/>
              <a:gd name="connsiteX1" fmla="*/ 2453210 w 2654300"/>
              <a:gd name="connsiteY1" fmla="*/ 0 h 3606800"/>
              <a:gd name="connsiteX2" fmla="*/ 2654300 w 2654300"/>
              <a:gd name="connsiteY2" fmla="*/ 201090 h 3606800"/>
              <a:gd name="connsiteX3" fmla="*/ 2654300 w 2654300"/>
              <a:gd name="connsiteY3" fmla="*/ 3405710 h 3606800"/>
              <a:gd name="connsiteX4" fmla="*/ 2453210 w 2654300"/>
              <a:gd name="connsiteY4" fmla="*/ 3606800 h 3606800"/>
              <a:gd name="connsiteX5" fmla="*/ 201090 w 2654300"/>
              <a:gd name="connsiteY5" fmla="*/ 3606800 h 3606800"/>
              <a:gd name="connsiteX6" fmla="*/ 0 w 2654300"/>
              <a:gd name="connsiteY6" fmla="*/ 3405710 h 3606800"/>
              <a:gd name="connsiteX7" fmla="*/ 0 w 2654300"/>
              <a:gd name="connsiteY7" fmla="*/ 201090 h 3606800"/>
              <a:gd name="connsiteX8" fmla="*/ 201090 w 2654300"/>
              <a:gd name="connsiteY8" fmla="*/ 0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300" h="3606800">
                <a:moveTo>
                  <a:pt x="201090" y="0"/>
                </a:moveTo>
                <a:lnTo>
                  <a:pt x="2453210" y="0"/>
                </a:lnTo>
                <a:cubicBezTo>
                  <a:pt x="2564269" y="0"/>
                  <a:pt x="2654300" y="90031"/>
                  <a:pt x="2654300" y="201090"/>
                </a:cubicBezTo>
                <a:lnTo>
                  <a:pt x="2654300" y="3405710"/>
                </a:lnTo>
                <a:cubicBezTo>
                  <a:pt x="2654300" y="3516769"/>
                  <a:pt x="2564269" y="3606800"/>
                  <a:pt x="2453210" y="3606800"/>
                </a:cubicBezTo>
                <a:lnTo>
                  <a:pt x="201090" y="3606800"/>
                </a:lnTo>
                <a:cubicBezTo>
                  <a:pt x="90031" y="3606800"/>
                  <a:pt x="0" y="3516769"/>
                  <a:pt x="0" y="3405710"/>
                </a:cubicBezTo>
                <a:lnTo>
                  <a:pt x="0" y="201090"/>
                </a:lnTo>
                <a:cubicBezTo>
                  <a:pt x="0" y="90031"/>
                  <a:pt x="90031" y="0"/>
                  <a:pt x="20109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95800" y="1473132"/>
            <a:ext cx="3200400" cy="4348868"/>
          </a:xfrm>
          <a:custGeom>
            <a:avLst/>
            <a:gdLst>
              <a:gd name="connsiteX0" fmla="*/ 242462 w 3200400"/>
              <a:gd name="connsiteY0" fmla="*/ 0 h 4348868"/>
              <a:gd name="connsiteX1" fmla="*/ 2957938 w 3200400"/>
              <a:gd name="connsiteY1" fmla="*/ 0 h 4348868"/>
              <a:gd name="connsiteX2" fmla="*/ 3200400 w 3200400"/>
              <a:gd name="connsiteY2" fmla="*/ 242462 h 4348868"/>
              <a:gd name="connsiteX3" fmla="*/ 3200400 w 3200400"/>
              <a:gd name="connsiteY3" fmla="*/ 4106406 h 4348868"/>
              <a:gd name="connsiteX4" fmla="*/ 2957938 w 3200400"/>
              <a:gd name="connsiteY4" fmla="*/ 4348868 h 4348868"/>
              <a:gd name="connsiteX5" fmla="*/ 242462 w 3200400"/>
              <a:gd name="connsiteY5" fmla="*/ 4348868 h 4348868"/>
              <a:gd name="connsiteX6" fmla="*/ 0 w 3200400"/>
              <a:gd name="connsiteY6" fmla="*/ 4106406 h 4348868"/>
              <a:gd name="connsiteX7" fmla="*/ 0 w 3200400"/>
              <a:gd name="connsiteY7" fmla="*/ 242462 h 4348868"/>
              <a:gd name="connsiteX8" fmla="*/ 242462 w 3200400"/>
              <a:gd name="connsiteY8" fmla="*/ 0 h 43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348868">
                <a:moveTo>
                  <a:pt x="242462" y="0"/>
                </a:moveTo>
                <a:lnTo>
                  <a:pt x="2957938" y="0"/>
                </a:lnTo>
                <a:cubicBezTo>
                  <a:pt x="3091846" y="0"/>
                  <a:pt x="3200400" y="108554"/>
                  <a:pt x="3200400" y="242462"/>
                </a:cubicBezTo>
                <a:lnTo>
                  <a:pt x="3200400" y="4106406"/>
                </a:lnTo>
                <a:cubicBezTo>
                  <a:pt x="3200400" y="4240314"/>
                  <a:pt x="3091846" y="4348868"/>
                  <a:pt x="2957938" y="4348868"/>
                </a:cubicBezTo>
                <a:lnTo>
                  <a:pt x="242462" y="4348868"/>
                </a:lnTo>
                <a:cubicBezTo>
                  <a:pt x="108554" y="4348868"/>
                  <a:pt x="0" y="4240314"/>
                  <a:pt x="0" y="4106406"/>
                </a:cubicBezTo>
                <a:lnTo>
                  <a:pt x="0" y="242462"/>
                </a:lnTo>
                <a:cubicBezTo>
                  <a:pt x="0" y="108554"/>
                  <a:pt x="108554" y="0"/>
                  <a:pt x="242462"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484394" y="1844166"/>
            <a:ext cx="2654300" cy="3606800"/>
          </a:xfrm>
          <a:custGeom>
            <a:avLst/>
            <a:gdLst>
              <a:gd name="connsiteX0" fmla="*/ 201090 w 2654300"/>
              <a:gd name="connsiteY0" fmla="*/ 0 h 3606800"/>
              <a:gd name="connsiteX1" fmla="*/ 2453210 w 2654300"/>
              <a:gd name="connsiteY1" fmla="*/ 0 h 3606800"/>
              <a:gd name="connsiteX2" fmla="*/ 2654300 w 2654300"/>
              <a:gd name="connsiteY2" fmla="*/ 201090 h 3606800"/>
              <a:gd name="connsiteX3" fmla="*/ 2654300 w 2654300"/>
              <a:gd name="connsiteY3" fmla="*/ 3405710 h 3606800"/>
              <a:gd name="connsiteX4" fmla="*/ 2453210 w 2654300"/>
              <a:gd name="connsiteY4" fmla="*/ 3606800 h 3606800"/>
              <a:gd name="connsiteX5" fmla="*/ 201090 w 2654300"/>
              <a:gd name="connsiteY5" fmla="*/ 3606800 h 3606800"/>
              <a:gd name="connsiteX6" fmla="*/ 0 w 2654300"/>
              <a:gd name="connsiteY6" fmla="*/ 3405710 h 3606800"/>
              <a:gd name="connsiteX7" fmla="*/ 0 w 2654300"/>
              <a:gd name="connsiteY7" fmla="*/ 201090 h 3606800"/>
              <a:gd name="connsiteX8" fmla="*/ 201090 w 2654300"/>
              <a:gd name="connsiteY8" fmla="*/ 0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300" h="3606800">
                <a:moveTo>
                  <a:pt x="201090" y="0"/>
                </a:moveTo>
                <a:lnTo>
                  <a:pt x="2453210" y="0"/>
                </a:lnTo>
                <a:cubicBezTo>
                  <a:pt x="2564269" y="0"/>
                  <a:pt x="2654300" y="90031"/>
                  <a:pt x="2654300" y="201090"/>
                </a:cubicBezTo>
                <a:lnTo>
                  <a:pt x="2654300" y="3405710"/>
                </a:lnTo>
                <a:cubicBezTo>
                  <a:pt x="2654300" y="3516769"/>
                  <a:pt x="2564269" y="3606800"/>
                  <a:pt x="2453210" y="3606800"/>
                </a:cubicBezTo>
                <a:lnTo>
                  <a:pt x="201090" y="3606800"/>
                </a:lnTo>
                <a:cubicBezTo>
                  <a:pt x="90031" y="3606800"/>
                  <a:pt x="0" y="3516769"/>
                  <a:pt x="0" y="3405710"/>
                </a:cubicBezTo>
                <a:lnTo>
                  <a:pt x="0" y="201090"/>
                </a:lnTo>
                <a:cubicBezTo>
                  <a:pt x="0" y="90031"/>
                  <a:pt x="90031" y="0"/>
                  <a:pt x="201090"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504950"/>
            <a:ext cx="4738686" cy="4279900"/>
          </a:xfrm>
          <a:custGeom>
            <a:avLst/>
            <a:gdLst>
              <a:gd name="connsiteX0" fmla="*/ 0 w 4738686"/>
              <a:gd name="connsiteY0" fmla="*/ 0 h 4279900"/>
              <a:gd name="connsiteX1" fmla="*/ 4738686 w 4738686"/>
              <a:gd name="connsiteY1" fmla="*/ 0 h 4279900"/>
              <a:gd name="connsiteX2" fmla="*/ 4738686 w 4738686"/>
              <a:gd name="connsiteY2" fmla="*/ 4279900 h 4279900"/>
              <a:gd name="connsiteX3" fmla="*/ 0 w 4738686"/>
              <a:gd name="connsiteY3" fmla="*/ 4279900 h 4279900"/>
            </a:gdLst>
            <a:ahLst/>
            <a:cxnLst>
              <a:cxn ang="0">
                <a:pos x="connsiteX0" y="connsiteY0"/>
              </a:cxn>
              <a:cxn ang="0">
                <a:pos x="connsiteX1" y="connsiteY1"/>
              </a:cxn>
              <a:cxn ang="0">
                <a:pos x="connsiteX2" y="connsiteY2"/>
              </a:cxn>
              <a:cxn ang="0">
                <a:pos x="connsiteX3" y="connsiteY3"/>
              </a:cxn>
            </a:cxnLst>
            <a:rect l="l" t="t" r="r" b="b"/>
            <a:pathLst>
              <a:path w="4738686" h="4279900">
                <a:moveTo>
                  <a:pt x="0" y="0"/>
                </a:moveTo>
                <a:lnTo>
                  <a:pt x="4738686" y="0"/>
                </a:lnTo>
                <a:lnTo>
                  <a:pt x="4738686" y="4279900"/>
                </a:lnTo>
                <a:lnTo>
                  <a:pt x="0" y="4279900"/>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312412"/>
            <a:ext cx="10442574" cy="2815088"/>
          </a:xfrm>
          <a:custGeom>
            <a:avLst/>
            <a:gdLst>
              <a:gd name="connsiteX0" fmla="*/ 0 w 10442574"/>
              <a:gd name="connsiteY0" fmla="*/ 0 h 2815088"/>
              <a:gd name="connsiteX1" fmla="*/ 10442574 w 10442574"/>
              <a:gd name="connsiteY1" fmla="*/ 0 h 2815088"/>
              <a:gd name="connsiteX2" fmla="*/ 10442574 w 10442574"/>
              <a:gd name="connsiteY2" fmla="*/ 2815088 h 2815088"/>
              <a:gd name="connsiteX3" fmla="*/ 0 w 10442574"/>
              <a:gd name="connsiteY3" fmla="*/ 2815088 h 2815088"/>
            </a:gdLst>
            <a:ahLst/>
            <a:cxnLst>
              <a:cxn ang="0">
                <a:pos x="connsiteX0" y="connsiteY0"/>
              </a:cxn>
              <a:cxn ang="0">
                <a:pos x="connsiteX1" y="connsiteY1"/>
              </a:cxn>
              <a:cxn ang="0">
                <a:pos x="connsiteX2" y="connsiteY2"/>
              </a:cxn>
              <a:cxn ang="0">
                <a:pos x="connsiteX3" y="connsiteY3"/>
              </a:cxn>
            </a:cxnLst>
            <a:rect l="l" t="t" r="r" b="b"/>
            <a:pathLst>
              <a:path w="10442574" h="2815088">
                <a:moveTo>
                  <a:pt x="0" y="0"/>
                </a:moveTo>
                <a:lnTo>
                  <a:pt x="10442574" y="0"/>
                </a:lnTo>
                <a:lnTo>
                  <a:pt x="10442574" y="2815088"/>
                </a:lnTo>
                <a:lnTo>
                  <a:pt x="0" y="2815088"/>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8.xml"/><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p:cNvPicPr>
            <a:picLocks noGrp="1" noChangeAspect="1"/>
          </p:cNvPicPr>
          <p:nvPr>
            <p:ph type="pic" sz="quarter" idx="10"/>
          </p:nvPr>
        </p:nvPicPr>
        <p:blipFill>
          <a:blip r:embed="rId5"/>
          <a:srcRect/>
          <a:stretch>
            <a:fillRect/>
          </a:stretch>
        </p:blipFill>
        <p:spPr>
          <a:xfrm>
            <a:off x="1" y="0"/>
            <a:ext cx="12192000" cy="6858000"/>
          </a:xfrm>
        </p:spPr>
      </p:pic>
      <p:sp>
        <p:nvSpPr>
          <p:cNvPr id="12" name="PA_任意多边形 18"/>
          <p:cNvSpPr/>
          <p:nvPr>
            <p:custDataLst>
              <p:tags r:id="rId2"/>
            </p:custDataLst>
          </p:nvPr>
        </p:nvSpPr>
        <p:spPr>
          <a:xfrm>
            <a:off x="3607043" y="0"/>
            <a:ext cx="3788569" cy="6858000"/>
          </a:xfrm>
          <a:custGeom>
            <a:avLst/>
            <a:gdLst>
              <a:gd name="connsiteX0" fmla="*/ 0 w 3788569"/>
              <a:gd name="connsiteY0" fmla="*/ 0 h 6858000"/>
              <a:gd name="connsiteX1" fmla="*/ 394494 w 3788569"/>
              <a:gd name="connsiteY1" fmla="*/ 0 h 6858000"/>
              <a:gd name="connsiteX2" fmla="*/ 3788569 w 3788569"/>
              <a:gd name="connsiteY2" fmla="*/ 3429000 h 6858000"/>
              <a:gd name="connsiteX3" fmla="*/ 394494 w 3788569"/>
              <a:gd name="connsiteY3" fmla="*/ 6857999 h 6858000"/>
              <a:gd name="connsiteX4" fmla="*/ 394494 w 3788569"/>
              <a:gd name="connsiteY4" fmla="*/ 6858000 h 6858000"/>
              <a:gd name="connsiteX5" fmla="*/ 0 w 3788569"/>
              <a:gd name="connsiteY5" fmla="*/ 6858000 h 6858000"/>
              <a:gd name="connsiteX6" fmla="*/ 0 w 3788569"/>
              <a:gd name="connsiteY6" fmla="*/ 6857999 h 6858000"/>
              <a:gd name="connsiteX7" fmla="*/ 3394075 w 3788569"/>
              <a:gd name="connsiteY7" fmla="*/ 3429000 h 6858000"/>
              <a:gd name="connsiteX8" fmla="*/ 0 w 378856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569" h="6858000">
                <a:moveTo>
                  <a:pt x="0" y="0"/>
                </a:moveTo>
                <a:lnTo>
                  <a:pt x="394494" y="0"/>
                </a:lnTo>
                <a:lnTo>
                  <a:pt x="3788569" y="3429000"/>
                </a:lnTo>
                <a:lnTo>
                  <a:pt x="394494" y="6857999"/>
                </a:lnTo>
                <a:lnTo>
                  <a:pt x="394494" y="6858000"/>
                </a:lnTo>
                <a:lnTo>
                  <a:pt x="0" y="6858000"/>
                </a:lnTo>
                <a:lnTo>
                  <a:pt x="0" y="6857999"/>
                </a:lnTo>
                <a:lnTo>
                  <a:pt x="3394075" y="3429000"/>
                </a:lnTo>
                <a:lnTo>
                  <a:pt x="0" y="0"/>
                </a:lnTo>
                <a:close/>
              </a:path>
            </a:pathLst>
          </a:custGeom>
          <a:solidFill>
            <a:srgbClr val="FFFF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a:off x="0" y="0"/>
            <a:ext cx="6866180" cy="6858000"/>
          </a:xfrm>
          <a:custGeom>
            <a:avLst/>
            <a:gdLst>
              <a:gd name="connsiteX0" fmla="*/ 0 w 6866180"/>
              <a:gd name="connsiteY0" fmla="*/ 0 h 6858000"/>
              <a:gd name="connsiteX1" fmla="*/ 552777 w 6866180"/>
              <a:gd name="connsiteY1" fmla="*/ 0 h 6858000"/>
              <a:gd name="connsiteX2" fmla="*/ 1955800 w 6866180"/>
              <a:gd name="connsiteY2" fmla="*/ 0 h 6858000"/>
              <a:gd name="connsiteX3" fmla="*/ 3453676 w 6866180"/>
              <a:gd name="connsiteY3" fmla="*/ 0 h 6858000"/>
              <a:gd name="connsiteX4" fmla="*/ 6866180 w 6866180"/>
              <a:gd name="connsiteY4" fmla="*/ 3429000 h 6858000"/>
              <a:gd name="connsiteX5" fmla="*/ 3453676 w 6866180"/>
              <a:gd name="connsiteY5" fmla="*/ 6857999 h 6858000"/>
              <a:gd name="connsiteX6" fmla="*/ 3453676 w 6866180"/>
              <a:gd name="connsiteY6" fmla="*/ 6858000 h 6858000"/>
              <a:gd name="connsiteX7" fmla="*/ 1955800 w 6866180"/>
              <a:gd name="connsiteY7" fmla="*/ 6858000 h 6858000"/>
              <a:gd name="connsiteX8" fmla="*/ 552777 w 6866180"/>
              <a:gd name="connsiteY8" fmla="*/ 6858000 h 6858000"/>
              <a:gd name="connsiteX9" fmla="*/ 0 w 686618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6180" h="6858000">
                <a:moveTo>
                  <a:pt x="0" y="0"/>
                </a:moveTo>
                <a:lnTo>
                  <a:pt x="552777" y="0"/>
                </a:lnTo>
                <a:lnTo>
                  <a:pt x="1955800" y="0"/>
                </a:lnTo>
                <a:lnTo>
                  <a:pt x="3453676" y="0"/>
                </a:lnTo>
                <a:lnTo>
                  <a:pt x="6866180" y="3429000"/>
                </a:lnTo>
                <a:lnTo>
                  <a:pt x="3453676" y="6857999"/>
                </a:lnTo>
                <a:lnTo>
                  <a:pt x="3453676" y="6858000"/>
                </a:lnTo>
                <a:lnTo>
                  <a:pt x="1955800" y="6858000"/>
                </a:lnTo>
                <a:lnTo>
                  <a:pt x="55277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57670" y="2721114"/>
            <a:ext cx="5663730" cy="830997"/>
          </a:xfrm>
          <a:prstGeom prst="rect">
            <a:avLst/>
          </a:prstGeom>
          <a:noFill/>
        </p:spPr>
        <p:txBody>
          <a:bodyPr wrap="none" rtlCol="0">
            <a:spAutoFit/>
            <a:scene3d>
              <a:camera prst="orthographicFront"/>
              <a:lightRig rig="threePt" dir="t"/>
            </a:scene3d>
            <a:sp3d contourW="12700"/>
          </a:bodyPr>
          <a:lstStyle/>
          <a:p>
            <a:r>
              <a:rPr lang="zh-CN" altLang="en-US" sz="4800" b="1" dirty="0">
                <a:solidFill>
                  <a:schemeClr val="accent2"/>
                </a:solidFill>
                <a:latin typeface="+mj-ea"/>
                <a:ea typeface="+mj-ea"/>
              </a:rPr>
              <a:t>信息化</a:t>
            </a:r>
            <a:r>
              <a:rPr lang="zh-CN" altLang="en-US" sz="4800" b="1" dirty="0">
                <a:solidFill>
                  <a:schemeClr val="tx1">
                    <a:lumMod val="65000"/>
                    <a:lumOff val="35000"/>
                  </a:schemeClr>
                </a:solidFill>
                <a:latin typeface="+mj-ea"/>
                <a:ea typeface="+mj-ea"/>
              </a:rPr>
              <a:t>教学设计</a:t>
            </a:r>
            <a:r>
              <a:rPr lang="en-US" altLang="zh-CN" sz="4800" b="1" dirty="0">
                <a:solidFill>
                  <a:schemeClr val="tx1">
                    <a:lumMod val="65000"/>
                    <a:lumOff val="35000"/>
                  </a:schemeClr>
                </a:solidFill>
                <a:latin typeface="+mj-ea"/>
                <a:ea typeface="+mj-ea"/>
              </a:rPr>
              <a:t>PPT</a:t>
            </a:r>
            <a:endParaRPr lang="zh-CN" altLang="en-US" sz="4800" b="1" dirty="0">
              <a:solidFill>
                <a:schemeClr val="tx1">
                  <a:lumMod val="65000"/>
                  <a:lumOff val="35000"/>
                </a:schemeClr>
              </a:solidFill>
              <a:latin typeface="+mj-ea"/>
              <a:ea typeface="+mj-ea"/>
            </a:endParaRPr>
          </a:p>
        </p:txBody>
      </p:sp>
      <p:sp>
        <p:nvSpPr>
          <p:cNvPr id="30" name="文本框 29"/>
          <p:cNvSpPr txBox="1"/>
          <p:nvPr/>
        </p:nvSpPr>
        <p:spPr>
          <a:xfrm>
            <a:off x="457670" y="1520785"/>
            <a:ext cx="2318385" cy="1198880"/>
          </a:xfrm>
          <a:prstGeom prst="rect">
            <a:avLst/>
          </a:prstGeom>
          <a:noFill/>
        </p:spPr>
        <p:txBody>
          <a:bodyPr wrap="none" rtlCol="0">
            <a:spAutoFit/>
            <a:scene3d>
              <a:camera prst="orthographicFront"/>
              <a:lightRig rig="threePt" dir="t"/>
            </a:scene3d>
            <a:sp3d contourW="12700"/>
          </a:bodyPr>
          <a:lstStyle>
            <a:defPPr>
              <a:defRPr lang="zh-CN"/>
            </a:defPPr>
            <a:lvl1pPr>
              <a:defRPr sz="4800">
                <a:solidFill>
                  <a:schemeClr val="tx1">
                    <a:lumMod val="75000"/>
                    <a:lumOff val="25000"/>
                  </a:schemeClr>
                </a:solidFill>
                <a:latin typeface="时尚中黑简体" panose="01010104010101010101" pitchFamily="2" charset="-122"/>
                <a:ea typeface="时尚中黑简体" panose="01010104010101010101" pitchFamily="2" charset="-122"/>
              </a:defRPr>
            </a:lvl1pPr>
          </a:lstStyle>
          <a:p>
            <a:r>
              <a:rPr lang="en-US" altLang="zh-CN" sz="7200" dirty="0">
                <a:solidFill>
                  <a:schemeClr val="tx1">
                    <a:lumMod val="65000"/>
                    <a:lumOff val="35000"/>
                  </a:schemeClr>
                </a:solidFill>
                <a:latin typeface="+mn-lt"/>
              </a:rPr>
              <a:t>202X</a:t>
            </a:r>
            <a:endParaRPr lang="zh-CN" altLang="en-US" sz="7200" dirty="0">
              <a:solidFill>
                <a:schemeClr val="tx1">
                  <a:lumMod val="65000"/>
                  <a:lumOff val="35000"/>
                </a:schemeClr>
              </a:solidFill>
              <a:latin typeface="+mn-lt"/>
            </a:endParaRPr>
          </a:p>
        </p:txBody>
      </p:sp>
      <p:grpSp>
        <p:nvGrpSpPr>
          <p:cNvPr id="41" name="组合 40"/>
          <p:cNvGrpSpPr/>
          <p:nvPr/>
        </p:nvGrpSpPr>
        <p:grpSpPr>
          <a:xfrm>
            <a:off x="649208" y="4279998"/>
            <a:ext cx="1928892" cy="472441"/>
            <a:chOff x="649208" y="4279998"/>
            <a:chExt cx="1928892" cy="472441"/>
          </a:xfrm>
        </p:grpSpPr>
        <p:sp>
          <p:nvSpPr>
            <p:cNvPr id="31" name="矩形: 圆角 30"/>
            <p:cNvSpPr/>
            <p:nvPr/>
          </p:nvSpPr>
          <p:spPr>
            <a:xfrm>
              <a:off x="649208" y="4279998"/>
              <a:ext cx="1928892" cy="4724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916253" y="4356952"/>
              <a:ext cx="1396537" cy="338554"/>
            </a:xfrm>
            <a:prstGeom prst="rect">
              <a:avLst/>
            </a:prstGeom>
            <a:noFill/>
          </p:spPr>
          <p:txBody>
            <a:bodyPr wrap="none" rtlCol="0">
              <a:spAutoFit/>
              <a:scene3d>
                <a:camera prst="orthographicFront"/>
                <a:lightRig rig="threePt" dir="t"/>
              </a:scene3d>
              <a:sp3d contourW="12700"/>
            </a:bodyPr>
            <a:lstStyle>
              <a:defPPr>
                <a:defRPr lang="zh-CN"/>
              </a:defPPr>
              <a:lvl1pPr>
                <a:defRPr sz="4800" b="1">
                  <a:solidFill>
                    <a:schemeClr val="accent2"/>
                  </a:solidFill>
                  <a:latin typeface="+mj-ea"/>
                  <a:ea typeface="+mj-ea"/>
                </a:defRPr>
              </a:lvl1pPr>
            </a:lstStyle>
            <a:p>
              <a:pPr algn="ctr"/>
              <a:r>
                <a:rPr lang="zh-CN" altLang="en-US" sz="1600" b="0">
                  <a:solidFill>
                    <a:schemeClr val="bg1"/>
                  </a:solidFill>
                </a:rPr>
                <a:t>讲师：</a:t>
              </a:r>
              <a:r>
                <a:rPr lang="en-US" altLang="zh-CN" sz="1600" b="0">
                  <a:solidFill>
                    <a:schemeClr val="bg1"/>
                  </a:solidFill>
                </a:rPr>
                <a:t>xiazaii</a:t>
              </a:r>
              <a:endParaRPr lang="zh-CN" altLang="en-US" sz="1600" b="0" dirty="0">
                <a:solidFill>
                  <a:schemeClr val="bg1"/>
                </a:solidFill>
              </a:endParaRPr>
            </a:p>
          </p:txBody>
        </p:sp>
      </p:grpSp>
      <p:sp>
        <p:nvSpPr>
          <p:cNvPr id="39" name="椭圆 37"/>
          <p:cNvSpPr/>
          <p:nvPr/>
        </p:nvSpPr>
        <p:spPr>
          <a:xfrm flipV="1">
            <a:off x="649208" y="5905858"/>
            <a:ext cx="417592" cy="417592"/>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文本框 39"/>
          <p:cNvSpPr txBox="1"/>
          <p:nvPr/>
        </p:nvSpPr>
        <p:spPr>
          <a:xfrm>
            <a:off x="486854" y="3537684"/>
            <a:ext cx="5663730"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p:tgtEl>
                                          <p:spTgt spid="40"/>
                                        </p:tgtEl>
                                        <p:attrNameLst>
                                          <p:attrName>ppt_y</p:attrName>
                                        </p:attrNameLst>
                                      </p:cBhvr>
                                      <p:tavLst>
                                        <p:tav tm="0">
                                          <p:val>
                                            <p:strVal val="#ppt_y-#ppt_h*1.125000"/>
                                          </p:val>
                                        </p:tav>
                                        <p:tav tm="100000">
                                          <p:val>
                                            <p:strVal val="#ppt_y"/>
                                          </p:val>
                                        </p:tav>
                                      </p:tavLst>
                                    </p:anim>
                                    <p:animEffect transition="in" filter="wipe(down)">
                                      <p:cBhvr>
                                        <p:cTn id="17" dur="500"/>
                                        <p:tgtEl>
                                          <p:spTgt spid="40"/>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9" grpId="0" animBg="1"/>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3"/>
          <a:srcRect/>
          <a:stretch>
            <a:fillRect/>
          </a:stretch>
        </p:blipFill>
        <p:spPr/>
      </p:pic>
      <p:pic>
        <p:nvPicPr>
          <p:cNvPr id="21" name="图片占位符 20"/>
          <p:cNvPicPr>
            <a:picLocks noGrp="1" noChangeAspect="1"/>
          </p:cNvPicPr>
          <p:nvPr>
            <p:ph type="pic" sz="quarter" idx="11"/>
          </p:nvPr>
        </p:nvPicPr>
        <p:blipFill>
          <a:blip r:embed="rId4"/>
          <a:srcRect/>
          <a:stretch>
            <a:fillRect/>
          </a:stretch>
        </p:blipFill>
        <p:spPr/>
      </p:pic>
      <p:pic>
        <p:nvPicPr>
          <p:cNvPr id="23" name="图片占位符 22"/>
          <p:cNvPicPr>
            <a:picLocks noGrp="1" noChangeAspect="1"/>
          </p:cNvPicPr>
          <p:nvPr>
            <p:ph type="pic" sz="quarter" idx="12"/>
          </p:nvPr>
        </p:nvPicPr>
        <p:blipFill>
          <a:blip r:embed="rId5"/>
          <a:srcRect/>
          <a:stretch>
            <a:fillRect/>
          </a:stretch>
        </p:blipFill>
        <p:spPr/>
      </p:pic>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4" name="矩形: 圆角 3"/>
          <p:cNvSpPr/>
          <p:nvPr/>
        </p:nvSpPr>
        <p:spPr>
          <a:xfrm>
            <a:off x="1053306" y="1844166"/>
            <a:ext cx="2654300" cy="3606800"/>
          </a:xfrm>
          <a:prstGeom prst="roundRect">
            <a:avLst>
              <a:gd name="adj" fmla="val 7576"/>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圆角 11"/>
          <p:cNvSpPr/>
          <p:nvPr/>
        </p:nvSpPr>
        <p:spPr>
          <a:xfrm>
            <a:off x="8484394" y="1844166"/>
            <a:ext cx="2654300" cy="3606800"/>
          </a:xfrm>
          <a:prstGeom prst="roundRect">
            <a:avLst>
              <a:gd name="adj" fmla="val 7576"/>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圆角 12"/>
          <p:cNvSpPr/>
          <p:nvPr/>
        </p:nvSpPr>
        <p:spPr>
          <a:xfrm>
            <a:off x="4495800" y="1473132"/>
            <a:ext cx="3200400" cy="4348868"/>
          </a:xfrm>
          <a:prstGeom prst="roundRect">
            <a:avLst>
              <a:gd name="adj" fmla="val 7576"/>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圆角 13"/>
          <p:cNvSpPr/>
          <p:nvPr/>
        </p:nvSpPr>
        <p:spPr>
          <a:xfrm>
            <a:off x="1200882" y="2006600"/>
            <a:ext cx="2359148" cy="3276000"/>
          </a:xfrm>
          <a:prstGeom prst="roundRect">
            <a:avLst>
              <a:gd name="adj" fmla="val 7576"/>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圆角 14"/>
          <p:cNvSpPr/>
          <p:nvPr/>
        </p:nvSpPr>
        <p:spPr>
          <a:xfrm>
            <a:off x="8631970" y="2006600"/>
            <a:ext cx="2359148" cy="3276000"/>
          </a:xfrm>
          <a:prstGeom prst="roundRect">
            <a:avLst>
              <a:gd name="adj" fmla="val 7576"/>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圆角 15"/>
          <p:cNvSpPr/>
          <p:nvPr/>
        </p:nvSpPr>
        <p:spPr>
          <a:xfrm>
            <a:off x="4673739" y="1625600"/>
            <a:ext cx="2844522" cy="4043932"/>
          </a:xfrm>
          <a:prstGeom prst="roundRect">
            <a:avLst>
              <a:gd name="adj" fmla="val 7576"/>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4" name="组合 23"/>
          <p:cNvGrpSpPr/>
          <p:nvPr/>
        </p:nvGrpSpPr>
        <p:grpSpPr>
          <a:xfrm>
            <a:off x="1267256" y="3004682"/>
            <a:ext cx="2241974" cy="1737619"/>
            <a:chOff x="874713" y="3325188"/>
            <a:chExt cx="2241974" cy="1737619"/>
          </a:xfrm>
        </p:grpSpPr>
        <p:sp>
          <p:nvSpPr>
            <p:cNvPr id="25" name="矩形 24"/>
            <p:cNvSpPr/>
            <p:nvPr/>
          </p:nvSpPr>
          <p:spPr>
            <a:xfrm>
              <a:off x="1049391" y="3677812"/>
              <a:ext cx="1892619"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用户可以在投影仪或者计算机上进行演示也可以将演示文稿打印出来制作成胶片以便应用到更广泛的领</a:t>
              </a:r>
            </a:p>
          </p:txBody>
        </p:sp>
        <p:sp>
          <p:nvSpPr>
            <p:cNvPr id="26" name="矩形 2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30" name="组合 29"/>
          <p:cNvGrpSpPr/>
          <p:nvPr/>
        </p:nvGrpSpPr>
        <p:grpSpPr>
          <a:xfrm>
            <a:off x="4975013" y="3004682"/>
            <a:ext cx="2241975" cy="2254683"/>
            <a:chOff x="874713" y="3325188"/>
            <a:chExt cx="2241975" cy="2254683"/>
          </a:xfrm>
        </p:grpSpPr>
        <p:sp>
          <p:nvSpPr>
            <p:cNvPr id="31" name="矩形 30"/>
            <p:cNvSpPr/>
            <p:nvPr/>
          </p:nvSpPr>
          <p:spPr>
            <a:xfrm>
              <a:off x="874714" y="3677812"/>
              <a:ext cx="2241974" cy="190205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用户可以在投影仪或者计算机上进行演示也可以将演用户可以在投影仪或者计算机上进行演示也可以将演示文稿打印出来制作成胶片以便应用到更广泛的领域中</a:t>
              </a:r>
            </a:p>
          </p:txBody>
        </p:sp>
        <p:sp>
          <p:nvSpPr>
            <p:cNvPr id="32" name="矩形 3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33" name="组合 32"/>
          <p:cNvGrpSpPr/>
          <p:nvPr/>
        </p:nvGrpSpPr>
        <p:grpSpPr>
          <a:xfrm>
            <a:off x="8690557" y="3004682"/>
            <a:ext cx="2241974" cy="1737619"/>
            <a:chOff x="874713" y="3325188"/>
            <a:chExt cx="2241974" cy="1737619"/>
          </a:xfrm>
        </p:grpSpPr>
        <p:sp>
          <p:nvSpPr>
            <p:cNvPr id="34" name="矩形 33"/>
            <p:cNvSpPr/>
            <p:nvPr/>
          </p:nvSpPr>
          <p:spPr>
            <a:xfrm>
              <a:off x="1049391" y="3677812"/>
              <a:ext cx="1892619"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用户可以在投影仪或者计算机上进行演示也可以将演示文稿打印出来制作成胶片以便应用到更广泛的领</a:t>
              </a:r>
            </a:p>
          </p:txBody>
        </p:sp>
        <p:sp>
          <p:nvSpPr>
            <p:cNvPr id="35" name="矩形 3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42" name="椭圆 35"/>
          <p:cNvSpPr/>
          <p:nvPr/>
        </p:nvSpPr>
        <p:spPr>
          <a:xfrm>
            <a:off x="2145604" y="2250564"/>
            <a:ext cx="485278" cy="5588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36"/>
          <p:cNvSpPr/>
          <p:nvPr/>
        </p:nvSpPr>
        <p:spPr>
          <a:xfrm>
            <a:off x="9532144" y="2250565"/>
            <a:ext cx="558800" cy="55879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7"/>
          <p:cNvSpPr/>
          <p:nvPr/>
        </p:nvSpPr>
        <p:spPr>
          <a:xfrm>
            <a:off x="5715000" y="1962392"/>
            <a:ext cx="762000" cy="738380"/>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42" grpId="0" animBg="1"/>
      <p:bldP spid="41"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21" name="任意多边形: 形状 20"/>
          <p:cNvSpPr/>
          <p:nvPr/>
        </p:nvSpPr>
        <p:spPr>
          <a:xfrm>
            <a:off x="1097449" y="1809750"/>
            <a:ext cx="9997103" cy="3670300"/>
          </a:xfrm>
          <a:custGeom>
            <a:avLst/>
            <a:gdLst>
              <a:gd name="connsiteX0" fmla="*/ 1094564 w 9997103"/>
              <a:gd name="connsiteY0" fmla="*/ 0 h 3670300"/>
              <a:gd name="connsiteX1" fmla="*/ 2189129 w 9997103"/>
              <a:gd name="connsiteY1" fmla="*/ 1092200 h 3670300"/>
              <a:gd name="connsiteX2" fmla="*/ 2189027 w 9997103"/>
              <a:gd name="connsiteY2" fmla="*/ 1094223 h 3670300"/>
              <a:gd name="connsiteX3" fmla="*/ 2206042 w 9997103"/>
              <a:gd name="connsiteY3" fmla="*/ 1094223 h 3670300"/>
              <a:gd name="connsiteX4" fmla="*/ 2206042 w 9997103"/>
              <a:gd name="connsiteY4" fmla="*/ 2580123 h 3670300"/>
              <a:gd name="connsiteX5" fmla="*/ 2203415 w 9997103"/>
              <a:gd name="connsiteY5" fmla="*/ 2580123 h 3670300"/>
              <a:gd name="connsiteX6" fmla="*/ 2220614 w 9997103"/>
              <a:gd name="connsiteY6" fmla="*/ 2750728 h 3670300"/>
              <a:gd name="connsiteX7" fmla="*/ 3059780 w 9997103"/>
              <a:gd name="connsiteY7" fmla="*/ 3434669 h 3670300"/>
              <a:gd name="connsiteX8" fmla="*/ 3898945 w 9997103"/>
              <a:gd name="connsiteY8" fmla="*/ 2750728 h 3670300"/>
              <a:gd name="connsiteX9" fmla="*/ 3916144 w 9997103"/>
              <a:gd name="connsiteY9" fmla="*/ 2580123 h 3670300"/>
              <a:gd name="connsiteX10" fmla="*/ 3914626 w 9997103"/>
              <a:gd name="connsiteY10" fmla="*/ 2580123 h 3670300"/>
              <a:gd name="connsiteX11" fmla="*/ 3914626 w 9997103"/>
              <a:gd name="connsiteY11" fmla="*/ 1094223 h 3670300"/>
              <a:gd name="connsiteX12" fmla="*/ 3917257 w 9997103"/>
              <a:gd name="connsiteY12" fmla="*/ 1094223 h 3670300"/>
              <a:gd name="connsiteX13" fmla="*/ 3917155 w 9997103"/>
              <a:gd name="connsiteY13" fmla="*/ 1092200 h 3670300"/>
              <a:gd name="connsiteX14" fmla="*/ 5009355 w 9997103"/>
              <a:gd name="connsiteY14" fmla="*/ 0 h 3670300"/>
              <a:gd name="connsiteX15" fmla="*/ 6101555 w 9997103"/>
              <a:gd name="connsiteY15" fmla="*/ 1092200 h 3670300"/>
              <a:gd name="connsiteX16" fmla="*/ 6101453 w 9997103"/>
              <a:gd name="connsiteY16" fmla="*/ 1094223 h 3670300"/>
              <a:gd name="connsiteX17" fmla="*/ 6101555 w 9997103"/>
              <a:gd name="connsiteY17" fmla="*/ 1094223 h 3670300"/>
              <a:gd name="connsiteX18" fmla="*/ 6101555 w 9997103"/>
              <a:gd name="connsiteY18" fmla="*/ 2580123 h 3670300"/>
              <a:gd name="connsiteX19" fmla="*/ 6102103 w 9997103"/>
              <a:gd name="connsiteY19" fmla="*/ 2580123 h 3670300"/>
              <a:gd name="connsiteX20" fmla="*/ 6119302 w 9997103"/>
              <a:gd name="connsiteY20" fmla="*/ 2750728 h 3670300"/>
              <a:gd name="connsiteX21" fmla="*/ 6958468 w 9997103"/>
              <a:gd name="connsiteY21" fmla="*/ 3434669 h 3670300"/>
              <a:gd name="connsiteX22" fmla="*/ 7797634 w 9997103"/>
              <a:gd name="connsiteY22" fmla="*/ 2750728 h 3670300"/>
              <a:gd name="connsiteX23" fmla="*/ 7814833 w 9997103"/>
              <a:gd name="connsiteY23" fmla="*/ 2580123 h 3670300"/>
              <a:gd name="connsiteX24" fmla="*/ 7810364 w 9997103"/>
              <a:gd name="connsiteY24" fmla="*/ 2580123 h 3670300"/>
              <a:gd name="connsiteX25" fmla="*/ 7810364 w 9997103"/>
              <a:gd name="connsiteY25" fmla="*/ 1094223 h 3670300"/>
              <a:gd name="connsiteX26" fmla="*/ 7812805 w 9997103"/>
              <a:gd name="connsiteY26" fmla="*/ 1094223 h 3670300"/>
              <a:gd name="connsiteX27" fmla="*/ 7812703 w 9997103"/>
              <a:gd name="connsiteY27" fmla="*/ 1092200 h 3670300"/>
              <a:gd name="connsiteX28" fmla="*/ 8904903 w 9997103"/>
              <a:gd name="connsiteY28" fmla="*/ 0 h 3670300"/>
              <a:gd name="connsiteX29" fmla="*/ 9997103 w 9997103"/>
              <a:gd name="connsiteY29" fmla="*/ 1092200 h 3670300"/>
              <a:gd name="connsiteX30" fmla="*/ 9997001 w 9997103"/>
              <a:gd name="connsiteY30" fmla="*/ 1094223 h 3670300"/>
              <a:gd name="connsiteX31" fmla="*/ 9761268 w 9997103"/>
              <a:gd name="connsiteY31" fmla="*/ 1094223 h 3670300"/>
              <a:gd name="connsiteX32" fmla="*/ 9761472 w 9997103"/>
              <a:gd name="connsiteY32" fmla="*/ 1092200 h 3670300"/>
              <a:gd name="connsiteX33" fmla="*/ 8904903 w 9997103"/>
              <a:gd name="connsiteY33" fmla="*/ 235631 h 3670300"/>
              <a:gd name="connsiteX34" fmla="*/ 8048334 w 9997103"/>
              <a:gd name="connsiteY34" fmla="*/ 1092200 h 3670300"/>
              <a:gd name="connsiteX35" fmla="*/ 8048538 w 9997103"/>
              <a:gd name="connsiteY35" fmla="*/ 1094223 h 3670300"/>
              <a:gd name="connsiteX36" fmla="*/ 8048724 w 9997103"/>
              <a:gd name="connsiteY36" fmla="*/ 1094223 h 3670300"/>
              <a:gd name="connsiteX37" fmla="*/ 8048724 w 9997103"/>
              <a:gd name="connsiteY37" fmla="*/ 2580123 h 3670300"/>
              <a:gd name="connsiteX38" fmla="*/ 8050566 w 9997103"/>
              <a:gd name="connsiteY38" fmla="*/ 2580123 h 3670300"/>
              <a:gd name="connsiteX39" fmla="*/ 8045029 w 9997103"/>
              <a:gd name="connsiteY39" fmla="*/ 2689771 h 3670300"/>
              <a:gd name="connsiteX40" fmla="*/ 6958468 w 9997103"/>
              <a:gd name="connsiteY40" fmla="*/ 3670300 h 3670300"/>
              <a:gd name="connsiteX41" fmla="*/ 5871907 w 9997103"/>
              <a:gd name="connsiteY41" fmla="*/ 2689771 h 3670300"/>
              <a:gd name="connsiteX42" fmla="*/ 5866370 w 9997103"/>
              <a:gd name="connsiteY42" fmla="*/ 2580123 h 3670300"/>
              <a:gd name="connsiteX43" fmla="*/ 5863195 w 9997103"/>
              <a:gd name="connsiteY43" fmla="*/ 2580123 h 3670300"/>
              <a:gd name="connsiteX44" fmla="*/ 5863195 w 9997103"/>
              <a:gd name="connsiteY44" fmla="*/ 1094223 h 3670300"/>
              <a:gd name="connsiteX45" fmla="*/ 5865720 w 9997103"/>
              <a:gd name="connsiteY45" fmla="*/ 1094223 h 3670300"/>
              <a:gd name="connsiteX46" fmla="*/ 5865924 w 9997103"/>
              <a:gd name="connsiteY46" fmla="*/ 1092200 h 3670300"/>
              <a:gd name="connsiteX47" fmla="*/ 5009355 w 9997103"/>
              <a:gd name="connsiteY47" fmla="*/ 235631 h 3670300"/>
              <a:gd name="connsiteX48" fmla="*/ 4152786 w 9997103"/>
              <a:gd name="connsiteY48" fmla="*/ 1092200 h 3670300"/>
              <a:gd name="connsiteX49" fmla="*/ 4152990 w 9997103"/>
              <a:gd name="connsiteY49" fmla="*/ 1094223 h 3670300"/>
              <a:gd name="connsiteX50" fmla="*/ 4152986 w 9997103"/>
              <a:gd name="connsiteY50" fmla="*/ 1094223 h 3670300"/>
              <a:gd name="connsiteX51" fmla="*/ 4152986 w 9997103"/>
              <a:gd name="connsiteY51" fmla="*/ 2580123 h 3670300"/>
              <a:gd name="connsiteX52" fmla="*/ 4151877 w 9997103"/>
              <a:gd name="connsiteY52" fmla="*/ 2580123 h 3670300"/>
              <a:gd name="connsiteX53" fmla="*/ 4146340 w 9997103"/>
              <a:gd name="connsiteY53" fmla="*/ 2689771 h 3670300"/>
              <a:gd name="connsiteX54" fmla="*/ 3059780 w 9997103"/>
              <a:gd name="connsiteY54" fmla="*/ 3670300 h 3670300"/>
              <a:gd name="connsiteX55" fmla="*/ 1973219 w 9997103"/>
              <a:gd name="connsiteY55" fmla="*/ 2689771 h 3670300"/>
              <a:gd name="connsiteX56" fmla="*/ 1967682 w 9997103"/>
              <a:gd name="connsiteY56" fmla="*/ 2580123 h 3670300"/>
              <a:gd name="connsiteX57" fmla="*/ 1967682 w 9997103"/>
              <a:gd name="connsiteY57" fmla="*/ 2580123 h 3670300"/>
              <a:gd name="connsiteX58" fmla="*/ 1967682 w 9997103"/>
              <a:gd name="connsiteY58" fmla="*/ 1094223 h 3670300"/>
              <a:gd name="connsiteX59" fmla="*/ 1952784 w 9997103"/>
              <a:gd name="connsiteY59" fmla="*/ 1094223 h 3670300"/>
              <a:gd name="connsiteX60" fmla="*/ 1952988 w 9997103"/>
              <a:gd name="connsiteY60" fmla="*/ 1092200 h 3670300"/>
              <a:gd name="connsiteX61" fmla="*/ 1094564 w 9997103"/>
              <a:gd name="connsiteY61" fmla="*/ 235631 h 3670300"/>
              <a:gd name="connsiteX62" fmla="*/ 236141 w 9997103"/>
              <a:gd name="connsiteY62" fmla="*/ 1092200 h 3670300"/>
              <a:gd name="connsiteX63" fmla="*/ 236346 w 9997103"/>
              <a:gd name="connsiteY63" fmla="*/ 1094223 h 3670300"/>
              <a:gd name="connsiteX64" fmla="*/ 102 w 9997103"/>
              <a:gd name="connsiteY64" fmla="*/ 1094223 h 3670300"/>
              <a:gd name="connsiteX65" fmla="*/ 0 w 9997103"/>
              <a:gd name="connsiteY65" fmla="*/ 1092200 h 3670300"/>
              <a:gd name="connsiteX66" fmla="*/ 1094564 w 9997103"/>
              <a:gd name="connsiteY66" fmla="*/ 0 h 3670300"/>
              <a:gd name="connsiteX0-1" fmla="*/ 1094564 w 9997103"/>
              <a:gd name="connsiteY0-2" fmla="*/ 0 h 3670300"/>
              <a:gd name="connsiteX1-3" fmla="*/ 2189129 w 9997103"/>
              <a:gd name="connsiteY1-4" fmla="*/ 1092200 h 3670300"/>
              <a:gd name="connsiteX2-5" fmla="*/ 2189027 w 9997103"/>
              <a:gd name="connsiteY2-6" fmla="*/ 1094223 h 3670300"/>
              <a:gd name="connsiteX3-7" fmla="*/ 2206042 w 9997103"/>
              <a:gd name="connsiteY3-8" fmla="*/ 2580123 h 3670300"/>
              <a:gd name="connsiteX4-9" fmla="*/ 2203415 w 9997103"/>
              <a:gd name="connsiteY4-10" fmla="*/ 2580123 h 3670300"/>
              <a:gd name="connsiteX5-11" fmla="*/ 2220614 w 9997103"/>
              <a:gd name="connsiteY5-12" fmla="*/ 2750728 h 3670300"/>
              <a:gd name="connsiteX6-13" fmla="*/ 3059780 w 9997103"/>
              <a:gd name="connsiteY6-14" fmla="*/ 3434669 h 3670300"/>
              <a:gd name="connsiteX7-15" fmla="*/ 3898945 w 9997103"/>
              <a:gd name="connsiteY7-16" fmla="*/ 2750728 h 3670300"/>
              <a:gd name="connsiteX8-17" fmla="*/ 3916144 w 9997103"/>
              <a:gd name="connsiteY8-18" fmla="*/ 2580123 h 3670300"/>
              <a:gd name="connsiteX9-19" fmla="*/ 3914626 w 9997103"/>
              <a:gd name="connsiteY9-20" fmla="*/ 2580123 h 3670300"/>
              <a:gd name="connsiteX10-21" fmla="*/ 3914626 w 9997103"/>
              <a:gd name="connsiteY10-22" fmla="*/ 1094223 h 3670300"/>
              <a:gd name="connsiteX11-23" fmla="*/ 3917257 w 9997103"/>
              <a:gd name="connsiteY11-24" fmla="*/ 1094223 h 3670300"/>
              <a:gd name="connsiteX12-25" fmla="*/ 3917155 w 9997103"/>
              <a:gd name="connsiteY12-26" fmla="*/ 1092200 h 3670300"/>
              <a:gd name="connsiteX13-27" fmla="*/ 5009355 w 9997103"/>
              <a:gd name="connsiteY13-28" fmla="*/ 0 h 3670300"/>
              <a:gd name="connsiteX14-29" fmla="*/ 6101555 w 9997103"/>
              <a:gd name="connsiteY14-30" fmla="*/ 1092200 h 3670300"/>
              <a:gd name="connsiteX15-31" fmla="*/ 6101453 w 9997103"/>
              <a:gd name="connsiteY15-32" fmla="*/ 1094223 h 3670300"/>
              <a:gd name="connsiteX16-33" fmla="*/ 6101555 w 9997103"/>
              <a:gd name="connsiteY16-34" fmla="*/ 1094223 h 3670300"/>
              <a:gd name="connsiteX17-35" fmla="*/ 6101555 w 9997103"/>
              <a:gd name="connsiteY17-36" fmla="*/ 2580123 h 3670300"/>
              <a:gd name="connsiteX18-37" fmla="*/ 6102103 w 9997103"/>
              <a:gd name="connsiteY18-38" fmla="*/ 2580123 h 3670300"/>
              <a:gd name="connsiteX19-39" fmla="*/ 6119302 w 9997103"/>
              <a:gd name="connsiteY19-40" fmla="*/ 2750728 h 3670300"/>
              <a:gd name="connsiteX20-41" fmla="*/ 6958468 w 9997103"/>
              <a:gd name="connsiteY20-42" fmla="*/ 3434669 h 3670300"/>
              <a:gd name="connsiteX21-43" fmla="*/ 7797634 w 9997103"/>
              <a:gd name="connsiteY21-44" fmla="*/ 2750728 h 3670300"/>
              <a:gd name="connsiteX22-45" fmla="*/ 7814833 w 9997103"/>
              <a:gd name="connsiteY22-46" fmla="*/ 2580123 h 3670300"/>
              <a:gd name="connsiteX23-47" fmla="*/ 7810364 w 9997103"/>
              <a:gd name="connsiteY23-48" fmla="*/ 2580123 h 3670300"/>
              <a:gd name="connsiteX24-49" fmla="*/ 7810364 w 9997103"/>
              <a:gd name="connsiteY24-50" fmla="*/ 1094223 h 3670300"/>
              <a:gd name="connsiteX25-51" fmla="*/ 7812805 w 9997103"/>
              <a:gd name="connsiteY25-52" fmla="*/ 1094223 h 3670300"/>
              <a:gd name="connsiteX26-53" fmla="*/ 7812703 w 9997103"/>
              <a:gd name="connsiteY26-54" fmla="*/ 1092200 h 3670300"/>
              <a:gd name="connsiteX27-55" fmla="*/ 8904903 w 9997103"/>
              <a:gd name="connsiteY27-56" fmla="*/ 0 h 3670300"/>
              <a:gd name="connsiteX28-57" fmla="*/ 9997103 w 9997103"/>
              <a:gd name="connsiteY28-58" fmla="*/ 1092200 h 3670300"/>
              <a:gd name="connsiteX29-59" fmla="*/ 9997001 w 9997103"/>
              <a:gd name="connsiteY29-60" fmla="*/ 1094223 h 3670300"/>
              <a:gd name="connsiteX30-61" fmla="*/ 9761268 w 9997103"/>
              <a:gd name="connsiteY30-62" fmla="*/ 1094223 h 3670300"/>
              <a:gd name="connsiteX31-63" fmla="*/ 9761472 w 9997103"/>
              <a:gd name="connsiteY31-64" fmla="*/ 1092200 h 3670300"/>
              <a:gd name="connsiteX32-65" fmla="*/ 8904903 w 9997103"/>
              <a:gd name="connsiteY32-66" fmla="*/ 235631 h 3670300"/>
              <a:gd name="connsiteX33-67" fmla="*/ 8048334 w 9997103"/>
              <a:gd name="connsiteY33-68" fmla="*/ 1092200 h 3670300"/>
              <a:gd name="connsiteX34-69" fmla="*/ 8048538 w 9997103"/>
              <a:gd name="connsiteY34-70" fmla="*/ 1094223 h 3670300"/>
              <a:gd name="connsiteX35-71" fmla="*/ 8048724 w 9997103"/>
              <a:gd name="connsiteY35-72" fmla="*/ 1094223 h 3670300"/>
              <a:gd name="connsiteX36-73" fmla="*/ 8048724 w 9997103"/>
              <a:gd name="connsiteY36-74" fmla="*/ 2580123 h 3670300"/>
              <a:gd name="connsiteX37-75" fmla="*/ 8050566 w 9997103"/>
              <a:gd name="connsiteY37-76" fmla="*/ 2580123 h 3670300"/>
              <a:gd name="connsiteX38-77" fmla="*/ 8045029 w 9997103"/>
              <a:gd name="connsiteY38-78" fmla="*/ 2689771 h 3670300"/>
              <a:gd name="connsiteX39-79" fmla="*/ 6958468 w 9997103"/>
              <a:gd name="connsiteY39-80" fmla="*/ 3670300 h 3670300"/>
              <a:gd name="connsiteX40-81" fmla="*/ 5871907 w 9997103"/>
              <a:gd name="connsiteY40-82" fmla="*/ 2689771 h 3670300"/>
              <a:gd name="connsiteX41-83" fmla="*/ 5866370 w 9997103"/>
              <a:gd name="connsiteY41-84" fmla="*/ 2580123 h 3670300"/>
              <a:gd name="connsiteX42-85" fmla="*/ 5863195 w 9997103"/>
              <a:gd name="connsiteY42-86" fmla="*/ 2580123 h 3670300"/>
              <a:gd name="connsiteX43-87" fmla="*/ 5863195 w 9997103"/>
              <a:gd name="connsiteY43-88" fmla="*/ 1094223 h 3670300"/>
              <a:gd name="connsiteX44-89" fmla="*/ 5865720 w 9997103"/>
              <a:gd name="connsiteY44-90" fmla="*/ 1094223 h 3670300"/>
              <a:gd name="connsiteX45-91" fmla="*/ 5865924 w 9997103"/>
              <a:gd name="connsiteY45-92" fmla="*/ 1092200 h 3670300"/>
              <a:gd name="connsiteX46-93" fmla="*/ 5009355 w 9997103"/>
              <a:gd name="connsiteY46-94" fmla="*/ 235631 h 3670300"/>
              <a:gd name="connsiteX47-95" fmla="*/ 4152786 w 9997103"/>
              <a:gd name="connsiteY47-96" fmla="*/ 1092200 h 3670300"/>
              <a:gd name="connsiteX48-97" fmla="*/ 4152990 w 9997103"/>
              <a:gd name="connsiteY48-98" fmla="*/ 1094223 h 3670300"/>
              <a:gd name="connsiteX49-99" fmla="*/ 4152986 w 9997103"/>
              <a:gd name="connsiteY49-100" fmla="*/ 1094223 h 3670300"/>
              <a:gd name="connsiteX50-101" fmla="*/ 4152986 w 9997103"/>
              <a:gd name="connsiteY50-102" fmla="*/ 2580123 h 3670300"/>
              <a:gd name="connsiteX51-103" fmla="*/ 4151877 w 9997103"/>
              <a:gd name="connsiteY51-104" fmla="*/ 2580123 h 3670300"/>
              <a:gd name="connsiteX52-105" fmla="*/ 4146340 w 9997103"/>
              <a:gd name="connsiteY52-106" fmla="*/ 2689771 h 3670300"/>
              <a:gd name="connsiteX53-107" fmla="*/ 3059780 w 9997103"/>
              <a:gd name="connsiteY53-108" fmla="*/ 3670300 h 3670300"/>
              <a:gd name="connsiteX54-109" fmla="*/ 1973219 w 9997103"/>
              <a:gd name="connsiteY54-110" fmla="*/ 2689771 h 3670300"/>
              <a:gd name="connsiteX55-111" fmla="*/ 1967682 w 9997103"/>
              <a:gd name="connsiteY55-112" fmla="*/ 2580123 h 3670300"/>
              <a:gd name="connsiteX56-113" fmla="*/ 1967682 w 9997103"/>
              <a:gd name="connsiteY56-114" fmla="*/ 2580123 h 3670300"/>
              <a:gd name="connsiteX57-115" fmla="*/ 1967682 w 9997103"/>
              <a:gd name="connsiteY57-116" fmla="*/ 1094223 h 3670300"/>
              <a:gd name="connsiteX58-117" fmla="*/ 1952784 w 9997103"/>
              <a:gd name="connsiteY58-118" fmla="*/ 1094223 h 3670300"/>
              <a:gd name="connsiteX59-119" fmla="*/ 1952988 w 9997103"/>
              <a:gd name="connsiteY59-120" fmla="*/ 1092200 h 3670300"/>
              <a:gd name="connsiteX60-121" fmla="*/ 1094564 w 9997103"/>
              <a:gd name="connsiteY60-122" fmla="*/ 235631 h 3670300"/>
              <a:gd name="connsiteX61-123" fmla="*/ 236141 w 9997103"/>
              <a:gd name="connsiteY61-124" fmla="*/ 1092200 h 3670300"/>
              <a:gd name="connsiteX62-125" fmla="*/ 236346 w 9997103"/>
              <a:gd name="connsiteY62-126" fmla="*/ 1094223 h 3670300"/>
              <a:gd name="connsiteX63-127" fmla="*/ 102 w 9997103"/>
              <a:gd name="connsiteY63-128" fmla="*/ 1094223 h 3670300"/>
              <a:gd name="connsiteX64-129" fmla="*/ 0 w 9997103"/>
              <a:gd name="connsiteY64-130" fmla="*/ 1092200 h 3670300"/>
              <a:gd name="connsiteX65-131" fmla="*/ 1094564 w 9997103"/>
              <a:gd name="connsiteY65-132" fmla="*/ 0 h 3670300"/>
              <a:gd name="connsiteX0-133" fmla="*/ 1094564 w 9997103"/>
              <a:gd name="connsiteY0-134" fmla="*/ 0 h 3670300"/>
              <a:gd name="connsiteX1-135" fmla="*/ 2189129 w 9997103"/>
              <a:gd name="connsiteY1-136" fmla="*/ 1092200 h 3670300"/>
              <a:gd name="connsiteX2-137" fmla="*/ 2189027 w 9997103"/>
              <a:gd name="connsiteY2-138" fmla="*/ 1094223 h 3670300"/>
              <a:gd name="connsiteX3-139" fmla="*/ 2206042 w 9997103"/>
              <a:gd name="connsiteY3-140" fmla="*/ 2580123 h 3670300"/>
              <a:gd name="connsiteX4-141" fmla="*/ 2203415 w 9997103"/>
              <a:gd name="connsiteY4-142" fmla="*/ 2580123 h 3670300"/>
              <a:gd name="connsiteX5-143" fmla="*/ 2220614 w 9997103"/>
              <a:gd name="connsiteY5-144" fmla="*/ 2750728 h 3670300"/>
              <a:gd name="connsiteX6-145" fmla="*/ 3059780 w 9997103"/>
              <a:gd name="connsiteY6-146" fmla="*/ 3434669 h 3670300"/>
              <a:gd name="connsiteX7-147" fmla="*/ 3898945 w 9997103"/>
              <a:gd name="connsiteY7-148" fmla="*/ 2750728 h 3670300"/>
              <a:gd name="connsiteX8-149" fmla="*/ 3916144 w 9997103"/>
              <a:gd name="connsiteY8-150" fmla="*/ 2580123 h 3670300"/>
              <a:gd name="connsiteX9-151" fmla="*/ 3914626 w 9997103"/>
              <a:gd name="connsiteY9-152" fmla="*/ 2580123 h 3670300"/>
              <a:gd name="connsiteX10-153" fmla="*/ 3914626 w 9997103"/>
              <a:gd name="connsiteY10-154" fmla="*/ 1094223 h 3670300"/>
              <a:gd name="connsiteX11-155" fmla="*/ 3917257 w 9997103"/>
              <a:gd name="connsiteY11-156" fmla="*/ 1094223 h 3670300"/>
              <a:gd name="connsiteX12-157" fmla="*/ 3917155 w 9997103"/>
              <a:gd name="connsiteY12-158" fmla="*/ 1092200 h 3670300"/>
              <a:gd name="connsiteX13-159" fmla="*/ 5009355 w 9997103"/>
              <a:gd name="connsiteY13-160" fmla="*/ 0 h 3670300"/>
              <a:gd name="connsiteX14-161" fmla="*/ 6101555 w 9997103"/>
              <a:gd name="connsiteY14-162" fmla="*/ 1092200 h 3670300"/>
              <a:gd name="connsiteX15-163" fmla="*/ 6101453 w 9997103"/>
              <a:gd name="connsiteY15-164" fmla="*/ 1094223 h 3670300"/>
              <a:gd name="connsiteX16-165" fmla="*/ 6101555 w 9997103"/>
              <a:gd name="connsiteY16-166" fmla="*/ 1094223 h 3670300"/>
              <a:gd name="connsiteX17-167" fmla="*/ 6101555 w 9997103"/>
              <a:gd name="connsiteY17-168" fmla="*/ 2580123 h 3670300"/>
              <a:gd name="connsiteX18-169" fmla="*/ 6102103 w 9997103"/>
              <a:gd name="connsiteY18-170" fmla="*/ 2580123 h 3670300"/>
              <a:gd name="connsiteX19-171" fmla="*/ 6119302 w 9997103"/>
              <a:gd name="connsiteY19-172" fmla="*/ 2750728 h 3670300"/>
              <a:gd name="connsiteX20-173" fmla="*/ 6958468 w 9997103"/>
              <a:gd name="connsiteY20-174" fmla="*/ 3434669 h 3670300"/>
              <a:gd name="connsiteX21-175" fmla="*/ 7797634 w 9997103"/>
              <a:gd name="connsiteY21-176" fmla="*/ 2750728 h 3670300"/>
              <a:gd name="connsiteX22-177" fmla="*/ 7814833 w 9997103"/>
              <a:gd name="connsiteY22-178" fmla="*/ 2580123 h 3670300"/>
              <a:gd name="connsiteX23-179" fmla="*/ 7810364 w 9997103"/>
              <a:gd name="connsiteY23-180" fmla="*/ 2580123 h 3670300"/>
              <a:gd name="connsiteX24-181" fmla="*/ 7810364 w 9997103"/>
              <a:gd name="connsiteY24-182" fmla="*/ 1094223 h 3670300"/>
              <a:gd name="connsiteX25-183" fmla="*/ 7812805 w 9997103"/>
              <a:gd name="connsiteY25-184" fmla="*/ 1094223 h 3670300"/>
              <a:gd name="connsiteX26-185" fmla="*/ 7812703 w 9997103"/>
              <a:gd name="connsiteY26-186" fmla="*/ 1092200 h 3670300"/>
              <a:gd name="connsiteX27-187" fmla="*/ 8904903 w 9997103"/>
              <a:gd name="connsiteY27-188" fmla="*/ 0 h 3670300"/>
              <a:gd name="connsiteX28-189" fmla="*/ 9997103 w 9997103"/>
              <a:gd name="connsiteY28-190" fmla="*/ 1092200 h 3670300"/>
              <a:gd name="connsiteX29-191" fmla="*/ 9997001 w 9997103"/>
              <a:gd name="connsiteY29-192" fmla="*/ 1094223 h 3670300"/>
              <a:gd name="connsiteX30-193" fmla="*/ 9761268 w 9997103"/>
              <a:gd name="connsiteY30-194" fmla="*/ 1094223 h 3670300"/>
              <a:gd name="connsiteX31-195" fmla="*/ 9761472 w 9997103"/>
              <a:gd name="connsiteY31-196" fmla="*/ 1092200 h 3670300"/>
              <a:gd name="connsiteX32-197" fmla="*/ 8904903 w 9997103"/>
              <a:gd name="connsiteY32-198" fmla="*/ 235631 h 3670300"/>
              <a:gd name="connsiteX33-199" fmla="*/ 8048334 w 9997103"/>
              <a:gd name="connsiteY33-200" fmla="*/ 1092200 h 3670300"/>
              <a:gd name="connsiteX34-201" fmla="*/ 8048538 w 9997103"/>
              <a:gd name="connsiteY34-202" fmla="*/ 1094223 h 3670300"/>
              <a:gd name="connsiteX35-203" fmla="*/ 8048724 w 9997103"/>
              <a:gd name="connsiteY35-204" fmla="*/ 1094223 h 3670300"/>
              <a:gd name="connsiteX36-205" fmla="*/ 8048724 w 9997103"/>
              <a:gd name="connsiteY36-206" fmla="*/ 2580123 h 3670300"/>
              <a:gd name="connsiteX37-207" fmla="*/ 8050566 w 9997103"/>
              <a:gd name="connsiteY37-208" fmla="*/ 2580123 h 3670300"/>
              <a:gd name="connsiteX38-209" fmla="*/ 8045029 w 9997103"/>
              <a:gd name="connsiteY38-210" fmla="*/ 2689771 h 3670300"/>
              <a:gd name="connsiteX39-211" fmla="*/ 6958468 w 9997103"/>
              <a:gd name="connsiteY39-212" fmla="*/ 3670300 h 3670300"/>
              <a:gd name="connsiteX40-213" fmla="*/ 5871907 w 9997103"/>
              <a:gd name="connsiteY40-214" fmla="*/ 2689771 h 3670300"/>
              <a:gd name="connsiteX41-215" fmla="*/ 5866370 w 9997103"/>
              <a:gd name="connsiteY41-216" fmla="*/ 2580123 h 3670300"/>
              <a:gd name="connsiteX42-217" fmla="*/ 5863195 w 9997103"/>
              <a:gd name="connsiteY42-218" fmla="*/ 2580123 h 3670300"/>
              <a:gd name="connsiteX43-219" fmla="*/ 5863195 w 9997103"/>
              <a:gd name="connsiteY43-220" fmla="*/ 1094223 h 3670300"/>
              <a:gd name="connsiteX44-221" fmla="*/ 5865720 w 9997103"/>
              <a:gd name="connsiteY44-222" fmla="*/ 1094223 h 3670300"/>
              <a:gd name="connsiteX45-223" fmla="*/ 5865924 w 9997103"/>
              <a:gd name="connsiteY45-224" fmla="*/ 1092200 h 3670300"/>
              <a:gd name="connsiteX46-225" fmla="*/ 5009355 w 9997103"/>
              <a:gd name="connsiteY46-226" fmla="*/ 235631 h 3670300"/>
              <a:gd name="connsiteX47-227" fmla="*/ 4152786 w 9997103"/>
              <a:gd name="connsiteY47-228" fmla="*/ 1092200 h 3670300"/>
              <a:gd name="connsiteX48-229" fmla="*/ 4152990 w 9997103"/>
              <a:gd name="connsiteY48-230" fmla="*/ 1094223 h 3670300"/>
              <a:gd name="connsiteX49-231" fmla="*/ 4152986 w 9997103"/>
              <a:gd name="connsiteY49-232" fmla="*/ 1094223 h 3670300"/>
              <a:gd name="connsiteX50-233" fmla="*/ 4152986 w 9997103"/>
              <a:gd name="connsiteY50-234" fmla="*/ 2580123 h 3670300"/>
              <a:gd name="connsiteX51-235" fmla="*/ 4151877 w 9997103"/>
              <a:gd name="connsiteY51-236" fmla="*/ 2580123 h 3670300"/>
              <a:gd name="connsiteX52-237" fmla="*/ 4146340 w 9997103"/>
              <a:gd name="connsiteY52-238" fmla="*/ 2689771 h 3670300"/>
              <a:gd name="connsiteX53-239" fmla="*/ 3059780 w 9997103"/>
              <a:gd name="connsiteY53-240" fmla="*/ 3670300 h 3670300"/>
              <a:gd name="connsiteX54-241" fmla="*/ 1973219 w 9997103"/>
              <a:gd name="connsiteY54-242" fmla="*/ 2689771 h 3670300"/>
              <a:gd name="connsiteX55-243" fmla="*/ 1967682 w 9997103"/>
              <a:gd name="connsiteY55-244" fmla="*/ 2580123 h 3670300"/>
              <a:gd name="connsiteX56-245" fmla="*/ 1967682 w 9997103"/>
              <a:gd name="connsiteY56-246" fmla="*/ 2580123 h 3670300"/>
              <a:gd name="connsiteX57-247" fmla="*/ 1952784 w 9997103"/>
              <a:gd name="connsiteY57-248" fmla="*/ 1094223 h 3670300"/>
              <a:gd name="connsiteX58-249" fmla="*/ 1952988 w 9997103"/>
              <a:gd name="connsiteY58-250" fmla="*/ 1092200 h 3670300"/>
              <a:gd name="connsiteX59-251" fmla="*/ 1094564 w 9997103"/>
              <a:gd name="connsiteY59-252" fmla="*/ 235631 h 3670300"/>
              <a:gd name="connsiteX60-253" fmla="*/ 236141 w 9997103"/>
              <a:gd name="connsiteY60-254" fmla="*/ 1092200 h 3670300"/>
              <a:gd name="connsiteX61-255" fmla="*/ 236346 w 9997103"/>
              <a:gd name="connsiteY61-256" fmla="*/ 1094223 h 3670300"/>
              <a:gd name="connsiteX62-257" fmla="*/ 102 w 9997103"/>
              <a:gd name="connsiteY62-258" fmla="*/ 1094223 h 3670300"/>
              <a:gd name="connsiteX63-259" fmla="*/ 0 w 9997103"/>
              <a:gd name="connsiteY63-260" fmla="*/ 1092200 h 3670300"/>
              <a:gd name="connsiteX64-261" fmla="*/ 1094564 w 9997103"/>
              <a:gd name="connsiteY64-262" fmla="*/ 0 h 3670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Lst>
            <a:rect l="l" t="t" r="r" b="b"/>
            <a:pathLst>
              <a:path w="9997103" h="3670300">
                <a:moveTo>
                  <a:pt x="1094564" y="0"/>
                </a:moveTo>
                <a:cubicBezTo>
                  <a:pt x="1699076" y="0"/>
                  <a:pt x="2189129" y="488994"/>
                  <a:pt x="2189129" y="1092200"/>
                </a:cubicBezTo>
                <a:lnTo>
                  <a:pt x="2189027" y="1094223"/>
                </a:lnTo>
                <a:lnTo>
                  <a:pt x="2206042" y="2580123"/>
                </a:lnTo>
                <a:lnTo>
                  <a:pt x="2203415" y="2580123"/>
                </a:lnTo>
                <a:lnTo>
                  <a:pt x="2220614" y="2750728"/>
                </a:lnTo>
                <a:cubicBezTo>
                  <a:pt x="2300486" y="3141052"/>
                  <a:pt x="2645844" y="3434669"/>
                  <a:pt x="3059780" y="3434669"/>
                </a:cubicBezTo>
                <a:cubicBezTo>
                  <a:pt x="3473715" y="3434669"/>
                  <a:pt x="3819073" y="3141052"/>
                  <a:pt x="3898945" y="2750728"/>
                </a:cubicBezTo>
                <a:lnTo>
                  <a:pt x="3916144" y="2580123"/>
                </a:lnTo>
                <a:lnTo>
                  <a:pt x="3914626" y="2580123"/>
                </a:lnTo>
                <a:lnTo>
                  <a:pt x="3914626" y="1094223"/>
                </a:lnTo>
                <a:lnTo>
                  <a:pt x="3917257" y="1094223"/>
                </a:lnTo>
                <a:lnTo>
                  <a:pt x="3917155" y="1092200"/>
                </a:lnTo>
                <a:cubicBezTo>
                  <a:pt x="3917155" y="488994"/>
                  <a:pt x="4406149" y="0"/>
                  <a:pt x="5009355" y="0"/>
                </a:cubicBezTo>
                <a:cubicBezTo>
                  <a:pt x="5612560" y="0"/>
                  <a:pt x="6101555" y="488994"/>
                  <a:pt x="6101555" y="1092200"/>
                </a:cubicBezTo>
                <a:lnTo>
                  <a:pt x="6101453" y="1094223"/>
                </a:lnTo>
                <a:lnTo>
                  <a:pt x="6101555" y="1094223"/>
                </a:lnTo>
                <a:lnTo>
                  <a:pt x="6101555" y="2580123"/>
                </a:lnTo>
                <a:lnTo>
                  <a:pt x="6102103" y="2580123"/>
                </a:lnTo>
                <a:lnTo>
                  <a:pt x="6119302" y="2750728"/>
                </a:lnTo>
                <a:cubicBezTo>
                  <a:pt x="6199174" y="3141052"/>
                  <a:pt x="6544532" y="3434669"/>
                  <a:pt x="6958468" y="3434669"/>
                </a:cubicBezTo>
                <a:cubicBezTo>
                  <a:pt x="7372405" y="3434669"/>
                  <a:pt x="7717763" y="3141052"/>
                  <a:pt x="7797634" y="2750728"/>
                </a:cubicBezTo>
                <a:lnTo>
                  <a:pt x="7814833" y="2580123"/>
                </a:lnTo>
                <a:lnTo>
                  <a:pt x="7810364" y="2580123"/>
                </a:lnTo>
                <a:lnTo>
                  <a:pt x="7810364" y="1094223"/>
                </a:lnTo>
                <a:lnTo>
                  <a:pt x="7812805" y="1094223"/>
                </a:lnTo>
                <a:lnTo>
                  <a:pt x="7812703" y="1092200"/>
                </a:lnTo>
                <a:cubicBezTo>
                  <a:pt x="7812703" y="488994"/>
                  <a:pt x="8301698" y="0"/>
                  <a:pt x="8904903" y="0"/>
                </a:cubicBezTo>
                <a:cubicBezTo>
                  <a:pt x="9508108" y="0"/>
                  <a:pt x="9997103" y="488994"/>
                  <a:pt x="9997103" y="1092200"/>
                </a:cubicBezTo>
                <a:lnTo>
                  <a:pt x="9997001" y="1094223"/>
                </a:lnTo>
                <a:lnTo>
                  <a:pt x="9761268" y="1094223"/>
                </a:lnTo>
                <a:lnTo>
                  <a:pt x="9761472" y="1092200"/>
                </a:lnTo>
                <a:cubicBezTo>
                  <a:pt x="9761472" y="619130"/>
                  <a:pt x="9377973" y="235631"/>
                  <a:pt x="8904903" y="235631"/>
                </a:cubicBezTo>
                <a:cubicBezTo>
                  <a:pt x="8431833" y="235631"/>
                  <a:pt x="8048334" y="619130"/>
                  <a:pt x="8048334" y="1092200"/>
                </a:cubicBezTo>
                <a:lnTo>
                  <a:pt x="8048538" y="1094223"/>
                </a:lnTo>
                <a:lnTo>
                  <a:pt x="8048724" y="1094223"/>
                </a:lnTo>
                <a:lnTo>
                  <a:pt x="8048724" y="2580123"/>
                </a:lnTo>
                <a:lnTo>
                  <a:pt x="8050566" y="2580123"/>
                </a:lnTo>
                <a:lnTo>
                  <a:pt x="8045029" y="2689771"/>
                </a:lnTo>
                <a:cubicBezTo>
                  <a:pt x="7989097" y="3240519"/>
                  <a:pt x="7523973" y="3670300"/>
                  <a:pt x="6958468" y="3670300"/>
                </a:cubicBezTo>
                <a:cubicBezTo>
                  <a:pt x="6392964" y="3670300"/>
                  <a:pt x="5927839" y="3240519"/>
                  <a:pt x="5871907" y="2689771"/>
                </a:cubicBezTo>
                <a:lnTo>
                  <a:pt x="5866370" y="2580123"/>
                </a:lnTo>
                <a:lnTo>
                  <a:pt x="5863195" y="2580123"/>
                </a:lnTo>
                <a:lnTo>
                  <a:pt x="5863195" y="1094223"/>
                </a:lnTo>
                <a:lnTo>
                  <a:pt x="5865720" y="1094223"/>
                </a:lnTo>
                <a:lnTo>
                  <a:pt x="5865924" y="1092200"/>
                </a:lnTo>
                <a:cubicBezTo>
                  <a:pt x="5865924" y="619130"/>
                  <a:pt x="5482425" y="235631"/>
                  <a:pt x="5009355" y="235631"/>
                </a:cubicBezTo>
                <a:cubicBezTo>
                  <a:pt x="4536285" y="235631"/>
                  <a:pt x="4152786" y="619130"/>
                  <a:pt x="4152786" y="1092200"/>
                </a:cubicBezTo>
                <a:lnTo>
                  <a:pt x="4152990" y="1094223"/>
                </a:lnTo>
                <a:lnTo>
                  <a:pt x="4152986" y="1094223"/>
                </a:lnTo>
                <a:lnTo>
                  <a:pt x="4152986" y="2580123"/>
                </a:lnTo>
                <a:lnTo>
                  <a:pt x="4151877" y="2580123"/>
                </a:lnTo>
                <a:lnTo>
                  <a:pt x="4146340" y="2689771"/>
                </a:lnTo>
                <a:cubicBezTo>
                  <a:pt x="4090408" y="3240519"/>
                  <a:pt x="3625284" y="3670300"/>
                  <a:pt x="3059780" y="3670300"/>
                </a:cubicBezTo>
                <a:cubicBezTo>
                  <a:pt x="2494276" y="3670300"/>
                  <a:pt x="2029151" y="3240519"/>
                  <a:pt x="1973219" y="2689771"/>
                </a:cubicBezTo>
                <a:lnTo>
                  <a:pt x="1967682" y="2580123"/>
                </a:lnTo>
                <a:lnTo>
                  <a:pt x="1967682" y="2580123"/>
                </a:lnTo>
                <a:lnTo>
                  <a:pt x="1952784" y="1094223"/>
                </a:lnTo>
                <a:lnTo>
                  <a:pt x="1952988" y="1092200"/>
                </a:lnTo>
                <a:cubicBezTo>
                  <a:pt x="1952988" y="619130"/>
                  <a:pt x="1568659" y="235631"/>
                  <a:pt x="1094564" y="235631"/>
                </a:cubicBezTo>
                <a:cubicBezTo>
                  <a:pt x="620470" y="235631"/>
                  <a:pt x="236141" y="619130"/>
                  <a:pt x="236141" y="1092200"/>
                </a:cubicBezTo>
                <a:cubicBezTo>
                  <a:pt x="236209" y="1092874"/>
                  <a:pt x="236278" y="1093549"/>
                  <a:pt x="236346" y="1094223"/>
                </a:cubicBezTo>
                <a:lnTo>
                  <a:pt x="102" y="1094223"/>
                </a:lnTo>
                <a:lnTo>
                  <a:pt x="0" y="1092200"/>
                </a:lnTo>
                <a:cubicBezTo>
                  <a:pt x="0" y="488994"/>
                  <a:pt x="490053" y="0"/>
                  <a:pt x="10945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49" name="组合 48"/>
          <p:cNvGrpSpPr/>
          <p:nvPr/>
        </p:nvGrpSpPr>
        <p:grpSpPr>
          <a:xfrm>
            <a:off x="1359685" y="2216048"/>
            <a:ext cx="1638619" cy="2596248"/>
            <a:chOff x="1359685" y="2216048"/>
            <a:chExt cx="1638619" cy="2596248"/>
          </a:xfrm>
        </p:grpSpPr>
        <p:sp>
          <p:nvSpPr>
            <p:cNvPr id="22" name="文本框 21"/>
            <p:cNvSpPr txBox="1"/>
            <p:nvPr/>
          </p:nvSpPr>
          <p:spPr>
            <a:xfrm>
              <a:off x="1673153" y="2216048"/>
              <a:ext cx="1011682"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tx1">
                      <a:lumMod val="75000"/>
                      <a:lumOff val="25000"/>
                    </a:schemeClr>
                  </a:solidFill>
                  <a:ea typeface="微软雅黑" panose="020B0503020204020204" charset="-122"/>
                </a:rPr>
                <a:t>01</a:t>
              </a:r>
              <a:endParaRPr lang="zh-CN" altLang="en-US" sz="2800" b="1" dirty="0">
                <a:solidFill>
                  <a:schemeClr val="tx1">
                    <a:lumMod val="75000"/>
                    <a:lumOff val="25000"/>
                  </a:schemeClr>
                </a:solidFill>
                <a:ea typeface="微软雅黑" panose="020B0503020204020204" charset="-122"/>
              </a:endParaRPr>
            </a:p>
          </p:txBody>
        </p:sp>
        <p:grpSp>
          <p:nvGrpSpPr>
            <p:cNvPr id="31" name="组合 30"/>
            <p:cNvGrpSpPr/>
            <p:nvPr/>
          </p:nvGrpSpPr>
          <p:grpSpPr>
            <a:xfrm>
              <a:off x="1359685" y="2816145"/>
              <a:ext cx="1638619" cy="1996151"/>
              <a:chOff x="1176391" y="3325188"/>
              <a:chExt cx="1638619" cy="1996151"/>
            </a:xfrm>
          </p:grpSpPr>
          <p:sp>
            <p:nvSpPr>
              <p:cNvPr id="32" name="矩形 31"/>
              <p:cNvSpPr/>
              <p:nvPr/>
            </p:nvSpPr>
            <p:spPr>
              <a:xfrm>
                <a:off x="1176391" y="3677812"/>
                <a:ext cx="1638619"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1176391" y="3325188"/>
                <a:ext cx="1638618"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grpSp>
        <p:nvGrpSpPr>
          <p:cNvPr id="51" name="组合 50"/>
          <p:cNvGrpSpPr/>
          <p:nvPr/>
        </p:nvGrpSpPr>
        <p:grpSpPr>
          <a:xfrm>
            <a:off x="5294323" y="2216048"/>
            <a:ext cx="1638619" cy="2596248"/>
            <a:chOff x="5294323" y="2216048"/>
            <a:chExt cx="1638619" cy="2596248"/>
          </a:xfrm>
        </p:grpSpPr>
        <p:sp>
          <p:nvSpPr>
            <p:cNvPr id="27" name="文本框 26"/>
            <p:cNvSpPr txBox="1"/>
            <p:nvPr/>
          </p:nvSpPr>
          <p:spPr>
            <a:xfrm>
              <a:off x="5559754" y="2216048"/>
              <a:ext cx="1011682"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tx1">
                      <a:lumMod val="75000"/>
                      <a:lumOff val="25000"/>
                    </a:schemeClr>
                  </a:solidFill>
                  <a:ea typeface="微软雅黑" panose="020B0503020204020204" charset="-122"/>
                </a:rPr>
                <a:t>03</a:t>
              </a:r>
              <a:endParaRPr lang="zh-CN" altLang="en-US" sz="2800" b="1" dirty="0">
                <a:solidFill>
                  <a:schemeClr val="tx1">
                    <a:lumMod val="75000"/>
                    <a:lumOff val="25000"/>
                  </a:schemeClr>
                </a:solidFill>
                <a:ea typeface="微软雅黑" panose="020B0503020204020204" charset="-122"/>
              </a:endParaRPr>
            </a:p>
          </p:txBody>
        </p:sp>
        <p:grpSp>
          <p:nvGrpSpPr>
            <p:cNvPr id="37" name="组合 36"/>
            <p:cNvGrpSpPr/>
            <p:nvPr/>
          </p:nvGrpSpPr>
          <p:grpSpPr>
            <a:xfrm>
              <a:off x="5294323" y="2816145"/>
              <a:ext cx="1638619" cy="1996151"/>
              <a:chOff x="1176391" y="3325188"/>
              <a:chExt cx="1638619" cy="1996151"/>
            </a:xfrm>
          </p:grpSpPr>
          <p:sp>
            <p:nvSpPr>
              <p:cNvPr id="38" name="矩形 37"/>
              <p:cNvSpPr/>
              <p:nvPr/>
            </p:nvSpPr>
            <p:spPr>
              <a:xfrm>
                <a:off x="1176391" y="3677812"/>
                <a:ext cx="1638619"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9" name="矩形 38"/>
              <p:cNvSpPr/>
              <p:nvPr/>
            </p:nvSpPr>
            <p:spPr>
              <a:xfrm>
                <a:off x="1176391" y="3325188"/>
                <a:ext cx="1638618"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grpSp>
        <p:nvGrpSpPr>
          <p:cNvPr id="53" name="组合 52"/>
          <p:cNvGrpSpPr/>
          <p:nvPr/>
        </p:nvGrpSpPr>
        <p:grpSpPr>
          <a:xfrm>
            <a:off x="9196935" y="2216048"/>
            <a:ext cx="1638619" cy="2596248"/>
            <a:chOff x="9196935" y="2216048"/>
            <a:chExt cx="1638619" cy="2596248"/>
          </a:xfrm>
        </p:grpSpPr>
        <p:sp>
          <p:nvSpPr>
            <p:cNvPr id="28" name="文本框 27"/>
            <p:cNvSpPr txBox="1"/>
            <p:nvPr/>
          </p:nvSpPr>
          <p:spPr>
            <a:xfrm>
              <a:off x="9510404" y="2216048"/>
              <a:ext cx="1011682"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tx1">
                      <a:lumMod val="75000"/>
                      <a:lumOff val="25000"/>
                    </a:schemeClr>
                  </a:solidFill>
                  <a:ea typeface="微软雅黑" panose="020B0503020204020204" charset="-122"/>
                </a:rPr>
                <a:t>05</a:t>
              </a:r>
              <a:endParaRPr lang="zh-CN" altLang="en-US" sz="2800" b="1" dirty="0">
                <a:solidFill>
                  <a:schemeClr val="tx1">
                    <a:lumMod val="75000"/>
                    <a:lumOff val="25000"/>
                  </a:schemeClr>
                </a:solidFill>
                <a:ea typeface="微软雅黑" panose="020B0503020204020204" charset="-122"/>
              </a:endParaRPr>
            </a:p>
          </p:txBody>
        </p:sp>
        <p:grpSp>
          <p:nvGrpSpPr>
            <p:cNvPr id="40" name="组合 39"/>
            <p:cNvGrpSpPr/>
            <p:nvPr/>
          </p:nvGrpSpPr>
          <p:grpSpPr>
            <a:xfrm>
              <a:off x="9196935" y="2816145"/>
              <a:ext cx="1638619" cy="1996151"/>
              <a:chOff x="1176391" y="3325188"/>
              <a:chExt cx="1638619" cy="1996151"/>
            </a:xfrm>
          </p:grpSpPr>
          <p:sp>
            <p:nvSpPr>
              <p:cNvPr id="41" name="矩形 40"/>
              <p:cNvSpPr/>
              <p:nvPr/>
            </p:nvSpPr>
            <p:spPr>
              <a:xfrm>
                <a:off x="1176391" y="3677812"/>
                <a:ext cx="1638619"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p:cNvSpPr/>
              <p:nvPr/>
            </p:nvSpPr>
            <p:spPr>
              <a:xfrm>
                <a:off x="1176391" y="3325188"/>
                <a:ext cx="1638618"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grpSp>
        <p:nvGrpSpPr>
          <p:cNvPr id="52" name="组合 51"/>
          <p:cNvGrpSpPr/>
          <p:nvPr/>
        </p:nvGrpSpPr>
        <p:grpSpPr>
          <a:xfrm>
            <a:off x="7237622" y="2455694"/>
            <a:ext cx="1638619" cy="2618212"/>
            <a:chOff x="7237622" y="2455694"/>
            <a:chExt cx="1638619" cy="2618212"/>
          </a:xfrm>
        </p:grpSpPr>
        <p:sp>
          <p:nvSpPr>
            <p:cNvPr id="29" name="文本框 28"/>
            <p:cNvSpPr txBox="1"/>
            <p:nvPr/>
          </p:nvSpPr>
          <p:spPr>
            <a:xfrm>
              <a:off x="7551091" y="4550686"/>
              <a:ext cx="1011682"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tx1">
                      <a:lumMod val="75000"/>
                      <a:lumOff val="25000"/>
                    </a:schemeClr>
                  </a:solidFill>
                  <a:ea typeface="微软雅黑" panose="020B0503020204020204" charset="-122"/>
                </a:rPr>
                <a:t>04</a:t>
              </a:r>
              <a:endParaRPr lang="zh-CN" altLang="en-US" sz="2800" b="1" dirty="0">
                <a:solidFill>
                  <a:schemeClr val="tx1">
                    <a:lumMod val="75000"/>
                    <a:lumOff val="25000"/>
                  </a:schemeClr>
                </a:solidFill>
                <a:ea typeface="微软雅黑" panose="020B0503020204020204" charset="-122"/>
              </a:endParaRPr>
            </a:p>
          </p:txBody>
        </p:sp>
        <p:grpSp>
          <p:nvGrpSpPr>
            <p:cNvPr id="43" name="组合 42"/>
            <p:cNvGrpSpPr/>
            <p:nvPr/>
          </p:nvGrpSpPr>
          <p:grpSpPr>
            <a:xfrm>
              <a:off x="7237622" y="2455694"/>
              <a:ext cx="1638619" cy="1996151"/>
              <a:chOff x="1176391" y="3325188"/>
              <a:chExt cx="1638619" cy="1996151"/>
            </a:xfrm>
          </p:grpSpPr>
          <p:sp>
            <p:nvSpPr>
              <p:cNvPr id="44" name="矩形 43"/>
              <p:cNvSpPr/>
              <p:nvPr/>
            </p:nvSpPr>
            <p:spPr>
              <a:xfrm>
                <a:off x="1176391" y="3677812"/>
                <a:ext cx="1638619"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5" name="矩形 44"/>
              <p:cNvSpPr/>
              <p:nvPr/>
            </p:nvSpPr>
            <p:spPr>
              <a:xfrm>
                <a:off x="1176391" y="3325188"/>
                <a:ext cx="1638618"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grpSp>
        <p:nvGrpSpPr>
          <p:cNvPr id="50" name="组合 49"/>
          <p:cNvGrpSpPr/>
          <p:nvPr/>
        </p:nvGrpSpPr>
        <p:grpSpPr>
          <a:xfrm>
            <a:off x="3348669" y="2455694"/>
            <a:ext cx="1638619" cy="2618212"/>
            <a:chOff x="3348669" y="2455694"/>
            <a:chExt cx="1638619" cy="2618212"/>
          </a:xfrm>
        </p:grpSpPr>
        <p:sp>
          <p:nvSpPr>
            <p:cNvPr id="30" name="文本框 29"/>
            <p:cNvSpPr txBox="1"/>
            <p:nvPr/>
          </p:nvSpPr>
          <p:spPr>
            <a:xfrm>
              <a:off x="3664492" y="4550686"/>
              <a:ext cx="1011682"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tx1">
                      <a:lumMod val="75000"/>
                      <a:lumOff val="25000"/>
                    </a:schemeClr>
                  </a:solidFill>
                  <a:ea typeface="微软雅黑" panose="020B0503020204020204" charset="-122"/>
                </a:rPr>
                <a:t>02</a:t>
              </a:r>
              <a:endParaRPr lang="zh-CN" altLang="en-US" sz="2800" b="1" dirty="0">
                <a:solidFill>
                  <a:schemeClr val="tx1">
                    <a:lumMod val="75000"/>
                    <a:lumOff val="25000"/>
                  </a:schemeClr>
                </a:solidFill>
                <a:ea typeface="微软雅黑" panose="020B0503020204020204" charset="-122"/>
              </a:endParaRPr>
            </a:p>
          </p:txBody>
        </p:sp>
        <p:grpSp>
          <p:nvGrpSpPr>
            <p:cNvPr id="46" name="组合 45"/>
            <p:cNvGrpSpPr/>
            <p:nvPr/>
          </p:nvGrpSpPr>
          <p:grpSpPr>
            <a:xfrm>
              <a:off x="3348669" y="2455694"/>
              <a:ext cx="1638619" cy="1996151"/>
              <a:chOff x="1176391" y="3325188"/>
              <a:chExt cx="1638619" cy="1996151"/>
            </a:xfrm>
          </p:grpSpPr>
          <p:sp>
            <p:nvSpPr>
              <p:cNvPr id="47" name="矩形 46"/>
              <p:cNvSpPr/>
              <p:nvPr/>
            </p:nvSpPr>
            <p:spPr>
              <a:xfrm>
                <a:off x="1176391" y="3677812"/>
                <a:ext cx="1638619" cy="164352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8" name="矩形 47"/>
              <p:cNvSpPr/>
              <p:nvPr/>
            </p:nvSpPr>
            <p:spPr>
              <a:xfrm>
                <a:off x="1176391" y="3325188"/>
                <a:ext cx="1638618"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75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pic>
        <p:nvPicPr>
          <p:cNvPr id="14" name="图片占位符 13"/>
          <p:cNvPicPr>
            <a:picLocks noGrp="1" noChangeAspect="1"/>
          </p:cNvPicPr>
          <p:nvPr>
            <p:ph type="pic" sz="quarter" idx="10"/>
          </p:nvPr>
        </p:nvPicPr>
        <p:blipFill>
          <a:blip r:embed="rId3"/>
          <a:srcRect/>
          <a:stretch>
            <a:fillRect/>
          </a:stretch>
        </p:blipFill>
        <p:spPr/>
      </p:pic>
      <p:pic>
        <p:nvPicPr>
          <p:cNvPr id="16" name="图片占位符 15"/>
          <p:cNvPicPr>
            <a:picLocks noGrp="1" noChangeAspect="1"/>
          </p:cNvPicPr>
          <p:nvPr>
            <p:ph type="pic" sz="quarter" idx="11"/>
          </p:nvPr>
        </p:nvPicPr>
        <p:blipFill>
          <a:blip r:embed="rId4"/>
          <a:srcRect/>
          <a:stretch>
            <a:fillRect/>
          </a:stretch>
        </p:blipFill>
        <p:spPr/>
      </p:pic>
      <p:sp>
        <p:nvSpPr>
          <p:cNvPr id="21" name="椭圆 16"/>
          <p:cNvSpPr/>
          <p:nvPr/>
        </p:nvSpPr>
        <p:spPr>
          <a:xfrm>
            <a:off x="1041400" y="4346382"/>
            <a:ext cx="520700" cy="413137"/>
          </a:xfrm>
          <a:custGeom>
            <a:avLst/>
            <a:gdLst>
              <a:gd name="connsiteX0" fmla="*/ 112713 w 338138"/>
              <a:gd name="connsiteY0" fmla="*/ 239713 h 268288"/>
              <a:gd name="connsiteX1" fmla="*/ 103188 w 338138"/>
              <a:gd name="connsiteY1" fmla="*/ 248445 h 268288"/>
              <a:gd name="connsiteX2" fmla="*/ 112713 w 338138"/>
              <a:gd name="connsiteY2" fmla="*/ 257177 h 268288"/>
              <a:gd name="connsiteX3" fmla="*/ 122238 w 338138"/>
              <a:gd name="connsiteY3" fmla="*/ 248445 h 268288"/>
              <a:gd name="connsiteX4" fmla="*/ 112713 w 338138"/>
              <a:gd name="connsiteY4" fmla="*/ 239713 h 268288"/>
              <a:gd name="connsiteX5" fmla="*/ 150813 w 338138"/>
              <a:gd name="connsiteY5" fmla="*/ 207963 h 268288"/>
              <a:gd name="connsiteX6" fmla="*/ 161272 w 338138"/>
              <a:gd name="connsiteY6" fmla="*/ 215901 h 268288"/>
              <a:gd name="connsiteX7" fmla="*/ 173038 w 338138"/>
              <a:gd name="connsiteY7" fmla="*/ 207963 h 268288"/>
              <a:gd name="connsiteX8" fmla="*/ 161272 w 338138"/>
              <a:gd name="connsiteY8" fmla="*/ 207963 h 268288"/>
              <a:gd name="connsiteX9" fmla="*/ 150813 w 338138"/>
              <a:gd name="connsiteY9" fmla="*/ 207963 h 268288"/>
              <a:gd name="connsiteX10" fmla="*/ 271501 w 338138"/>
              <a:gd name="connsiteY10" fmla="*/ 187325 h 268288"/>
              <a:gd name="connsiteX11" fmla="*/ 191197 w 338138"/>
              <a:gd name="connsiteY11" fmla="*/ 206131 h 268288"/>
              <a:gd name="connsiteX12" fmla="*/ 171450 w 338138"/>
              <a:gd name="connsiteY12" fmla="*/ 222250 h 268288"/>
              <a:gd name="connsiteX13" fmla="*/ 267552 w 338138"/>
              <a:gd name="connsiteY13" fmla="*/ 241056 h 268288"/>
              <a:gd name="connsiteX14" fmla="*/ 271501 w 338138"/>
              <a:gd name="connsiteY14" fmla="*/ 187325 h 268288"/>
              <a:gd name="connsiteX15" fmla="*/ 52349 w 338138"/>
              <a:gd name="connsiteY15" fmla="*/ 187325 h 268288"/>
              <a:gd name="connsiteX16" fmla="*/ 56298 w 338138"/>
              <a:gd name="connsiteY16" fmla="*/ 240017 h 268288"/>
              <a:gd name="connsiteX17" fmla="*/ 93159 w 338138"/>
              <a:gd name="connsiteY17" fmla="*/ 246603 h 268288"/>
              <a:gd name="connsiteX18" fmla="*/ 112906 w 338138"/>
              <a:gd name="connsiteY18" fmla="*/ 228161 h 268288"/>
              <a:gd name="connsiteX19" fmla="*/ 128704 w 338138"/>
              <a:gd name="connsiteY19" fmla="*/ 234748 h 268288"/>
              <a:gd name="connsiteX20" fmla="*/ 152400 w 338138"/>
              <a:gd name="connsiteY20" fmla="*/ 221575 h 268288"/>
              <a:gd name="connsiteX21" fmla="*/ 132653 w 338138"/>
              <a:gd name="connsiteY21" fmla="*/ 205767 h 268288"/>
              <a:gd name="connsiteX22" fmla="*/ 52349 w 338138"/>
              <a:gd name="connsiteY22" fmla="*/ 187325 h 268288"/>
              <a:gd name="connsiteX23" fmla="*/ 251163 w 338138"/>
              <a:gd name="connsiteY23" fmla="*/ 142875 h 268288"/>
              <a:gd name="connsiteX24" fmla="*/ 214279 w 338138"/>
              <a:gd name="connsiteY24" fmla="*/ 187203 h 268288"/>
              <a:gd name="connsiteX25" fmla="*/ 206375 w 338138"/>
              <a:gd name="connsiteY25" fmla="*/ 195263 h 268288"/>
              <a:gd name="connsiteX26" fmla="*/ 268288 w 338138"/>
              <a:gd name="connsiteY26" fmla="*/ 177800 h 268288"/>
              <a:gd name="connsiteX27" fmla="*/ 251163 w 338138"/>
              <a:gd name="connsiteY27" fmla="*/ 142875 h 268288"/>
              <a:gd name="connsiteX28" fmla="*/ 72688 w 338138"/>
              <a:gd name="connsiteY28" fmla="*/ 142875 h 268288"/>
              <a:gd name="connsiteX29" fmla="*/ 55563 w 338138"/>
              <a:gd name="connsiteY29" fmla="*/ 177800 h 268288"/>
              <a:gd name="connsiteX30" fmla="*/ 117476 w 338138"/>
              <a:gd name="connsiteY30" fmla="*/ 195263 h 268288"/>
              <a:gd name="connsiteX31" fmla="*/ 109572 w 338138"/>
              <a:gd name="connsiteY31" fmla="*/ 187203 h 268288"/>
              <a:gd name="connsiteX32" fmla="*/ 72688 w 338138"/>
              <a:gd name="connsiteY32" fmla="*/ 142875 h 268288"/>
              <a:gd name="connsiteX33" fmla="*/ 318295 w 338138"/>
              <a:gd name="connsiteY33" fmla="*/ 125413 h 268288"/>
              <a:gd name="connsiteX34" fmla="*/ 309563 w 338138"/>
              <a:gd name="connsiteY34" fmla="*/ 134145 h 268288"/>
              <a:gd name="connsiteX35" fmla="*/ 318295 w 338138"/>
              <a:gd name="connsiteY35" fmla="*/ 142877 h 268288"/>
              <a:gd name="connsiteX36" fmla="*/ 327027 w 338138"/>
              <a:gd name="connsiteY36" fmla="*/ 134145 h 268288"/>
              <a:gd name="connsiteX37" fmla="*/ 318295 w 338138"/>
              <a:gd name="connsiteY37" fmla="*/ 125413 h 268288"/>
              <a:gd name="connsiteX38" fmla="*/ 278456 w 338138"/>
              <a:gd name="connsiteY38" fmla="*/ 95250 h 268288"/>
              <a:gd name="connsiteX39" fmla="*/ 257175 w 338138"/>
              <a:gd name="connsiteY39" fmla="*/ 134144 h 268288"/>
              <a:gd name="connsiteX40" fmla="*/ 278456 w 338138"/>
              <a:gd name="connsiteY40" fmla="*/ 173038 h 268288"/>
              <a:gd name="connsiteX41" fmla="*/ 306388 w 338138"/>
              <a:gd name="connsiteY41" fmla="*/ 150998 h 268288"/>
              <a:gd name="connsiteX42" fmla="*/ 297077 w 338138"/>
              <a:gd name="connsiteY42" fmla="*/ 134144 h 268288"/>
              <a:gd name="connsiteX43" fmla="*/ 306388 w 338138"/>
              <a:gd name="connsiteY43" fmla="*/ 117290 h 268288"/>
              <a:gd name="connsiteX44" fmla="*/ 278456 w 338138"/>
              <a:gd name="connsiteY44" fmla="*/ 95250 h 268288"/>
              <a:gd name="connsiteX45" fmla="*/ 45509 w 338138"/>
              <a:gd name="connsiteY45" fmla="*/ 95250 h 268288"/>
              <a:gd name="connsiteX46" fmla="*/ 11113 w 338138"/>
              <a:gd name="connsiteY46" fmla="*/ 134144 h 268288"/>
              <a:gd name="connsiteX47" fmla="*/ 45509 w 338138"/>
              <a:gd name="connsiteY47" fmla="*/ 173038 h 268288"/>
              <a:gd name="connsiteX48" fmla="*/ 66676 w 338138"/>
              <a:gd name="connsiteY48" fmla="*/ 134144 h 268288"/>
              <a:gd name="connsiteX49" fmla="*/ 45509 w 338138"/>
              <a:gd name="connsiteY49" fmla="*/ 95250 h 268288"/>
              <a:gd name="connsiteX50" fmla="*/ 206375 w 338138"/>
              <a:gd name="connsiteY50" fmla="*/ 73025 h 268288"/>
              <a:gd name="connsiteX51" fmla="*/ 214279 w 338138"/>
              <a:gd name="connsiteY51" fmla="*/ 81046 h 268288"/>
              <a:gd name="connsiteX52" fmla="*/ 251163 w 338138"/>
              <a:gd name="connsiteY52" fmla="*/ 123825 h 268288"/>
              <a:gd name="connsiteX53" fmla="*/ 268288 w 338138"/>
              <a:gd name="connsiteY53" fmla="*/ 89067 h 268288"/>
              <a:gd name="connsiteX54" fmla="*/ 206375 w 338138"/>
              <a:gd name="connsiteY54" fmla="*/ 73025 h 268288"/>
              <a:gd name="connsiteX55" fmla="*/ 117476 w 338138"/>
              <a:gd name="connsiteY55" fmla="*/ 73025 h 268288"/>
              <a:gd name="connsiteX56" fmla="*/ 55563 w 338138"/>
              <a:gd name="connsiteY56" fmla="*/ 89067 h 268288"/>
              <a:gd name="connsiteX57" fmla="*/ 72688 w 338138"/>
              <a:gd name="connsiteY57" fmla="*/ 123825 h 268288"/>
              <a:gd name="connsiteX58" fmla="*/ 109572 w 338138"/>
              <a:gd name="connsiteY58" fmla="*/ 81046 h 268288"/>
              <a:gd name="connsiteX59" fmla="*/ 117476 w 338138"/>
              <a:gd name="connsiteY59" fmla="*/ 73025 h 268288"/>
              <a:gd name="connsiteX60" fmla="*/ 136169 w 338138"/>
              <a:gd name="connsiteY60" fmla="*/ 72744 h 268288"/>
              <a:gd name="connsiteX61" fmla="*/ 117678 w 338138"/>
              <a:gd name="connsiteY61" fmla="*/ 89727 h 268288"/>
              <a:gd name="connsiteX62" fmla="*/ 79375 w 338138"/>
              <a:gd name="connsiteY62" fmla="*/ 134145 h 268288"/>
              <a:gd name="connsiteX63" fmla="*/ 117678 w 338138"/>
              <a:gd name="connsiteY63" fmla="*/ 178562 h 268288"/>
              <a:gd name="connsiteX64" fmla="*/ 136169 w 338138"/>
              <a:gd name="connsiteY64" fmla="*/ 195545 h 268288"/>
              <a:gd name="connsiteX65" fmla="*/ 187680 w 338138"/>
              <a:gd name="connsiteY65" fmla="*/ 195545 h 268288"/>
              <a:gd name="connsiteX66" fmla="*/ 206172 w 338138"/>
              <a:gd name="connsiteY66" fmla="*/ 178562 h 268288"/>
              <a:gd name="connsiteX67" fmla="*/ 244475 w 338138"/>
              <a:gd name="connsiteY67" fmla="*/ 134145 h 268288"/>
              <a:gd name="connsiteX68" fmla="*/ 206172 w 338138"/>
              <a:gd name="connsiteY68" fmla="*/ 89727 h 268288"/>
              <a:gd name="connsiteX69" fmla="*/ 187680 w 338138"/>
              <a:gd name="connsiteY69" fmla="*/ 72744 h 268288"/>
              <a:gd name="connsiteX70" fmla="*/ 136169 w 338138"/>
              <a:gd name="connsiteY70" fmla="*/ 72744 h 268288"/>
              <a:gd name="connsiteX71" fmla="*/ 162579 w 338138"/>
              <a:gd name="connsiteY71" fmla="*/ 50800 h 268288"/>
              <a:gd name="connsiteX72" fmla="*/ 150813 w 338138"/>
              <a:gd name="connsiteY72" fmla="*/ 60325 h 268288"/>
              <a:gd name="connsiteX73" fmla="*/ 173038 w 338138"/>
              <a:gd name="connsiteY73" fmla="*/ 60325 h 268288"/>
              <a:gd name="connsiteX74" fmla="*/ 162579 w 338138"/>
              <a:gd name="connsiteY74" fmla="*/ 50800 h 268288"/>
              <a:gd name="connsiteX75" fmla="*/ 251795 w 338138"/>
              <a:gd name="connsiteY75" fmla="*/ 19215 h 268288"/>
              <a:gd name="connsiteX76" fmla="*/ 171450 w 338138"/>
              <a:gd name="connsiteY76" fmla="*/ 45244 h 268288"/>
              <a:gd name="connsiteX77" fmla="*/ 191197 w 338138"/>
              <a:gd name="connsiteY77" fmla="*/ 60997 h 268288"/>
              <a:gd name="connsiteX78" fmla="*/ 271501 w 338138"/>
              <a:gd name="connsiteY78" fmla="*/ 79376 h 268288"/>
              <a:gd name="connsiteX79" fmla="*/ 267552 w 338138"/>
              <a:gd name="connsiteY79" fmla="*/ 26866 h 268288"/>
              <a:gd name="connsiteX80" fmla="*/ 251795 w 338138"/>
              <a:gd name="connsiteY80" fmla="*/ 19215 h 268288"/>
              <a:gd name="connsiteX81" fmla="*/ 73248 w 338138"/>
              <a:gd name="connsiteY81" fmla="*/ 18780 h 268288"/>
              <a:gd name="connsiteX82" fmla="*/ 56298 w 338138"/>
              <a:gd name="connsiteY82" fmla="*/ 26684 h 268288"/>
              <a:gd name="connsiteX83" fmla="*/ 52349 w 338138"/>
              <a:gd name="connsiteY83" fmla="*/ 79376 h 268288"/>
              <a:gd name="connsiteX84" fmla="*/ 132653 w 338138"/>
              <a:gd name="connsiteY84" fmla="*/ 60934 h 268288"/>
              <a:gd name="connsiteX85" fmla="*/ 152400 w 338138"/>
              <a:gd name="connsiteY85" fmla="*/ 45126 h 268288"/>
              <a:gd name="connsiteX86" fmla="*/ 128704 w 338138"/>
              <a:gd name="connsiteY86" fmla="*/ 31953 h 268288"/>
              <a:gd name="connsiteX87" fmla="*/ 112906 w 338138"/>
              <a:gd name="connsiteY87" fmla="*/ 38540 h 268288"/>
              <a:gd name="connsiteX88" fmla="*/ 93159 w 338138"/>
              <a:gd name="connsiteY88" fmla="*/ 18780 h 268288"/>
              <a:gd name="connsiteX89" fmla="*/ 73248 w 338138"/>
              <a:gd name="connsiteY89" fmla="*/ 18780 h 268288"/>
              <a:gd name="connsiteX90" fmla="*/ 112713 w 338138"/>
              <a:gd name="connsiteY90" fmla="*/ 9525 h 268288"/>
              <a:gd name="connsiteX91" fmla="*/ 103188 w 338138"/>
              <a:gd name="connsiteY91" fmla="*/ 19050 h 268288"/>
              <a:gd name="connsiteX92" fmla="*/ 112713 w 338138"/>
              <a:gd name="connsiteY92" fmla="*/ 28575 h 268288"/>
              <a:gd name="connsiteX93" fmla="*/ 122238 w 338138"/>
              <a:gd name="connsiteY93" fmla="*/ 19050 h 268288"/>
              <a:gd name="connsiteX94" fmla="*/ 112713 w 338138"/>
              <a:gd name="connsiteY94" fmla="*/ 9525 h 268288"/>
              <a:gd name="connsiteX95" fmla="*/ 112272 w 338138"/>
              <a:gd name="connsiteY95" fmla="*/ 0 h 268288"/>
              <a:gd name="connsiteX96" fmla="*/ 132085 w 338138"/>
              <a:gd name="connsiteY96" fmla="*/ 19727 h 268288"/>
              <a:gd name="connsiteX97" fmla="*/ 132085 w 338138"/>
              <a:gd name="connsiteY97" fmla="*/ 22357 h 268288"/>
              <a:gd name="connsiteX98" fmla="*/ 162465 w 338138"/>
              <a:gd name="connsiteY98" fmla="*/ 38139 h 268288"/>
              <a:gd name="connsiteX99" fmla="*/ 225865 w 338138"/>
              <a:gd name="connsiteY99" fmla="*/ 10521 h 268288"/>
              <a:gd name="connsiteX100" fmla="*/ 276058 w 338138"/>
              <a:gd name="connsiteY100" fmla="*/ 19727 h 268288"/>
              <a:gd name="connsiteX101" fmla="*/ 282662 w 338138"/>
              <a:gd name="connsiteY101" fmla="*/ 84169 h 268288"/>
              <a:gd name="connsiteX102" fmla="*/ 318325 w 338138"/>
              <a:gd name="connsiteY102" fmla="*/ 114417 h 268288"/>
              <a:gd name="connsiteX103" fmla="*/ 338138 w 338138"/>
              <a:gd name="connsiteY103" fmla="*/ 134144 h 268288"/>
              <a:gd name="connsiteX104" fmla="*/ 318325 w 338138"/>
              <a:gd name="connsiteY104" fmla="*/ 153871 h 268288"/>
              <a:gd name="connsiteX105" fmla="*/ 282662 w 338138"/>
              <a:gd name="connsiteY105" fmla="*/ 184119 h 268288"/>
              <a:gd name="connsiteX106" fmla="*/ 276058 w 338138"/>
              <a:gd name="connsiteY106" fmla="*/ 248561 h 268288"/>
              <a:gd name="connsiteX107" fmla="*/ 243037 w 338138"/>
              <a:gd name="connsiteY107" fmla="*/ 260397 h 268288"/>
              <a:gd name="connsiteX108" fmla="*/ 225865 w 338138"/>
              <a:gd name="connsiteY108" fmla="*/ 257767 h 268288"/>
              <a:gd name="connsiteX109" fmla="*/ 161144 w 338138"/>
              <a:gd name="connsiteY109" fmla="*/ 230149 h 268288"/>
              <a:gd name="connsiteX110" fmla="*/ 133406 w 338138"/>
              <a:gd name="connsiteY110" fmla="*/ 245931 h 268288"/>
              <a:gd name="connsiteX111" fmla="*/ 133406 w 338138"/>
              <a:gd name="connsiteY111" fmla="*/ 248561 h 268288"/>
              <a:gd name="connsiteX112" fmla="*/ 112272 w 338138"/>
              <a:gd name="connsiteY112" fmla="*/ 268288 h 268288"/>
              <a:gd name="connsiteX113" fmla="*/ 95101 w 338138"/>
              <a:gd name="connsiteY113" fmla="*/ 259082 h 268288"/>
              <a:gd name="connsiteX114" fmla="*/ 80572 w 338138"/>
              <a:gd name="connsiteY114" fmla="*/ 260397 h 268288"/>
              <a:gd name="connsiteX115" fmla="*/ 47551 w 338138"/>
              <a:gd name="connsiteY115" fmla="*/ 248561 h 268288"/>
              <a:gd name="connsiteX116" fmla="*/ 40946 w 338138"/>
              <a:gd name="connsiteY116" fmla="*/ 184119 h 268288"/>
              <a:gd name="connsiteX117" fmla="*/ 0 w 338138"/>
              <a:gd name="connsiteY117" fmla="*/ 134144 h 268288"/>
              <a:gd name="connsiteX118" fmla="*/ 40946 w 338138"/>
              <a:gd name="connsiteY118" fmla="*/ 84169 h 268288"/>
              <a:gd name="connsiteX119" fmla="*/ 47551 w 338138"/>
              <a:gd name="connsiteY119" fmla="*/ 19727 h 268288"/>
              <a:gd name="connsiteX120" fmla="*/ 95101 w 338138"/>
              <a:gd name="connsiteY120" fmla="*/ 9206 h 268288"/>
              <a:gd name="connsiteX121" fmla="*/ 112272 w 338138"/>
              <a:gd name="connsiteY121" fmla="*/ 0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268288">
                <a:moveTo>
                  <a:pt x="112713" y="239713"/>
                </a:moveTo>
                <a:cubicBezTo>
                  <a:pt x="107452" y="239713"/>
                  <a:pt x="103188" y="243622"/>
                  <a:pt x="103188" y="248445"/>
                </a:cubicBezTo>
                <a:cubicBezTo>
                  <a:pt x="103188" y="253268"/>
                  <a:pt x="107452" y="257177"/>
                  <a:pt x="112713" y="257177"/>
                </a:cubicBezTo>
                <a:cubicBezTo>
                  <a:pt x="117974" y="257177"/>
                  <a:pt x="122238" y="253268"/>
                  <a:pt x="122238" y="248445"/>
                </a:cubicBezTo>
                <a:cubicBezTo>
                  <a:pt x="122238" y="243622"/>
                  <a:pt x="117974" y="239713"/>
                  <a:pt x="112713" y="239713"/>
                </a:cubicBezTo>
                <a:close/>
                <a:moveTo>
                  <a:pt x="150813" y="207963"/>
                </a:moveTo>
                <a:cubicBezTo>
                  <a:pt x="154735" y="210609"/>
                  <a:pt x="158657" y="213255"/>
                  <a:pt x="161272" y="215901"/>
                </a:cubicBezTo>
                <a:cubicBezTo>
                  <a:pt x="165194" y="213255"/>
                  <a:pt x="169116" y="210609"/>
                  <a:pt x="173038" y="207963"/>
                </a:cubicBezTo>
                <a:cubicBezTo>
                  <a:pt x="169116" y="207963"/>
                  <a:pt x="165194" y="207963"/>
                  <a:pt x="161272" y="207963"/>
                </a:cubicBezTo>
                <a:cubicBezTo>
                  <a:pt x="158657" y="207963"/>
                  <a:pt x="154735" y="207963"/>
                  <a:pt x="150813" y="207963"/>
                </a:cubicBezTo>
                <a:close/>
                <a:moveTo>
                  <a:pt x="271501" y="187325"/>
                </a:moveTo>
                <a:cubicBezTo>
                  <a:pt x="249121" y="198071"/>
                  <a:pt x="221475" y="203444"/>
                  <a:pt x="191197" y="206131"/>
                </a:cubicBezTo>
                <a:cubicBezTo>
                  <a:pt x="184615" y="212847"/>
                  <a:pt x="178032" y="218220"/>
                  <a:pt x="171450" y="222250"/>
                </a:cubicBezTo>
                <a:cubicBezTo>
                  <a:pt x="213577" y="250459"/>
                  <a:pt x="251754" y="257175"/>
                  <a:pt x="267552" y="241056"/>
                </a:cubicBezTo>
                <a:cubicBezTo>
                  <a:pt x="278083" y="230310"/>
                  <a:pt x="279400" y="211504"/>
                  <a:pt x="271501" y="187325"/>
                </a:cubicBezTo>
                <a:close/>
                <a:moveTo>
                  <a:pt x="52349" y="187325"/>
                </a:moveTo>
                <a:cubicBezTo>
                  <a:pt x="44450" y="211036"/>
                  <a:pt x="45766" y="229479"/>
                  <a:pt x="56298" y="240017"/>
                </a:cubicBezTo>
                <a:cubicBezTo>
                  <a:pt x="65513" y="249238"/>
                  <a:pt x="81311" y="249238"/>
                  <a:pt x="93159" y="246603"/>
                </a:cubicBezTo>
                <a:cubicBezTo>
                  <a:pt x="93159" y="236065"/>
                  <a:pt x="102374" y="228161"/>
                  <a:pt x="112906" y="228161"/>
                </a:cubicBezTo>
                <a:cubicBezTo>
                  <a:pt x="119488" y="228161"/>
                  <a:pt x="124754" y="230796"/>
                  <a:pt x="128704" y="234748"/>
                </a:cubicBezTo>
                <a:cubicBezTo>
                  <a:pt x="136602" y="232113"/>
                  <a:pt x="144501" y="226844"/>
                  <a:pt x="152400" y="221575"/>
                </a:cubicBezTo>
                <a:cubicBezTo>
                  <a:pt x="145818" y="217623"/>
                  <a:pt x="139235" y="212354"/>
                  <a:pt x="132653" y="205767"/>
                </a:cubicBezTo>
                <a:cubicBezTo>
                  <a:pt x="102374" y="203133"/>
                  <a:pt x="74729" y="197863"/>
                  <a:pt x="52349" y="187325"/>
                </a:cubicBezTo>
                <a:close/>
                <a:moveTo>
                  <a:pt x="251163" y="142875"/>
                </a:moveTo>
                <a:cubicBezTo>
                  <a:pt x="240625" y="158994"/>
                  <a:pt x="228769" y="173771"/>
                  <a:pt x="214279" y="187203"/>
                </a:cubicBezTo>
                <a:cubicBezTo>
                  <a:pt x="211644" y="189890"/>
                  <a:pt x="209009" y="192576"/>
                  <a:pt x="206375" y="195263"/>
                </a:cubicBezTo>
                <a:cubicBezTo>
                  <a:pt x="230086" y="191233"/>
                  <a:pt x="251163" y="185860"/>
                  <a:pt x="268288" y="177800"/>
                </a:cubicBezTo>
                <a:cubicBezTo>
                  <a:pt x="264336" y="167054"/>
                  <a:pt x="259067" y="154965"/>
                  <a:pt x="251163" y="142875"/>
                </a:cubicBezTo>
                <a:close/>
                <a:moveTo>
                  <a:pt x="72688" y="142875"/>
                </a:moveTo>
                <a:cubicBezTo>
                  <a:pt x="64784" y="154965"/>
                  <a:pt x="59515" y="167054"/>
                  <a:pt x="55563" y="177800"/>
                </a:cubicBezTo>
                <a:cubicBezTo>
                  <a:pt x="72688" y="185860"/>
                  <a:pt x="93765" y="191233"/>
                  <a:pt x="117476" y="195263"/>
                </a:cubicBezTo>
                <a:cubicBezTo>
                  <a:pt x="114841" y="192576"/>
                  <a:pt x="112207" y="189890"/>
                  <a:pt x="109572" y="187203"/>
                </a:cubicBezTo>
                <a:cubicBezTo>
                  <a:pt x="95082" y="172427"/>
                  <a:pt x="83226" y="158994"/>
                  <a:pt x="72688" y="142875"/>
                </a:cubicBezTo>
                <a:close/>
                <a:moveTo>
                  <a:pt x="318295" y="125413"/>
                </a:moveTo>
                <a:cubicBezTo>
                  <a:pt x="313472" y="125413"/>
                  <a:pt x="309563" y="129322"/>
                  <a:pt x="309563" y="134145"/>
                </a:cubicBezTo>
                <a:cubicBezTo>
                  <a:pt x="309563" y="138968"/>
                  <a:pt x="313472" y="142877"/>
                  <a:pt x="318295" y="142877"/>
                </a:cubicBezTo>
                <a:cubicBezTo>
                  <a:pt x="323118" y="142877"/>
                  <a:pt x="327027" y="138968"/>
                  <a:pt x="327027" y="134145"/>
                </a:cubicBezTo>
                <a:cubicBezTo>
                  <a:pt x="327027" y="129322"/>
                  <a:pt x="323118" y="125413"/>
                  <a:pt x="318295" y="125413"/>
                </a:cubicBezTo>
                <a:close/>
                <a:moveTo>
                  <a:pt x="278456" y="95250"/>
                </a:moveTo>
                <a:cubicBezTo>
                  <a:pt x="273136" y="108215"/>
                  <a:pt x="266485" y="121179"/>
                  <a:pt x="257175" y="134144"/>
                </a:cubicBezTo>
                <a:cubicBezTo>
                  <a:pt x="266485" y="147109"/>
                  <a:pt x="273136" y="160073"/>
                  <a:pt x="278456" y="173038"/>
                </a:cubicBezTo>
                <a:cubicBezTo>
                  <a:pt x="291757" y="166556"/>
                  <a:pt x="301068" y="158777"/>
                  <a:pt x="306388" y="150998"/>
                </a:cubicBezTo>
                <a:cubicBezTo>
                  <a:pt x="301068" y="147109"/>
                  <a:pt x="297077" y="140626"/>
                  <a:pt x="297077" y="134144"/>
                </a:cubicBezTo>
                <a:cubicBezTo>
                  <a:pt x="297077" y="127662"/>
                  <a:pt x="301068" y="121179"/>
                  <a:pt x="306388" y="117290"/>
                </a:cubicBezTo>
                <a:cubicBezTo>
                  <a:pt x="301068" y="109511"/>
                  <a:pt x="291757" y="101732"/>
                  <a:pt x="278456" y="95250"/>
                </a:cubicBezTo>
                <a:close/>
                <a:moveTo>
                  <a:pt x="45509" y="95250"/>
                </a:moveTo>
                <a:cubicBezTo>
                  <a:pt x="23019" y="106918"/>
                  <a:pt x="11113" y="119883"/>
                  <a:pt x="11113" y="134144"/>
                </a:cubicBezTo>
                <a:cubicBezTo>
                  <a:pt x="11113" y="148405"/>
                  <a:pt x="23019" y="161370"/>
                  <a:pt x="45509" y="173038"/>
                </a:cubicBezTo>
                <a:cubicBezTo>
                  <a:pt x="50801" y="160073"/>
                  <a:pt x="57415" y="147109"/>
                  <a:pt x="66676" y="134144"/>
                </a:cubicBezTo>
                <a:cubicBezTo>
                  <a:pt x="57415" y="121179"/>
                  <a:pt x="50801" y="108215"/>
                  <a:pt x="45509" y="95250"/>
                </a:cubicBezTo>
                <a:close/>
                <a:moveTo>
                  <a:pt x="206375" y="73025"/>
                </a:moveTo>
                <a:cubicBezTo>
                  <a:pt x="209009" y="75699"/>
                  <a:pt x="211644" y="78372"/>
                  <a:pt x="214279" y="81046"/>
                </a:cubicBezTo>
                <a:cubicBezTo>
                  <a:pt x="228769" y="94414"/>
                  <a:pt x="240625" y="109120"/>
                  <a:pt x="251163" y="123825"/>
                </a:cubicBezTo>
                <a:cubicBezTo>
                  <a:pt x="259067" y="113130"/>
                  <a:pt x="264336" y="101099"/>
                  <a:pt x="268288" y="89067"/>
                </a:cubicBezTo>
                <a:cubicBezTo>
                  <a:pt x="251163" y="82383"/>
                  <a:pt x="230086" y="77035"/>
                  <a:pt x="206375" y="73025"/>
                </a:cubicBezTo>
                <a:close/>
                <a:moveTo>
                  <a:pt x="117476" y="73025"/>
                </a:moveTo>
                <a:cubicBezTo>
                  <a:pt x="93765" y="77035"/>
                  <a:pt x="72688" y="82383"/>
                  <a:pt x="55563" y="89067"/>
                </a:cubicBezTo>
                <a:cubicBezTo>
                  <a:pt x="59515" y="101099"/>
                  <a:pt x="64784" y="113130"/>
                  <a:pt x="72688" y="123825"/>
                </a:cubicBezTo>
                <a:cubicBezTo>
                  <a:pt x="83226" y="109120"/>
                  <a:pt x="95082" y="94414"/>
                  <a:pt x="109572" y="81046"/>
                </a:cubicBezTo>
                <a:cubicBezTo>
                  <a:pt x="112207" y="78372"/>
                  <a:pt x="114841" y="75699"/>
                  <a:pt x="117476" y="73025"/>
                </a:cubicBezTo>
                <a:close/>
                <a:moveTo>
                  <a:pt x="136169" y="72744"/>
                </a:moveTo>
                <a:cubicBezTo>
                  <a:pt x="129565" y="77970"/>
                  <a:pt x="122961" y="83195"/>
                  <a:pt x="117678" y="89727"/>
                </a:cubicBezTo>
                <a:cubicBezTo>
                  <a:pt x="103149" y="104098"/>
                  <a:pt x="89941" y="118468"/>
                  <a:pt x="79375" y="134145"/>
                </a:cubicBezTo>
                <a:cubicBezTo>
                  <a:pt x="89941" y="149821"/>
                  <a:pt x="103149" y="164191"/>
                  <a:pt x="117678" y="178562"/>
                </a:cubicBezTo>
                <a:cubicBezTo>
                  <a:pt x="122961" y="185094"/>
                  <a:pt x="129565" y="190319"/>
                  <a:pt x="136169" y="195545"/>
                </a:cubicBezTo>
                <a:cubicBezTo>
                  <a:pt x="153340" y="196851"/>
                  <a:pt x="170510" y="196851"/>
                  <a:pt x="187680" y="195545"/>
                </a:cubicBezTo>
                <a:cubicBezTo>
                  <a:pt x="194284" y="190319"/>
                  <a:pt x="200888" y="185094"/>
                  <a:pt x="206172" y="178562"/>
                </a:cubicBezTo>
                <a:cubicBezTo>
                  <a:pt x="220700" y="164191"/>
                  <a:pt x="233908" y="149821"/>
                  <a:pt x="244475" y="134145"/>
                </a:cubicBezTo>
                <a:cubicBezTo>
                  <a:pt x="233908" y="118468"/>
                  <a:pt x="220700" y="104098"/>
                  <a:pt x="206172" y="89727"/>
                </a:cubicBezTo>
                <a:cubicBezTo>
                  <a:pt x="200888" y="83195"/>
                  <a:pt x="194284" y="77970"/>
                  <a:pt x="187680" y="72744"/>
                </a:cubicBezTo>
                <a:cubicBezTo>
                  <a:pt x="170510" y="71438"/>
                  <a:pt x="153340" y="71438"/>
                  <a:pt x="136169" y="72744"/>
                </a:cubicBezTo>
                <a:close/>
                <a:moveTo>
                  <a:pt x="162579" y="50800"/>
                </a:moveTo>
                <a:cubicBezTo>
                  <a:pt x="158657" y="53521"/>
                  <a:pt x="154735" y="57604"/>
                  <a:pt x="150813" y="60325"/>
                </a:cubicBezTo>
                <a:cubicBezTo>
                  <a:pt x="158657" y="60325"/>
                  <a:pt x="165194" y="60325"/>
                  <a:pt x="173038" y="60325"/>
                </a:cubicBezTo>
                <a:cubicBezTo>
                  <a:pt x="169116" y="57604"/>
                  <a:pt x="165194" y="53521"/>
                  <a:pt x="162579" y="50800"/>
                </a:cubicBezTo>
                <a:close/>
                <a:moveTo>
                  <a:pt x="251795" y="19215"/>
                </a:moveTo>
                <a:cubicBezTo>
                  <a:pt x="232419" y="15708"/>
                  <a:pt x="203045" y="24569"/>
                  <a:pt x="171450" y="45244"/>
                </a:cubicBezTo>
                <a:cubicBezTo>
                  <a:pt x="178032" y="49183"/>
                  <a:pt x="184615" y="54434"/>
                  <a:pt x="191197" y="60997"/>
                </a:cubicBezTo>
                <a:cubicBezTo>
                  <a:pt x="221475" y="63623"/>
                  <a:pt x="249121" y="68874"/>
                  <a:pt x="271501" y="79376"/>
                </a:cubicBezTo>
                <a:cubicBezTo>
                  <a:pt x="279400" y="55746"/>
                  <a:pt x="278083" y="37368"/>
                  <a:pt x="267552" y="26866"/>
                </a:cubicBezTo>
                <a:cubicBezTo>
                  <a:pt x="263602" y="22928"/>
                  <a:pt x="258254" y="20384"/>
                  <a:pt x="251795" y="19215"/>
                </a:cubicBezTo>
                <a:close/>
                <a:moveTo>
                  <a:pt x="73248" y="18780"/>
                </a:moveTo>
                <a:cubicBezTo>
                  <a:pt x="66830" y="19768"/>
                  <a:pt x="60906" y="22074"/>
                  <a:pt x="56298" y="26684"/>
                </a:cubicBezTo>
                <a:cubicBezTo>
                  <a:pt x="45766" y="37222"/>
                  <a:pt x="44450" y="55665"/>
                  <a:pt x="52349" y="79376"/>
                </a:cubicBezTo>
                <a:cubicBezTo>
                  <a:pt x="74729" y="68838"/>
                  <a:pt x="102374" y="62251"/>
                  <a:pt x="132653" y="60934"/>
                </a:cubicBezTo>
                <a:cubicBezTo>
                  <a:pt x="139235" y="54347"/>
                  <a:pt x="145818" y="49078"/>
                  <a:pt x="152400" y="45126"/>
                </a:cubicBezTo>
                <a:cubicBezTo>
                  <a:pt x="144501" y="39857"/>
                  <a:pt x="136602" y="34588"/>
                  <a:pt x="128704" y="31953"/>
                </a:cubicBezTo>
                <a:cubicBezTo>
                  <a:pt x="124754" y="35905"/>
                  <a:pt x="119488" y="38540"/>
                  <a:pt x="112906" y="38540"/>
                </a:cubicBezTo>
                <a:cubicBezTo>
                  <a:pt x="102374" y="38540"/>
                  <a:pt x="93159" y="30636"/>
                  <a:pt x="93159" y="18780"/>
                </a:cubicBezTo>
                <a:cubicBezTo>
                  <a:pt x="86577" y="18122"/>
                  <a:pt x="79665" y="17792"/>
                  <a:pt x="73248" y="18780"/>
                </a:cubicBezTo>
                <a:close/>
                <a:moveTo>
                  <a:pt x="112713" y="9525"/>
                </a:moveTo>
                <a:cubicBezTo>
                  <a:pt x="107452" y="9525"/>
                  <a:pt x="103188" y="13789"/>
                  <a:pt x="103188" y="19050"/>
                </a:cubicBezTo>
                <a:cubicBezTo>
                  <a:pt x="103188" y="24311"/>
                  <a:pt x="107452" y="28575"/>
                  <a:pt x="112713" y="28575"/>
                </a:cubicBezTo>
                <a:cubicBezTo>
                  <a:pt x="117974" y="28575"/>
                  <a:pt x="122238" y="24311"/>
                  <a:pt x="122238" y="19050"/>
                </a:cubicBezTo>
                <a:cubicBezTo>
                  <a:pt x="122238" y="13789"/>
                  <a:pt x="117974" y="9525"/>
                  <a:pt x="112713" y="9525"/>
                </a:cubicBezTo>
                <a:close/>
                <a:moveTo>
                  <a:pt x="112272" y="0"/>
                </a:moveTo>
                <a:cubicBezTo>
                  <a:pt x="122839" y="0"/>
                  <a:pt x="132085" y="9206"/>
                  <a:pt x="132085" y="19727"/>
                </a:cubicBezTo>
                <a:cubicBezTo>
                  <a:pt x="132085" y="21042"/>
                  <a:pt x="132085" y="21042"/>
                  <a:pt x="132085" y="22357"/>
                </a:cubicBezTo>
                <a:cubicBezTo>
                  <a:pt x="141331" y="26303"/>
                  <a:pt x="151898" y="31563"/>
                  <a:pt x="162465" y="38139"/>
                </a:cubicBezTo>
                <a:cubicBezTo>
                  <a:pt x="184919" y="23672"/>
                  <a:pt x="206053" y="14466"/>
                  <a:pt x="225865" y="10521"/>
                </a:cubicBezTo>
                <a:cubicBezTo>
                  <a:pt x="248320" y="5261"/>
                  <a:pt x="265491" y="9206"/>
                  <a:pt x="276058" y="19727"/>
                </a:cubicBezTo>
                <a:cubicBezTo>
                  <a:pt x="289266" y="32878"/>
                  <a:pt x="291908" y="56551"/>
                  <a:pt x="282662" y="84169"/>
                </a:cubicBezTo>
                <a:cubicBezTo>
                  <a:pt x="299833" y="93375"/>
                  <a:pt x="311721" y="102581"/>
                  <a:pt x="318325" y="114417"/>
                </a:cubicBezTo>
                <a:cubicBezTo>
                  <a:pt x="328892" y="114417"/>
                  <a:pt x="338138" y="123623"/>
                  <a:pt x="338138" y="134144"/>
                </a:cubicBezTo>
                <a:cubicBezTo>
                  <a:pt x="338138" y="144665"/>
                  <a:pt x="328892" y="153871"/>
                  <a:pt x="318325" y="153871"/>
                </a:cubicBezTo>
                <a:cubicBezTo>
                  <a:pt x="311721" y="165707"/>
                  <a:pt x="298512" y="174913"/>
                  <a:pt x="282662" y="184119"/>
                </a:cubicBezTo>
                <a:cubicBezTo>
                  <a:pt x="291908" y="211737"/>
                  <a:pt x="289266" y="235410"/>
                  <a:pt x="276058" y="248561"/>
                </a:cubicBezTo>
                <a:cubicBezTo>
                  <a:pt x="268133" y="256452"/>
                  <a:pt x="257566" y="260397"/>
                  <a:pt x="243037" y="260397"/>
                </a:cubicBezTo>
                <a:cubicBezTo>
                  <a:pt x="237753" y="260397"/>
                  <a:pt x="232470" y="259082"/>
                  <a:pt x="225865" y="257767"/>
                </a:cubicBezTo>
                <a:cubicBezTo>
                  <a:pt x="206053" y="253822"/>
                  <a:pt x="184919" y="244616"/>
                  <a:pt x="161144" y="230149"/>
                </a:cubicBezTo>
                <a:cubicBezTo>
                  <a:pt x="151898" y="235410"/>
                  <a:pt x="142652" y="241985"/>
                  <a:pt x="133406" y="245931"/>
                </a:cubicBezTo>
                <a:cubicBezTo>
                  <a:pt x="133406" y="247246"/>
                  <a:pt x="133406" y="247246"/>
                  <a:pt x="133406" y="248561"/>
                </a:cubicBezTo>
                <a:cubicBezTo>
                  <a:pt x="133406" y="259082"/>
                  <a:pt x="124160" y="268288"/>
                  <a:pt x="112272" y="268288"/>
                </a:cubicBezTo>
                <a:cubicBezTo>
                  <a:pt x="105668" y="268288"/>
                  <a:pt x="99064" y="264343"/>
                  <a:pt x="95101" y="259082"/>
                </a:cubicBezTo>
                <a:cubicBezTo>
                  <a:pt x="89818" y="259082"/>
                  <a:pt x="84534" y="260397"/>
                  <a:pt x="80572" y="260397"/>
                </a:cubicBezTo>
                <a:cubicBezTo>
                  <a:pt x="66042" y="260397"/>
                  <a:pt x="55476" y="256452"/>
                  <a:pt x="47551" y="248561"/>
                </a:cubicBezTo>
                <a:cubicBezTo>
                  <a:pt x="34342" y="235410"/>
                  <a:pt x="31700" y="211737"/>
                  <a:pt x="40946" y="184119"/>
                </a:cubicBezTo>
                <a:cubicBezTo>
                  <a:pt x="14529" y="170968"/>
                  <a:pt x="0" y="152556"/>
                  <a:pt x="0" y="134144"/>
                </a:cubicBezTo>
                <a:cubicBezTo>
                  <a:pt x="0" y="115732"/>
                  <a:pt x="14529" y="97320"/>
                  <a:pt x="40946" y="84169"/>
                </a:cubicBezTo>
                <a:cubicBezTo>
                  <a:pt x="31700" y="56551"/>
                  <a:pt x="34342" y="32878"/>
                  <a:pt x="47551" y="19727"/>
                </a:cubicBezTo>
                <a:cubicBezTo>
                  <a:pt x="58117" y="9206"/>
                  <a:pt x="73968" y="6576"/>
                  <a:pt x="95101" y="9206"/>
                </a:cubicBezTo>
                <a:cubicBezTo>
                  <a:pt x="97743" y="3945"/>
                  <a:pt x="104347" y="0"/>
                  <a:pt x="1122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17"/>
          <p:cNvSpPr/>
          <p:nvPr/>
        </p:nvSpPr>
        <p:spPr>
          <a:xfrm>
            <a:off x="1041400" y="5333766"/>
            <a:ext cx="520700" cy="394169"/>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18"/>
          <p:cNvSpPr/>
          <p:nvPr/>
        </p:nvSpPr>
        <p:spPr>
          <a:xfrm>
            <a:off x="6262358" y="4292600"/>
            <a:ext cx="518185" cy="520700"/>
          </a:xfrm>
          <a:custGeom>
            <a:avLst/>
            <a:gdLst>
              <a:gd name="connsiteX0" fmla="*/ 288785 w 328146"/>
              <a:gd name="connsiteY0" fmla="*/ 266998 h 329738"/>
              <a:gd name="connsiteX1" fmla="*/ 265405 w 328146"/>
              <a:gd name="connsiteY1" fmla="*/ 291677 h 329738"/>
              <a:gd name="connsiteX2" fmla="*/ 308268 w 328146"/>
              <a:gd name="connsiteY2" fmla="*/ 309861 h 329738"/>
              <a:gd name="connsiteX3" fmla="*/ 288785 w 328146"/>
              <a:gd name="connsiteY3" fmla="*/ 266998 h 329738"/>
              <a:gd name="connsiteX4" fmla="*/ 40690 w 328146"/>
              <a:gd name="connsiteY4" fmla="*/ 250538 h 329738"/>
              <a:gd name="connsiteX5" fmla="*/ 40690 w 328146"/>
              <a:gd name="connsiteY5" fmla="*/ 262194 h 329738"/>
              <a:gd name="connsiteX6" fmla="*/ 75657 w 328146"/>
              <a:gd name="connsiteY6" fmla="*/ 297161 h 329738"/>
              <a:gd name="connsiteX7" fmla="*/ 86018 w 328146"/>
              <a:gd name="connsiteY7" fmla="*/ 285506 h 329738"/>
              <a:gd name="connsiteX8" fmla="*/ 51051 w 328146"/>
              <a:gd name="connsiteY8" fmla="*/ 250538 h 329738"/>
              <a:gd name="connsiteX9" fmla="*/ 40690 w 328146"/>
              <a:gd name="connsiteY9" fmla="*/ 250538 h 329738"/>
              <a:gd name="connsiteX10" fmla="*/ 77164 w 328146"/>
              <a:gd name="connsiteY10" fmla="*/ 247033 h 329738"/>
              <a:gd name="connsiteX11" fmla="*/ 77164 w 328146"/>
              <a:gd name="connsiteY11" fmla="*/ 257291 h 329738"/>
              <a:gd name="connsiteX12" fmla="*/ 96398 w 328146"/>
              <a:gd name="connsiteY12" fmla="*/ 276524 h 329738"/>
              <a:gd name="connsiteX13" fmla="*/ 106656 w 328146"/>
              <a:gd name="connsiteY13" fmla="*/ 264984 h 329738"/>
              <a:gd name="connsiteX14" fmla="*/ 104091 w 328146"/>
              <a:gd name="connsiteY14" fmla="*/ 262420 h 329738"/>
              <a:gd name="connsiteX15" fmla="*/ 87422 w 328146"/>
              <a:gd name="connsiteY15" fmla="*/ 247033 h 329738"/>
              <a:gd name="connsiteX16" fmla="*/ 77164 w 328146"/>
              <a:gd name="connsiteY16" fmla="*/ 247033 h 329738"/>
              <a:gd name="connsiteX17" fmla="*/ 95035 w 328146"/>
              <a:gd name="connsiteY17" fmla="*/ 228288 h 329738"/>
              <a:gd name="connsiteX18" fmla="*/ 92368 w 328146"/>
              <a:gd name="connsiteY18" fmla="*/ 234699 h 329738"/>
              <a:gd name="connsiteX19" fmla="*/ 95035 w 328146"/>
              <a:gd name="connsiteY19" fmla="*/ 239828 h 329738"/>
              <a:gd name="connsiteX20" fmla="*/ 115038 w 328146"/>
              <a:gd name="connsiteY20" fmla="*/ 259061 h 329738"/>
              <a:gd name="connsiteX21" fmla="*/ 125706 w 328146"/>
              <a:gd name="connsiteY21" fmla="*/ 247521 h 329738"/>
              <a:gd name="connsiteX22" fmla="*/ 107036 w 328146"/>
              <a:gd name="connsiteY22" fmla="*/ 228288 h 329738"/>
              <a:gd name="connsiteX23" fmla="*/ 95035 w 328146"/>
              <a:gd name="connsiteY23" fmla="*/ 228288 h 329738"/>
              <a:gd name="connsiteX24" fmla="*/ 112090 w 328146"/>
              <a:gd name="connsiteY24" fmla="*/ 212108 h 329738"/>
              <a:gd name="connsiteX25" fmla="*/ 112090 w 328146"/>
              <a:gd name="connsiteY25" fmla="*/ 222366 h 329738"/>
              <a:gd name="connsiteX26" fmla="*/ 131323 w 328146"/>
              <a:gd name="connsiteY26" fmla="*/ 241599 h 329738"/>
              <a:gd name="connsiteX27" fmla="*/ 141581 w 328146"/>
              <a:gd name="connsiteY27" fmla="*/ 230059 h 329738"/>
              <a:gd name="connsiteX28" fmla="*/ 122348 w 328146"/>
              <a:gd name="connsiteY28" fmla="*/ 212108 h 329738"/>
              <a:gd name="connsiteX29" fmla="*/ 112090 w 328146"/>
              <a:gd name="connsiteY29" fmla="*/ 212108 h 329738"/>
              <a:gd name="connsiteX30" fmla="*/ 98106 w 328146"/>
              <a:gd name="connsiteY30" fmla="*/ 163811 h 329738"/>
              <a:gd name="connsiteX31" fmla="*/ 105836 w 328146"/>
              <a:gd name="connsiteY31" fmla="*/ 172845 h 329738"/>
              <a:gd name="connsiteX32" fmla="*/ 156077 w 328146"/>
              <a:gd name="connsiteY32" fmla="*/ 221891 h 329738"/>
              <a:gd name="connsiteX33" fmla="*/ 163806 w 328146"/>
              <a:gd name="connsiteY33" fmla="*/ 230925 h 329738"/>
              <a:gd name="connsiteX34" fmla="*/ 77495 w 328146"/>
              <a:gd name="connsiteY34" fmla="*/ 317399 h 329738"/>
              <a:gd name="connsiteX35" fmla="*/ 60748 w 328146"/>
              <a:gd name="connsiteY35" fmla="*/ 317399 h 329738"/>
              <a:gd name="connsiteX36" fmla="*/ 10507 w 328146"/>
              <a:gd name="connsiteY36" fmla="*/ 267063 h 329738"/>
              <a:gd name="connsiteX37" fmla="*/ 10507 w 328146"/>
              <a:gd name="connsiteY37" fmla="*/ 250285 h 329738"/>
              <a:gd name="connsiteX38" fmla="*/ 98106 w 328146"/>
              <a:gd name="connsiteY38" fmla="*/ 163811 h 329738"/>
              <a:gd name="connsiteX39" fmla="*/ 206080 w 328146"/>
              <a:gd name="connsiteY39" fmla="*/ 115598 h 329738"/>
              <a:gd name="connsiteX40" fmla="*/ 203493 w 328146"/>
              <a:gd name="connsiteY40" fmla="*/ 120772 h 329738"/>
              <a:gd name="connsiteX41" fmla="*/ 206080 w 328146"/>
              <a:gd name="connsiteY41" fmla="*/ 127239 h 329738"/>
              <a:gd name="connsiteX42" fmla="*/ 226777 w 328146"/>
              <a:gd name="connsiteY42" fmla="*/ 147936 h 329738"/>
              <a:gd name="connsiteX43" fmla="*/ 238418 w 328146"/>
              <a:gd name="connsiteY43" fmla="*/ 136294 h 329738"/>
              <a:gd name="connsiteX44" fmla="*/ 217722 w 328146"/>
              <a:gd name="connsiteY44" fmla="*/ 115598 h 329738"/>
              <a:gd name="connsiteX45" fmla="*/ 206080 w 328146"/>
              <a:gd name="connsiteY45" fmla="*/ 115598 h 329738"/>
              <a:gd name="connsiteX46" fmla="*/ 213728 w 328146"/>
              <a:gd name="connsiteY46" fmla="*/ 80676 h 329738"/>
              <a:gd name="connsiteX47" fmla="*/ 213728 w 328146"/>
              <a:gd name="connsiteY47" fmla="*/ 92332 h 329738"/>
              <a:gd name="connsiteX48" fmla="*/ 248696 w 328146"/>
              <a:gd name="connsiteY48" fmla="*/ 127299 h 329738"/>
              <a:gd name="connsiteX49" fmla="*/ 259056 w 328146"/>
              <a:gd name="connsiteY49" fmla="*/ 116938 h 329738"/>
              <a:gd name="connsiteX50" fmla="*/ 224089 w 328146"/>
              <a:gd name="connsiteY50" fmla="*/ 80676 h 329738"/>
              <a:gd name="connsiteX51" fmla="*/ 213728 w 328146"/>
              <a:gd name="connsiteY51" fmla="*/ 80676 h 329738"/>
              <a:gd name="connsiteX52" fmla="*/ 244180 w 328146"/>
              <a:gd name="connsiteY52" fmla="*/ 77235 h 329738"/>
              <a:gd name="connsiteX53" fmla="*/ 244180 w 328146"/>
              <a:gd name="connsiteY53" fmla="*/ 88971 h 329738"/>
              <a:gd name="connsiteX54" fmla="*/ 264877 w 328146"/>
              <a:gd name="connsiteY54" fmla="*/ 109836 h 329738"/>
              <a:gd name="connsiteX55" fmla="*/ 276518 w 328146"/>
              <a:gd name="connsiteY55" fmla="*/ 98099 h 329738"/>
              <a:gd name="connsiteX56" fmla="*/ 255822 w 328146"/>
              <a:gd name="connsiteY56" fmla="*/ 77235 h 329738"/>
              <a:gd name="connsiteX57" fmla="*/ 244180 w 328146"/>
              <a:gd name="connsiteY57" fmla="*/ 77235 h 329738"/>
              <a:gd name="connsiteX58" fmla="*/ 263208 w 328146"/>
              <a:gd name="connsiteY58" fmla="*/ 59741 h 329738"/>
              <a:gd name="connsiteX59" fmla="*/ 260643 w 328146"/>
              <a:gd name="connsiteY59" fmla="*/ 64915 h 329738"/>
              <a:gd name="connsiteX60" fmla="*/ 263208 w 328146"/>
              <a:gd name="connsiteY60" fmla="*/ 70089 h 329738"/>
              <a:gd name="connsiteX61" fmla="*/ 283723 w 328146"/>
              <a:gd name="connsiteY61" fmla="*/ 90786 h 329738"/>
              <a:gd name="connsiteX62" fmla="*/ 293981 w 328146"/>
              <a:gd name="connsiteY62" fmla="*/ 80438 h 329738"/>
              <a:gd name="connsiteX63" fmla="*/ 273466 w 328146"/>
              <a:gd name="connsiteY63" fmla="*/ 59741 h 329738"/>
              <a:gd name="connsiteX64" fmla="*/ 263208 w 328146"/>
              <a:gd name="connsiteY64" fmla="*/ 59741 h 329738"/>
              <a:gd name="connsiteX65" fmla="*/ 279105 w 328146"/>
              <a:gd name="connsiteY65" fmla="*/ 42310 h 329738"/>
              <a:gd name="connsiteX66" fmla="*/ 279105 w 328146"/>
              <a:gd name="connsiteY66" fmla="*/ 54046 h 329738"/>
              <a:gd name="connsiteX67" fmla="*/ 299802 w 328146"/>
              <a:gd name="connsiteY67" fmla="*/ 74911 h 329738"/>
              <a:gd name="connsiteX68" fmla="*/ 311443 w 328146"/>
              <a:gd name="connsiteY68" fmla="*/ 63174 h 329738"/>
              <a:gd name="connsiteX69" fmla="*/ 290747 w 328146"/>
              <a:gd name="connsiteY69" fmla="*/ 42310 h 329738"/>
              <a:gd name="connsiteX70" fmla="*/ 279105 w 328146"/>
              <a:gd name="connsiteY70" fmla="*/ 42310 h 329738"/>
              <a:gd name="connsiteX71" fmla="*/ 41567 w 328146"/>
              <a:gd name="connsiteY71" fmla="*/ 17761 h 329738"/>
              <a:gd name="connsiteX72" fmla="*/ 14580 w 328146"/>
              <a:gd name="connsiteY72" fmla="*/ 44748 h 329738"/>
              <a:gd name="connsiteX73" fmla="*/ 46330 w 328146"/>
              <a:gd name="connsiteY73" fmla="*/ 74911 h 329738"/>
              <a:gd name="connsiteX74" fmla="*/ 71730 w 328146"/>
              <a:gd name="connsiteY74" fmla="*/ 47923 h 329738"/>
              <a:gd name="connsiteX75" fmla="*/ 41437 w 328146"/>
              <a:gd name="connsiteY75" fmla="*/ 3185 h 329738"/>
              <a:gd name="connsiteX76" fmla="*/ 51796 w 328146"/>
              <a:gd name="connsiteY76" fmla="*/ 7081 h 329738"/>
              <a:gd name="connsiteX77" fmla="*/ 217544 w 328146"/>
              <a:gd name="connsiteY77" fmla="*/ 173336 h 329738"/>
              <a:gd name="connsiteX78" fmla="*/ 293943 w 328146"/>
              <a:gd name="connsiteY78" fmla="*/ 251268 h 329738"/>
              <a:gd name="connsiteX79" fmla="*/ 327610 w 328146"/>
              <a:gd name="connsiteY79" fmla="*/ 320108 h 329738"/>
              <a:gd name="connsiteX80" fmla="*/ 326315 w 328146"/>
              <a:gd name="connsiteY80" fmla="*/ 327902 h 329738"/>
              <a:gd name="connsiteX81" fmla="*/ 318546 w 328146"/>
              <a:gd name="connsiteY81" fmla="*/ 329200 h 329738"/>
              <a:gd name="connsiteX82" fmla="*/ 247326 w 328146"/>
              <a:gd name="connsiteY82" fmla="*/ 298028 h 329738"/>
              <a:gd name="connsiteX83" fmla="*/ 164453 w 328146"/>
              <a:gd name="connsiteY83" fmla="*/ 214900 h 329738"/>
              <a:gd name="connsiteX84" fmla="*/ 3884 w 328146"/>
              <a:gd name="connsiteY84" fmla="*/ 53840 h 329738"/>
              <a:gd name="connsiteX85" fmla="*/ 3884 w 328146"/>
              <a:gd name="connsiteY85" fmla="*/ 34357 h 329738"/>
              <a:gd name="connsiteX86" fmla="*/ 31077 w 328146"/>
              <a:gd name="connsiteY86" fmla="*/ 7081 h 329738"/>
              <a:gd name="connsiteX87" fmla="*/ 41437 w 328146"/>
              <a:gd name="connsiteY87" fmla="*/ 3185 h 329738"/>
              <a:gd name="connsiteX88" fmla="*/ 266012 w 328146"/>
              <a:gd name="connsiteY88" fmla="*/ 0 h 329738"/>
              <a:gd name="connsiteX89" fmla="*/ 274859 w 328146"/>
              <a:gd name="connsiteY89" fmla="*/ 3867 h 329738"/>
              <a:gd name="connsiteX90" fmla="*/ 325046 w 328146"/>
              <a:gd name="connsiteY90" fmla="*/ 52853 h 329738"/>
              <a:gd name="connsiteX91" fmla="*/ 325046 w 328146"/>
              <a:gd name="connsiteY91" fmla="*/ 70900 h 329738"/>
              <a:gd name="connsiteX92" fmla="*/ 225959 w 328146"/>
              <a:gd name="connsiteY92" fmla="*/ 170161 h 329738"/>
              <a:gd name="connsiteX93" fmla="*/ 218238 w 328146"/>
              <a:gd name="connsiteY93" fmla="*/ 161137 h 329738"/>
              <a:gd name="connsiteX94" fmla="*/ 216951 w 328146"/>
              <a:gd name="connsiteY94" fmla="*/ 161137 h 329738"/>
              <a:gd name="connsiteX95" fmla="*/ 168051 w 328146"/>
              <a:gd name="connsiteY95" fmla="*/ 110862 h 329738"/>
              <a:gd name="connsiteX96" fmla="*/ 159043 w 328146"/>
              <a:gd name="connsiteY96" fmla="*/ 103128 h 329738"/>
              <a:gd name="connsiteX97" fmla="*/ 258130 w 328146"/>
              <a:gd name="connsiteY97" fmla="*/ 3867 h 329738"/>
              <a:gd name="connsiteX98" fmla="*/ 266012 w 328146"/>
              <a:gd name="connsiteY98" fmla="*/ 0 h 32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8146" h="329738">
                <a:moveTo>
                  <a:pt x="288785" y="266998"/>
                </a:moveTo>
                <a:cubicBezTo>
                  <a:pt x="288785" y="266998"/>
                  <a:pt x="288785" y="266998"/>
                  <a:pt x="265405" y="291677"/>
                </a:cubicBezTo>
                <a:cubicBezTo>
                  <a:pt x="274497" y="295574"/>
                  <a:pt x="291383" y="302068"/>
                  <a:pt x="308268" y="309861"/>
                </a:cubicBezTo>
                <a:cubicBezTo>
                  <a:pt x="300475" y="292976"/>
                  <a:pt x="293981" y="276090"/>
                  <a:pt x="288785" y="266998"/>
                </a:cubicBezTo>
                <a:close/>
                <a:moveTo>
                  <a:pt x="40690" y="250538"/>
                </a:moveTo>
                <a:cubicBezTo>
                  <a:pt x="36805" y="254424"/>
                  <a:pt x="36805" y="258309"/>
                  <a:pt x="40690" y="262194"/>
                </a:cubicBezTo>
                <a:cubicBezTo>
                  <a:pt x="40690" y="262194"/>
                  <a:pt x="40690" y="262194"/>
                  <a:pt x="75657" y="297161"/>
                </a:cubicBezTo>
                <a:lnTo>
                  <a:pt x="86018" y="285506"/>
                </a:lnTo>
                <a:cubicBezTo>
                  <a:pt x="86018" y="285506"/>
                  <a:pt x="86018" y="285506"/>
                  <a:pt x="51051" y="250538"/>
                </a:cubicBezTo>
                <a:cubicBezTo>
                  <a:pt x="48460" y="247948"/>
                  <a:pt x="43280" y="247948"/>
                  <a:pt x="40690" y="250538"/>
                </a:cubicBezTo>
                <a:close/>
                <a:moveTo>
                  <a:pt x="77164" y="247033"/>
                </a:moveTo>
                <a:cubicBezTo>
                  <a:pt x="73318" y="249597"/>
                  <a:pt x="73318" y="254726"/>
                  <a:pt x="77164" y="257291"/>
                </a:cubicBezTo>
                <a:cubicBezTo>
                  <a:pt x="77164" y="257291"/>
                  <a:pt x="77164" y="257291"/>
                  <a:pt x="96398" y="276524"/>
                </a:cubicBezTo>
                <a:lnTo>
                  <a:pt x="106656" y="264984"/>
                </a:lnTo>
                <a:cubicBezTo>
                  <a:pt x="106656" y="264984"/>
                  <a:pt x="106656" y="264984"/>
                  <a:pt x="104091" y="262420"/>
                </a:cubicBezTo>
                <a:cubicBezTo>
                  <a:pt x="104091" y="262420"/>
                  <a:pt x="104091" y="262420"/>
                  <a:pt x="87422" y="247033"/>
                </a:cubicBezTo>
                <a:cubicBezTo>
                  <a:pt x="84858" y="243186"/>
                  <a:pt x="79729" y="243186"/>
                  <a:pt x="77164" y="247033"/>
                </a:cubicBezTo>
                <a:close/>
                <a:moveTo>
                  <a:pt x="95035" y="228288"/>
                </a:moveTo>
                <a:cubicBezTo>
                  <a:pt x="93701" y="230852"/>
                  <a:pt x="92368" y="232134"/>
                  <a:pt x="92368" y="234699"/>
                </a:cubicBezTo>
                <a:cubicBezTo>
                  <a:pt x="92368" y="235981"/>
                  <a:pt x="93701" y="238546"/>
                  <a:pt x="95035" y="239828"/>
                </a:cubicBezTo>
                <a:cubicBezTo>
                  <a:pt x="95035" y="239828"/>
                  <a:pt x="95035" y="239828"/>
                  <a:pt x="115038" y="259061"/>
                </a:cubicBezTo>
                <a:lnTo>
                  <a:pt x="125706" y="247521"/>
                </a:lnTo>
                <a:cubicBezTo>
                  <a:pt x="125706" y="247521"/>
                  <a:pt x="125706" y="247521"/>
                  <a:pt x="107036" y="228288"/>
                </a:cubicBezTo>
                <a:cubicBezTo>
                  <a:pt x="103036" y="225723"/>
                  <a:pt x="97702" y="225723"/>
                  <a:pt x="95035" y="228288"/>
                </a:cubicBezTo>
                <a:close/>
                <a:moveTo>
                  <a:pt x="112090" y="212108"/>
                </a:moveTo>
                <a:cubicBezTo>
                  <a:pt x="108243" y="214672"/>
                  <a:pt x="108243" y="219801"/>
                  <a:pt x="112090" y="222366"/>
                </a:cubicBezTo>
                <a:cubicBezTo>
                  <a:pt x="112090" y="222366"/>
                  <a:pt x="112090" y="222366"/>
                  <a:pt x="131323" y="241599"/>
                </a:cubicBezTo>
                <a:lnTo>
                  <a:pt x="141581" y="230059"/>
                </a:lnTo>
                <a:cubicBezTo>
                  <a:pt x="141581" y="230059"/>
                  <a:pt x="141581" y="230059"/>
                  <a:pt x="122348" y="212108"/>
                </a:cubicBezTo>
                <a:cubicBezTo>
                  <a:pt x="119783" y="208261"/>
                  <a:pt x="114654" y="208261"/>
                  <a:pt x="112090" y="212108"/>
                </a:cubicBezTo>
                <a:close/>
                <a:moveTo>
                  <a:pt x="98106" y="163811"/>
                </a:moveTo>
                <a:cubicBezTo>
                  <a:pt x="98106" y="163811"/>
                  <a:pt x="98106" y="163811"/>
                  <a:pt x="105836" y="172845"/>
                </a:cubicBezTo>
                <a:cubicBezTo>
                  <a:pt x="105836" y="172845"/>
                  <a:pt x="105836" y="172845"/>
                  <a:pt x="156077" y="221891"/>
                </a:cubicBezTo>
                <a:cubicBezTo>
                  <a:pt x="156077" y="221891"/>
                  <a:pt x="156077" y="221891"/>
                  <a:pt x="163806" y="230925"/>
                </a:cubicBezTo>
                <a:cubicBezTo>
                  <a:pt x="163806" y="230925"/>
                  <a:pt x="163806" y="230925"/>
                  <a:pt x="77495" y="317399"/>
                </a:cubicBezTo>
                <a:cubicBezTo>
                  <a:pt x="73630" y="322561"/>
                  <a:pt x="65901" y="322561"/>
                  <a:pt x="60748" y="317399"/>
                </a:cubicBezTo>
                <a:cubicBezTo>
                  <a:pt x="60748" y="317399"/>
                  <a:pt x="60748" y="317399"/>
                  <a:pt x="10507" y="267063"/>
                </a:cubicBezTo>
                <a:cubicBezTo>
                  <a:pt x="6643" y="263191"/>
                  <a:pt x="6643" y="255447"/>
                  <a:pt x="10507" y="250285"/>
                </a:cubicBezTo>
                <a:cubicBezTo>
                  <a:pt x="10507" y="250285"/>
                  <a:pt x="10507" y="250285"/>
                  <a:pt x="98106" y="163811"/>
                </a:cubicBezTo>
                <a:close/>
                <a:moveTo>
                  <a:pt x="206080" y="115598"/>
                </a:moveTo>
                <a:cubicBezTo>
                  <a:pt x="204787" y="116891"/>
                  <a:pt x="203493" y="119478"/>
                  <a:pt x="203493" y="120772"/>
                </a:cubicBezTo>
                <a:cubicBezTo>
                  <a:pt x="203493" y="123359"/>
                  <a:pt x="204787" y="125946"/>
                  <a:pt x="206080" y="127239"/>
                </a:cubicBezTo>
                <a:cubicBezTo>
                  <a:pt x="206080" y="127239"/>
                  <a:pt x="206080" y="127239"/>
                  <a:pt x="226777" y="147936"/>
                </a:cubicBezTo>
                <a:cubicBezTo>
                  <a:pt x="226777" y="147936"/>
                  <a:pt x="226777" y="147936"/>
                  <a:pt x="238418" y="136294"/>
                </a:cubicBezTo>
                <a:cubicBezTo>
                  <a:pt x="238418" y="136294"/>
                  <a:pt x="238418" y="136294"/>
                  <a:pt x="217722" y="115598"/>
                </a:cubicBezTo>
                <a:cubicBezTo>
                  <a:pt x="215135" y="113011"/>
                  <a:pt x="209961" y="113011"/>
                  <a:pt x="206080" y="115598"/>
                </a:cubicBezTo>
                <a:close/>
                <a:moveTo>
                  <a:pt x="213728" y="80676"/>
                </a:moveTo>
                <a:cubicBezTo>
                  <a:pt x="209843" y="84561"/>
                  <a:pt x="209843" y="89741"/>
                  <a:pt x="213728" y="92332"/>
                </a:cubicBezTo>
                <a:cubicBezTo>
                  <a:pt x="213728" y="92332"/>
                  <a:pt x="213728" y="92332"/>
                  <a:pt x="248696" y="127299"/>
                </a:cubicBezTo>
                <a:cubicBezTo>
                  <a:pt x="248696" y="127299"/>
                  <a:pt x="248696" y="127299"/>
                  <a:pt x="259056" y="116938"/>
                </a:cubicBezTo>
                <a:cubicBezTo>
                  <a:pt x="259056" y="116938"/>
                  <a:pt x="259056" y="116938"/>
                  <a:pt x="224089" y="80676"/>
                </a:cubicBezTo>
                <a:cubicBezTo>
                  <a:pt x="221499" y="78086"/>
                  <a:pt x="216319" y="78086"/>
                  <a:pt x="213728" y="80676"/>
                </a:cubicBezTo>
                <a:close/>
                <a:moveTo>
                  <a:pt x="244180" y="77235"/>
                </a:moveTo>
                <a:cubicBezTo>
                  <a:pt x="241593" y="79843"/>
                  <a:pt x="241593" y="85059"/>
                  <a:pt x="244180" y="88971"/>
                </a:cubicBezTo>
                <a:cubicBezTo>
                  <a:pt x="244180" y="88971"/>
                  <a:pt x="244180" y="88971"/>
                  <a:pt x="264877" y="109836"/>
                </a:cubicBezTo>
                <a:cubicBezTo>
                  <a:pt x="264877" y="109836"/>
                  <a:pt x="264877" y="109836"/>
                  <a:pt x="276518" y="98099"/>
                </a:cubicBezTo>
                <a:cubicBezTo>
                  <a:pt x="276518" y="98099"/>
                  <a:pt x="276518" y="98099"/>
                  <a:pt x="255822" y="77235"/>
                </a:cubicBezTo>
                <a:cubicBezTo>
                  <a:pt x="253235" y="73323"/>
                  <a:pt x="248061" y="73323"/>
                  <a:pt x="244180" y="77235"/>
                </a:cubicBezTo>
                <a:close/>
                <a:moveTo>
                  <a:pt x="263208" y="59741"/>
                </a:moveTo>
                <a:cubicBezTo>
                  <a:pt x="260643" y="61035"/>
                  <a:pt x="260643" y="62328"/>
                  <a:pt x="260643" y="64915"/>
                </a:cubicBezTo>
                <a:cubicBezTo>
                  <a:pt x="260643" y="67502"/>
                  <a:pt x="260643" y="68796"/>
                  <a:pt x="263208" y="70089"/>
                </a:cubicBezTo>
                <a:cubicBezTo>
                  <a:pt x="263208" y="70089"/>
                  <a:pt x="263208" y="70089"/>
                  <a:pt x="283723" y="90786"/>
                </a:cubicBezTo>
                <a:cubicBezTo>
                  <a:pt x="283723" y="90786"/>
                  <a:pt x="283723" y="90786"/>
                  <a:pt x="293981" y="80438"/>
                </a:cubicBezTo>
                <a:cubicBezTo>
                  <a:pt x="293981" y="80438"/>
                  <a:pt x="293981" y="80438"/>
                  <a:pt x="273466" y="59741"/>
                </a:cubicBezTo>
                <a:cubicBezTo>
                  <a:pt x="270901" y="55861"/>
                  <a:pt x="265772" y="55861"/>
                  <a:pt x="263208" y="59741"/>
                </a:cubicBezTo>
                <a:close/>
                <a:moveTo>
                  <a:pt x="279105" y="42310"/>
                </a:moveTo>
                <a:cubicBezTo>
                  <a:pt x="276518" y="44918"/>
                  <a:pt x="276518" y="50134"/>
                  <a:pt x="279105" y="54046"/>
                </a:cubicBezTo>
                <a:cubicBezTo>
                  <a:pt x="279105" y="54046"/>
                  <a:pt x="279105" y="54046"/>
                  <a:pt x="299802" y="74911"/>
                </a:cubicBezTo>
                <a:cubicBezTo>
                  <a:pt x="299802" y="74911"/>
                  <a:pt x="299802" y="74911"/>
                  <a:pt x="311443" y="63174"/>
                </a:cubicBezTo>
                <a:cubicBezTo>
                  <a:pt x="311443" y="63174"/>
                  <a:pt x="311443" y="63174"/>
                  <a:pt x="290747" y="42310"/>
                </a:cubicBezTo>
                <a:cubicBezTo>
                  <a:pt x="288160" y="38398"/>
                  <a:pt x="282986" y="38398"/>
                  <a:pt x="279105" y="42310"/>
                </a:cubicBezTo>
                <a:close/>
                <a:moveTo>
                  <a:pt x="41567" y="17761"/>
                </a:moveTo>
                <a:lnTo>
                  <a:pt x="14580" y="44748"/>
                </a:lnTo>
                <a:lnTo>
                  <a:pt x="46330" y="74911"/>
                </a:lnTo>
                <a:lnTo>
                  <a:pt x="71730" y="47923"/>
                </a:lnTo>
                <a:close/>
                <a:moveTo>
                  <a:pt x="41437" y="3185"/>
                </a:moveTo>
                <a:cubicBezTo>
                  <a:pt x="44998" y="3185"/>
                  <a:pt x="48559" y="4484"/>
                  <a:pt x="51796" y="7081"/>
                </a:cubicBezTo>
                <a:cubicBezTo>
                  <a:pt x="51796" y="7081"/>
                  <a:pt x="51796" y="7081"/>
                  <a:pt x="217544" y="173336"/>
                </a:cubicBezTo>
                <a:cubicBezTo>
                  <a:pt x="217544" y="173336"/>
                  <a:pt x="217544" y="173336"/>
                  <a:pt x="293943" y="251268"/>
                </a:cubicBezTo>
                <a:cubicBezTo>
                  <a:pt x="295238" y="252567"/>
                  <a:pt x="297828" y="255165"/>
                  <a:pt x="327610" y="320108"/>
                </a:cubicBezTo>
                <a:cubicBezTo>
                  <a:pt x="328905" y="322706"/>
                  <a:pt x="327610" y="325304"/>
                  <a:pt x="326315" y="327902"/>
                </a:cubicBezTo>
                <a:cubicBezTo>
                  <a:pt x="323726" y="329200"/>
                  <a:pt x="321136" y="330499"/>
                  <a:pt x="318546" y="329200"/>
                </a:cubicBezTo>
                <a:cubicBezTo>
                  <a:pt x="251211" y="301924"/>
                  <a:pt x="248621" y="299326"/>
                  <a:pt x="247326" y="298028"/>
                </a:cubicBezTo>
                <a:cubicBezTo>
                  <a:pt x="247326" y="298028"/>
                  <a:pt x="247326" y="298028"/>
                  <a:pt x="164453" y="214900"/>
                </a:cubicBezTo>
                <a:cubicBezTo>
                  <a:pt x="164453" y="214900"/>
                  <a:pt x="164453" y="214900"/>
                  <a:pt x="3884" y="53840"/>
                </a:cubicBezTo>
                <a:cubicBezTo>
                  <a:pt x="-1295" y="48645"/>
                  <a:pt x="-1295" y="39553"/>
                  <a:pt x="3884" y="34357"/>
                </a:cubicBezTo>
                <a:cubicBezTo>
                  <a:pt x="3884" y="34357"/>
                  <a:pt x="3884" y="34357"/>
                  <a:pt x="31077" y="7081"/>
                </a:cubicBezTo>
                <a:cubicBezTo>
                  <a:pt x="34315" y="4484"/>
                  <a:pt x="37876" y="3185"/>
                  <a:pt x="41437" y="3185"/>
                </a:cubicBezTo>
                <a:close/>
                <a:moveTo>
                  <a:pt x="266012" y="0"/>
                </a:moveTo>
                <a:cubicBezTo>
                  <a:pt x="269068" y="0"/>
                  <a:pt x="272285" y="1289"/>
                  <a:pt x="274859" y="3867"/>
                </a:cubicBezTo>
                <a:cubicBezTo>
                  <a:pt x="274859" y="3867"/>
                  <a:pt x="274859" y="3867"/>
                  <a:pt x="325046" y="52853"/>
                </a:cubicBezTo>
                <a:cubicBezTo>
                  <a:pt x="328906" y="58009"/>
                  <a:pt x="328906" y="65744"/>
                  <a:pt x="325046" y="70900"/>
                </a:cubicBezTo>
                <a:cubicBezTo>
                  <a:pt x="325046" y="70900"/>
                  <a:pt x="325046" y="70900"/>
                  <a:pt x="225959" y="170161"/>
                </a:cubicBezTo>
                <a:cubicBezTo>
                  <a:pt x="225959" y="170161"/>
                  <a:pt x="225959" y="170161"/>
                  <a:pt x="218238" y="161137"/>
                </a:cubicBezTo>
                <a:cubicBezTo>
                  <a:pt x="218238" y="161137"/>
                  <a:pt x="218238" y="161137"/>
                  <a:pt x="216951" y="161137"/>
                </a:cubicBezTo>
                <a:cubicBezTo>
                  <a:pt x="216951" y="161137"/>
                  <a:pt x="216951" y="161137"/>
                  <a:pt x="168051" y="110862"/>
                </a:cubicBezTo>
                <a:cubicBezTo>
                  <a:pt x="168051" y="110862"/>
                  <a:pt x="168051" y="110862"/>
                  <a:pt x="159043" y="103128"/>
                </a:cubicBezTo>
                <a:cubicBezTo>
                  <a:pt x="159043" y="103128"/>
                  <a:pt x="159043" y="103128"/>
                  <a:pt x="258130" y="3867"/>
                </a:cubicBezTo>
                <a:cubicBezTo>
                  <a:pt x="260060" y="1289"/>
                  <a:pt x="262956" y="0"/>
                  <a:pt x="2660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9"/>
          <p:cNvSpPr/>
          <p:nvPr/>
        </p:nvSpPr>
        <p:spPr>
          <a:xfrm>
            <a:off x="6279875" y="5270500"/>
            <a:ext cx="483150" cy="520700"/>
          </a:xfrm>
          <a:custGeom>
            <a:avLst/>
            <a:gdLst>
              <a:gd name="connsiteX0" fmla="*/ 36357 w 306388"/>
              <a:gd name="connsiteY0" fmla="*/ 223837 h 330200"/>
              <a:gd name="connsiteX1" fmla="*/ 14287 w 306388"/>
              <a:gd name="connsiteY1" fmla="*/ 320675 h 330200"/>
              <a:gd name="connsiteX2" fmla="*/ 292100 w 306388"/>
              <a:gd name="connsiteY2" fmla="*/ 320675 h 330200"/>
              <a:gd name="connsiteX3" fmla="*/ 270031 w 306388"/>
              <a:gd name="connsiteY3" fmla="*/ 223837 h 330200"/>
              <a:gd name="connsiteX4" fmla="*/ 249260 w 306388"/>
              <a:gd name="connsiteY4" fmla="*/ 223837 h 330200"/>
              <a:gd name="connsiteX5" fmla="*/ 223296 w 306388"/>
              <a:gd name="connsiteY5" fmla="*/ 250952 h 330200"/>
              <a:gd name="connsiteX6" fmla="*/ 223296 w 306388"/>
              <a:gd name="connsiteY6" fmla="*/ 281940 h 330200"/>
              <a:gd name="connsiteX7" fmla="*/ 164877 w 306388"/>
              <a:gd name="connsiteY7" fmla="*/ 287105 h 330200"/>
              <a:gd name="connsiteX8" fmla="*/ 160983 w 306388"/>
              <a:gd name="connsiteY8" fmla="*/ 287105 h 330200"/>
              <a:gd name="connsiteX9" fmla="*/ 157088 w 306388"/>
              <a:gd name="connsiteY9" fmla="*/ 287105 h 330200"/>
              <a:gd name="connsiteX10" fmla="*/ 98670 w 306388"/>
              <a:gd name="connsiteY10" fmla="*/ 281940 h 330200"/>
              <a:gd name="connsiteX11" fmla="*/ 98670 w 306388"/>
              <a:gd name="connsiteY11" fmla="*/ 244496 h 330200"/>
              <a:gd name="connsiteX12" fmla="*/ 83091 w 306388"/>
              <a:gd name="connsiteY12" fmla="*/ 223837 h 330200"/>
              <a:gd name="connsiteX13" fmla="*/ 36357 w 306388"/>
              <a:gd name="connsiteY13" fmla="*/ 223837 h 330200"/>
              <a:gd name="connsiteX14" fmla="*/ 222250 w 306388"/>
              <a:gd name="connsiteY14" fmla="*/ 190500 h 330200"/>
              <a:gd name="connsiteX15" fmla="*/ 222250 w 306388"/>
              <a:gd name="connsiteY15" fmla="*/ 212725 h 330200"/>
              <a:gd name="connsiteX16" fmla="*/ 227013 w 306388"/>
              <a:gd name="connsiteY16" fmla="*/ 212725 h 330200"/>
              <a:gd name="connsiteX17" fmla="*/ 228600 w 306388"/>
              <a:gd name="connsiteY17" fmla="*/ 202266 h 330200"/>
              <a:gd name="connsiteX18" fmla="*/ 222250 w 306388"/>
              <a:gd name="connsiteY18" fmla="*/ 190500 h 330200"/>
              <a:gd name="connsiteX19" fmla="*/ 217488 w 306388"/>
              <a:gd name="connsiteY19" fmla="*/ 187325 h 330200"/>
              <a:gd name="connsiteX20" fmla="*/ 165100 w 306388"/>
              <a:gd name="connsiteY20" fmla="*/ 192087 h 330200"/>
              <a:gd name="connsiteX21" fmla="*/ 165100 w 306388"/>
              <a:gd name="connsiteY21" fmla="*/ 280988 h 330200"/>
              <a:gd name="connsiteX22" fmla="*/ 217488 w 306388"/>
              <a:gd name="connsiteY22" fmla="*/ 277813 h 330200"/>
              <a:gd name="connsiteX23" fmla="*/ 103187 w 306388"/>
              <a:gd name="connsiteY23" fmla="*/ 187325 h 330200"/>
              <a:gd name="connsiteX24" fmla="*/ 103187 w 306388"/>
              <a:gd name="connsiteY24" fmla="*/ 277813 h 330200"/>
              <a:gd name="connsiteX25" fmla="*/ 157162 w 306388"/>
              <a:gd name="connsiteY25" fmla="*/ 280988 h 330200"/>
              <a:gd name="connsiteX26" fmla="*/ 157162 w 306388"/>
              <a:gd name="connsiteY26" fmla="*/ 192087 h 330200"/>
              <a:gd name="connsiteX27" fmla="*/ 117929 w 306388"/>
              <a:gd name="connsiteY27" fmla="*/ 176212 h 330200"/>
              <a:gd name="connsiteX28" fmla="*/ 111125 w 306388"/>
              <a:gd name="connsiteY28" fmla="*/ 184150 h 330200"/>
              <a:gd name="connsiteX29" fmla="*/ 120650 w 306388"/>
              <a:gd name="connsiteY29" fmla="*/ 184150 h 330200"/>
              <a:gd name="connsiteX30" fmla="*/ 117929 w 306388"/>
              <a:gd name="connsiteY30" fmla="*/ 176212 h 330200"/>
              <a:gd name="connsiteX31" fmla="*/ 202407 w 306388"/>
              <a:gd name="connsiteY31" fmla="*/ 171450 h 330200"/>
              <a:gd name="connsiteX32" fmla="*/ 200025 w 306388"/>
              <a:gd name="connsiteY32" fmla="*/ 184150 h 330200"/>
              <a:gd name="connsiteX33" fmla="*/ 214313 w 306388"/>
              <a:gd name="connsiteY33" fmla="*/ 182739 h 330200"/>
              <a:gd name="connsiteX34" fmla="*/ 202407 w 306388"/>
              <a:gd name="connsiteY34" fmla="*/ 171450 h 330200"/>
              <a:gd name="connsiteX35" fmla="*/ 176138 w 306388"/>
              <a:gd name="connsiteY35" fmla="*/ 33337 h 330200"/>
              <a:gd name="connsiteX36" fmla="*/ 106362 w 306388"/>
              <a:gd name="connsiteY36" fmla="*/ 56601 h 330200"/>
              <a:gd name="connsiteX37" fmla="*/ 106362 w 306388"/>
              <a:gd name="connsiteY37" fmla="*/ 61771 h 330200"/>
              <a:gd name="connsiteX38" fmla="*/ 145127 w 306388"/>
              <a:gd name="connsiteY38" fmla="*/ 114763 h 330200"/>
              <a:gd name="connsiteX39" fmla="*/ 145127 w 306388"/>
              <a:gd name="connsiteY39" fmla="*/ 136735 h 330200"/>
              <a:gd name="connsiteX40" fmla="*/ 139958 w 306388"/>
              <a:gd name="connsiteY40" fmla="*/ 138027 h 330200"/>
              <a:gd name="connsiteX41" fmla="*/ 161925 w 306388"/>
              <a:gd name="connsiteY41" fmla="*/ 179387 h 330200"/>
              <a:gd name="connsiteX42" fmla="*/ 183891 w 306388"/>
              <a:gd name="connsiteY42" fmla="*/ 139320 h 330200"/>
              <a:gd name="connsiteX43" fmla="*/ 176138 w 306388"/>
              <a:gd name="connsiteY43" fmla="*/ 135443 h 330200"/>
              <a:gd name="connsiteX44" fmla="*/ 176138 w 306388"/>
              <a:gd name="connsiteY44" fmla="*/ 116055 h 330200"/>
              <a:gd name="connsiteX45" fmla="*/ 217487 w 306388"/>
              <a:gd name="connsiteY45" fmla="*/ 68234 h 330200"/>
              <a:gd name="connsiteX46" fmla="*/ 176138 w 306388"/>
              <a:gd name="connsiteY46" fmla="*/ 33337 h 330200"/>
              <a:gd name="connsiteX47" fmla="*/ 160984 w 306388"/>
              <a:gd name="connsiteY47" fmla="*/ 0 h 330200"/>
              <a:gd name="connsiteX48" fmla="*/ 227195 w 306388"/>
              <a:gd name="connsiteY48" fmla="*/ 101897 h 330200"/>
              <a:gd name="connsiteX49" fmla="*/ 223300 w 306388"/>
              <a:gd name="connsiteY49" fmla="*/ 139303 h 330200"/>
              <a:gd name="connsiteX50" fmla="*/ 249265 w 306388"/>
              <a:gd name="connsiteY50" fmla="*/ 197346 h 330200"/>
              <a:gd name="connsiteX51" fmla="*/ 250563 w 306388"/>
              <a:gd name="connsiteY51" fmla="*/ 212824 h 330200"/>
              <a:gd name="connsiteX52" fmla="*/ 277827 w 306388"/>
              <a:gd name="connsiteY52" fmla="*/ 212824 h 330200"/>
              <a:gd name="connsiteX53" fmla="*/ 306388 w 306388"/>
              <a:gd name="connsiteY53" fmla="*/ 330200 h 330200"/>
              <a:gd name="connsiteX54" fmla="*/ 0 w 306388"/>
              <a:gd name="connsiteY54" fmla="*/ 330200 h 330200"/>
              <a:gd name="connsiteX55" fmla="*/ 28562 w 306388"/>
              <a:gd name="connsiteY55" fmla="*/ 212824 h 330200"/>
              <a:gd name="connsiteX56" fmla="*/ 77896 w 306388"/>
              <a:gd name="connsiteY56" fmla="*/ 212824 h 330200"/>
              <a:gd name="connsiteX57" fmla="*/ 77896 w 306388"/>
              <a:gd name="connsiteY57" fmla="*/ 188317 h 330200"/>
              <a:gd name="connsiteX58" fmla="*/ 97369 w 306388"/>
              <a:gd name="connsiteY58" fmla="*/ 148332 h 330200"/>
              <a:gd name="connsiteX59" fmla="*/ 92176 w 306388"/>
              <a:gd name="connsiteY59" fmla="*/ 64492 h 330200"/>
              <a:gd name="connsiteX60" fmla="*/ 160984 w 306388"/>
              <a:gd name="connsiteY6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6388" h="330200">
                <a:moveTo>
                  <a:pt x="36357" y="223837"/>
                </a:moveTo>
                <a:lnTo>
                  <a:pt x="14287" y="320675"/>
                </a:lnTo>
                <a:cubicBezTo>
                  <a:pt x="14287" y="320675"/>
                  <a:pt x="14287" y="320675"/>
                  <a:pt x="292100" y="320675"/>
                </a:cubicBezTo>
                <a:cubicBezTo>
                  <a:pt x="292100" y="320675"/>
                  <a:pt x="292100" y="320675"/>
                  <a:pt x="270031" y="223837"/>
                </a:cubicBezTo>
                <a:cubicBezTo>
                  <a:pt x="270031" y="223837"/>
                  <a:pt x="270031" y="223837"/>
                  <a:pt x="249260" y="223837"/>
                </a:cubicBezTo>
                <a:cubicBezTo>
                  <a:pt x="244067" y="238040"/>
                  <a:pt x="232383" y="245787"/>
                  <a:pt x="223296" y="250952"/>
                </a:cubicBezTo>
                <a:cubicBezTo>
                  <a:pt x="223296" y="250952"/>
                  <a:pt x="223296" y="250952"/>
                  <a:pt x="223296" y="281940"/>
                </a:cubicBezTo>
                <a:cubicBezTo>
                  <a:pt x="223296" y="281940"/>
                  <a:pt x="223296" y="281940"/>
                  <a:pt x="164877" y="287105"/>
                </a:cubicBezTo>
                <a:cubicBezTo>
                  <a:pt x="164877" y="287105"/>
                  <a:pt x="164877" y="287105"/>
                  <a:pt x="160983" y="287105"/>
                </a:cubicBezTo>
                <a:cubicBezTo>
                  <a:pt x="160983" y="287105"/>
                  <a:pt x="160983" y="287105"/>
                  <a:pt x="157088" y="287105"/>
                </a:cubicBezTo>
                <a:cubicBezTo>
                  <a:pt x="157088" y="287105"/>
                  <a:pt x="157088" y="287105"/>
                  <a:pt x="98670" y="281940"/>
                </a:cubicBezTo>
                <a:cubicBezTo>
                  <a:pt x="98670" y="281940"/>
                  <a:pt x="98670" y="281940"/>
                  <a:pt x="98670" y="244496"/>
                </a:cubicBezTo>
                <a:cubicBezTo>
                  <a:pt x="93477" y="238040"/>
                  <a:pt x="86986" y="231584"/>
                  <a:pt x="83091" y="223837"/>
                </a:cubicBezTo>
                <a:cubicBezTo>
                  <a:pt x="83091" y="223837"/>
                  <a:pt x="83091" y="223837"/>
                  <a:pt x="36357" y="223837"/>
                </a:cubicBezTo>
                <a:close/>
                <a:moveTo>
                  <a:pt x="222250" y="190500"/>
                </a:moveTo>
                <a:cubicBezTo>
                  <a:pt x="222250" y="190500"/>
                  <a:pt x="222250" y="190500"/>
                  <a:pt x="222250" y="212725"/>
                </a:cubicBezTo>
                <a:cubicBezTo>
                  <a:pt x="222250" y="212725"/>
                  <a:pt x="222250" y="212725"/>
                  <a:pt x="227013" y="212725"/>
                </a:cubicBezTo>
                <a:cubicBezTo>
                  <a:pt x="228600" y="208803"/>
                  <a:pt x="228600" y="204881"/>
                  <a:pt x="228600" y="202266"/>
                </a:cubicBezTo>
                <a:cubicBezTo>
                  <a:pt x="227013" y="198344"/>
                  <a:pt x="225425" y="194422"/>
                  <a:pt x="222250" y="190500"/>
                </a:cubicBezTo>
                <a:close/>
                <a:moveTo>
                  <a:pt x="217488" y="187325"/>
                </a:moveTo>
                <a:lnTo>
                  <a:pt x="165100" y="192087"/>
                </a:lnTo>
                <a:lnTo>
                  <a:pt x="165100" y="280988"/>
                </a:lnTo>
                <a:lnTo>
                  <a:pt x="217488" y="277813"/>
                </a:lnTo>
                <a:close/>
                <a:moveTo>
                  <a:pt x="103187" y="187325"/>
                </a:moveTo>
                <a:lnTo>
                  <a:pt x="103187" y="277813"/>
                </a:lnTo>
                <a:lnTo>
                  <a:pt x="157162" y="280988"/>
                </a:lnTo>
                <a:lnTo>
                  <a:pt x="157162" y="192087"/>
                </a:lnTo>
                <a:close/>
                <a:moveTo>
                  <a:pt x="117929" y="176212"/>
                </a:moveTo>
                <a:cubicBezTo>
                  <a:pt x="117929" y="176212"/>
                  <a:pt x="115207" y="179387"/>
                  <a:pt x="111125" y="184150"/>
                </a:cubicBezTo>
                <a:lnTo>
                  <a:pt x="120650" y="184150"/>
                </a:lnTo>
                <a:cubicBezTo>
                  <a:pt x="119290" y="182562"/>
                  <a:pt x="119290" y="179387"/>
                  <a:pt x="117929" y="176212"/>
                </a:cubicBezTo>
                <a:close/>
                <a:moveTo>
                  <a:pt x="202407" y="171450"/>
                </a:moveTo>
                <a:cubicBezTo>
                  <a:pt x="201216" y="175683"/>
                  <a:pt x="201216" y="179916"/>
                  <a:pt x="200025" y="184150"/>
                </a:cubicBezTo>
                <a:lnTo>
                  <a:pt x="214313" y="182739"/>
                </a:lnTo>
                <a:cubicBezTo>
                  <a:pt x="208360" y="175683"/>
                  <a:pt x="202407" y="171450"/>
                  <a:pt x="202407" y="171450"/>
                </a:cubicBezTo>
                <a:close/>
                <a:moveTo>
                  <a:pt x="176138" y="33337"/>
                </a:moveTo>
                <a:cubicBezTo>
                  <a:pt x="173554" y="50139"/>
                  <a:pt x="121868" y="55309"/>
                  <a:pt x="106362" y="56601"/>
                </a:cubicBezTo>
                <a:cubicBezTo>
                  <a:pt x="106362" y="57894"/>
                  <a:pt x="106362" y="60479"/>
                  <a:pt x="106362" y="61771"/>
                </a:cubicBezTo>
                <a:cubicBezTo>
                  <a:pt x="106362" y="87621"/>
                  <a:pt x="123160" y="108300"/>
                  <a:pt x="145127" y="114763"/>
                </a:cubicBezTo>
                <a:cubicBezTo>
                  <a:pt x="145127" y="114763"/>
                  <a:pt x="145127" y="114763"/>
                  <a:pt x="145127" y="136735"/>
                </a:cubicBezTo>
                <a:cubicBezTo>
                  <a:pt x="145127" y="136735"/>
                  <a:pt x="145127" y="136735"/>
                  <a:pt x="139958" y="138027"/>
                </a:cubicBezTo>
                <a:cubicBezTo>
                  <a:pt x="139958" y="138027"/>
                  <a:pt x="139958" y="138027"/>
                  <a:pt x="161925" y="179387"/>
                </a:cubicBezTo>
                <a:cubicBezTo>
                  <a:pt x="161925" y="179387"/>
                  <a:pt x="161925" y="179387"/>
                  <a:pt x="183891" y="139320"/>
                </a:cubicBezTo>
                <a:cubicBezTo>
                  <a:pt x="183891" y="139320"/>
                  <a:pt x="183891" y="139320"/>
                  <a:pt x="176138" y="135443"/>
                </a:cubicBezTo>
                <a:cubicBezTo>
                  <a:pt x="176138" y="135443"/>
                  <a:pt x="176138" y="135443"/>
                  <a:pt x="176138" y="116055"/>
                </a:cubicBezTo>
                <a:cubicBezTo>
                  <a:pt x="198105" y="109593"/>
                  <a:pt x="214903" y="91498"/>
                  <a:pt x="217487" y="68234"/>
                </a:cubicBezTo>
                <a:cubicBezTo>
                  <a:pt x="207150" y="65649"/>
                  <a:pt x="180015" y="42384"/>
                  <a:pt x="176138" y="33337"/>
                </a:cubicBezTo>
                <a:close/>
                <a:moveTo>
                  <a:pt x="160984" y="0"/>
                </a:moveTo>
                <a:cubicBezTo>
                  <a:pt x="231089" y="0"/>
                  <a:pt x="227195" y="77390"/>
                  <a:pt x="227195" y="101897"/>
                </a:cubicBezTo>
                <a:cubicBezTo>
                  <a:pt x="225896" y="116086"/>
                  <a:pt x="224598" y="130274"/>
                  <a:pt x="223300" y="139303"/>
                </a:cubicBezTo>
                <a:cubicBezTo>
                  <a:pt x="223300" y="139303"/>
                  <a:pt x="242774" y="170259"/>
                  <a:pt x="249265" y="197346"/>
                </a:cubicBezTo>
                <a:cubicBezTo>
                  <a:pt x="250563" y="203795"/>
                  <a:pt x="250563" y="207665"/>
                  <a:pt x="250563" y="212824"/>
                </a:cubicBezTo>
                <a:cubicBezTo>
                  <a:pt x="250563" y="212824"/>
                  <a:pt x="250563" y="212824"/>
                  <a:pt x="277827" y="212824"/>
                </a:cubicBezTo>
                <a:lnTo>
                  <a:pt x="306388" y="330200"/>
                </a:lnTo>
                <a:cubicBezTo>
                  <a:pt x="306388" y="330200"/>
                  <a:pt x="306388" y="330200"/>
                  <a:pt x="0" y="330200"/>
                </a:cubicBezTo>
                <a:cubicBezTo>
                  <a:pt x="0" y="330200"/>
                  <a:pt x="0" y="330200"/>
                  <a:pt x="28562" y="212824"/>
                </a:cubicBezTo>
                <a:cubicBezTo>
                  <a:pt x="28562" y="212824"/>
                  <a:pt x="28562" y="212824"/>
                  <a:pt x="77896" y="212824"/>
                </a:cubicBezTo>
                <a:cubicBezTo>
                  <a:pt x="75299" y="205085"/>
                  <a:pt x="75299" y="197346"/>
                  <a:pt x="77896" y="188317"/>
                </a:cubicBezTo>
                <a:cubicBezTo>
                  <a:pt x="85685" y="167679"/>
                  <a:pt x="97369" y="148332"/>
                  <a:pt x="97369" y="148332"/>
                </a:cubicBezTo>
                <a:cubicBezTo>
                  <a:pt x="97369" y="148332"/>
                  <a:pt x="97369" y="148332"/>
                  <a:pt x="92176" y="64492"/>
                </a:cubicBezTo>
                <a:cubicBezTo>
                  <a:pt x="92176" y="64492"/>
                  <a:pt x="89580" y="0"/>
                  <a:pt x="16098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p:cNvGrpSpPr/>
          <p:nvPr/>
        </p:nvGrpSpPr>
        <p:grpSpPr>
          <a:xfrm>
            <a:off x="1726880" y="4060342"/>
            <a:ext cx="4077019" cy="962022"/>
            <a:chOff x="874712" y="3325188"/>
            <a:chExt cx="4077019" cy="962022"/>
          </a:xfrm>
        </p:grpSpPr>
        <p:sp>
          <p:nvSpPr>
            <p:cNvPr id="26" name="矩形 25"/>
            <p:cNvSpPr/>
            <p:nvPr/>
          </p:nvSpPr>
          <p:spPr>
            <a:xfrm>
              <a:off x="874712" y="3677812"/>
              <a:ext cx="40770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27" name="矩形 26"/>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1" name="组合 30"/>
          <p:cNvGrpSpPr/>
          <p:nvPr/>
        </p:nvGrpSpPr>
        <p:grpSpPr>
          <a:xfrm>
            <a:off x="1726880" y="5103620"/>
            <a:ext cx="4077019" cy="962022"/>
            <a:chOff x="874712" y="3325188"/>
            <a:chExt cx="4077019" cy="962022"/>
          </a:xfrm>
        </p:grpSpPr>
        <p:sp>
          <p:nvSpPr>
            <p:cNvPr id="32" name="矩形 31"/>
            <p:cNvSpPr/>
            <p:nvPr/>
          </p:nvSpPr>
          <p:spPr>
            <a:xfrm>
              <a:off x="874712" y="3677812"/>
              <a:ext cx="40770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3" name="矩形 3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4" name="组合 33"/>
          <p:cNvGrpSpPr/>
          <p:nvPr/>
        </p:nvGrpSpPr>
        <p:grpSpPr>
          <a:xfrm>
            <a:off x="6959280" y="4060342"/>
            <a:ext cx="4077019" cy="962022"/>
            <a:chOff x="874712" y="3325188"/>
            <a:chExt cx="4077019" cy="962022"/>
          </a:xfrm>
        </p:grpSpPr>
        <p:sp>
          <p:nvSpPr>
            <p:cNvPr id="35" name="矩形 34"/>
            <p:cNvSpPr/>
            <p:nvPr/>
          </p:nvSpPr>
          <p:spPr>
            <a:xfrm>
              <a:off x="874712" y="3677812"/>
              <a:ext cx="40770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6" name="矩形 3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7" name="组合 36"/>
          <p:cNvGrpSpPr/>
          <p:nvPr/>
        </p:nvGrpSpPr>
        <p:grpSpPr>
          <a:xfrm>
            <a:off x="6959280" y="5103620"/>
            <a:ext cx="4077019" cy="962022"/>
            <a:chOff x="874712" y="3325188"/>
            <a:chExt cx="4077019" cy="962022"/>
          </a:xfrm>
        </p:grpSpPr>
        <p:sp>
          <p:nvSpPr>
            <p:cNvPr id="38" name="矩形 37"/>
            <p:cNvSpPr/>
            <p:nvPr/>
          </p:nvSpPr>
          <p:spPr>
            <a:xfrm>
              <a:off x="874712" y="3677812"/>
              <a:ext cx="40770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9" name="矩形 3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7" name="矩形 6"/>
          <p:cNvSpPr/>
          <p:nvPr/>
        </p:nvSpPr>
        <p:spPr>
          <a:xfrm>
            <a:off x="1" y="0"/>
            <a:ext cx="12191999"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2905744" y="2811120"/>
            <a:ext cx="1235760" cy="1235760"/>
            <a:chOff x="3197844" y="2714503"/>
            <a:chExt cx="1235760" cy="1235760"/>
          </a:xfrm>
        </p:grpSpPr>
        <p:sp>
          <p:nvSpPr>
            <p:cNvPr id="2" name="圆角矩形 29"/>
            <p:cNvSpPr/>
            <p:nvPr/>
          </p:nvSpPr>
          <p:spPr>
            <a:xfrm>
              <a:off x="3197844" y="2714503"/>
              <a:ext cx="1235760" cy="1235760"/>
            </a:xfrm>
            <a:prstGeom prst="roundRect">
              <a:avLst>
                <a:gd name="adj" fmla="val 1621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Freeform 245"/>
            <p:cNvSpPr/>
            <p:nvPr/>
          </p:nvSpPr>
          <p:spPr bwMode="auto">
            <a:xfrm>
              <a:off x="3469219" y="2985878"/>
              <a:ext cx="693010" cy="69301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9" name="组合 8"/>
          <p:cNvGrpSpPr/>
          <p:nvPr/>
        </p:nvGrpSpPr>
        <p:grpSpPr>
          <a:xfrm>
            <a:off x="4483100" y="3167390"/>
            <a:ext cx="4752299" cy="523220"/>
            <a:chOff x="6108700" y="1659358"/>
            <a:chExt cx="4752299" cy="523220"/>
          </a:xfrm>
        </p:grpSpPr>
        <p:sp>
          <p:nvSpPr>
            <p:cNvPr id="10" name="文本框 9"/>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PART 3</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文本框 10"/>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12" name="任意多边形: 形状 8"/>
          <p:cNvSpPr/>
          <p:nvPr/>
        </p:nvSpPr>
        <p:spPr>
          <a:xfrm>
            <a:off x="0" y="2832355"/>
            <a:ext cx="12177486" cy="819144"/>
          </a:xfrm>
          <a:custGeom>
            <a:avLst/>
            <a:gdLst>
              <a:gd name="connsiteX0" fmla="*/ 0 w 12177486"/>
              <a:gd name="connsiteY0" fmla="*/ 805696 h 823872"/>
              <a:gd name="connsiteX1" fmla="*/ 3788229 w 12177486"/>
              <a:gd name="connsiteY1" fmla="*/ 326725 h 823872"/>
              <a:gd name="connsiteX2" fmla="*/ 6821715 w 12177486"/>
              <a:gd name="connsiteY2" fmla="*/ 820210 h 823872"/>
              <a:gd name="connsiteX3" fmla="*/ 9913257 w 12177486"/>
              <a:gd name="connsiteY3" fmla="*/ 7410 h 823872"/>
              <a:gd name="connsiteX4" fmla="*/ 12177486 w 12177486"/>
              <a:gd name="connsiteY4" fmla="*/ 486382 h 823872"/>
              <a:gd name="connsiteX0-1" fmla="*/ 0 w 12177486"/>
              <a:gd name="connsiteY0-2" fmla="*/ 805696 h 825056"/>
              <a:gd name="connsiteX1-3" fmla="*/ 3788229 w 12177486"/>
              <a:gd name="connsiteY1-4" fmla="*/ 326725 h 825056"/>
              <a:gd name="connsiteX2-5" fmla="*/ 6821715 w 12177486"/>
              <a:gd name="connsiteY2-6" fmla="*/ 820210 h 825056"/>
              <a:gd name="connsiteX3-7" fmla="*/ 9913257 w 12177486"/>
              <a:gd name="connsiteY3-8" fmla="*/ 7410 h 825056"/>
              <a:gd name="connsiteX4-9" fmla="*/ 12177486 w 12177486"/>
              <a:gd name="connsiteY4-10" fmla="*/ 486382 h 825056"/>
              <a:gd name="connsiteX0-11" fmla="*/ 0 w 12177486"/>
              <a:gd name="connsiteY0-12" fmla="*/ 805696 h 831751"/>
              <a:gd name="connsiteX1-13" fmla="*/ 3788229 w 12177486"/>
              <a:gd name="connsiteY1-14" fmla="*/ 326725 h 831751"/>
              <a:gd name="connsiteX2-15" fmla="*/ 6821715 w 12177486"/>
              <a:gd name="connsiteY2-16" fmla="*/ 820210 h 831751"/>
              <a:gd name="connsiteX3-17" fmla="*/ 9913257 w 12177486"/>
              <a:gd name="connsiteY3-18" fmla="*/ 7410 h 831751"/>
              <a:gd name="connsiteX4-19" fmla="*/ 12177486 w 12177486"/>
              <a:gd name="connsiteY4-20" fmla="*/ 486382 h 831751"/>
              <a:gd name="connsiteX0-21" fmla="*/ 0 w 12177486"/>
              <a:gd name="connsiteY0-22" fmla="*/ 803846 h 829901"/>
              <a:gd name="connsiteX1-23" fmla="*/ 3788229 w 12177486"/>
              <a:gd name="connsiteY1-24" fmla="*/ 324875 h 829901"/>
              <a:gd name="connsiteX2-25" fmla="*/ 6821715 w 12177486"/>
              <a:gd name="connsiteY2-26" fmla="*/ 818360 h 829901"/>
              <a:gd name="connsiteX3-27" fmla="*/ 9913257 w 12177486"/>
              <a:gd name="connsiteY3-28" fmla="*/ 5560 h 829901"/>
              <a:gd name="connsiteX4-29" fmla="*/ 12177486 w 12177486"/>
              <a:gd name="connsiteY4-30" fmla="*/ 484532 h 829901"/>
              <a:gd name="connsiteX0-31" fmla="*/ 0 w 12177486"/>
              <a:gd name="connsiteY0-32" fmla="*/ 798305 h 824360"/>
              <a:gd name="connsiteX1-33" fmla="*/ 3788229 w 12177486"/>
              <a:gd name="connsiteY1-34" fmla="*/ 319334 h 824360"/>
              <a:gd name="connsiteX2-35" fmla="*/ 6821715 w 12177486"/>
              <a:gd name="connsiteY2-36" fmla="*/ 812819 h 824360"/>
              <a:gd name="connsiteX3-37" fmla="*/ 9913257 w 12177486"/>
              <a:gd name="connsiteY3-38" fmla="*/ 19 h 824360"/>
              <a:gd name="connsiteX4-39" fmla="*/ 12177486 w 12177486"/>
              <a:gd name="connsiteY4-40" fmla="*/ 478991 h 824360"/>
              <a:gd name="connsiteX0-41" fmla="*/ 0 w 12177486"/>
              <a:gd name="connsiteY0-42" fmla="*/ 798305 h 819144"/>
              <a:gd name="connsiteX1-43" fmla="*/ 3788229 w 12177486"/>
              <a:gd name="connsiteY1-44" fmla="*/ 319334 h 819144"/>
              <a:gd name="connsiteX2-45" fmla="*/ 6821715 w 12177486"/>
              <a:gd name="connsiteY2-46" fmla="*/ 812819 h 819144"/>
              <a:gd name="connsiteX3-47" fmla="*/ 9913257 w 12177486"/>
              <a:gd name="connsiteY3-48" fmla="*/ 19 h 819144"/>
              <a:gd name="connsiteX4-49" fmla="*/ 12177486 w 12177486"/>
              <a:gd name="connsiteY4-50" fmla="*/ 478991 h 8191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77486" h="819144">
                <a:moveTo>
                  <a:pt x="0" y="798305"/>
                </a:moveTo>
                <a:cubicBezTo>
                  <a:pt x="1325638" y="557610"/>
                  <a:pt x="3009417" y="65455"/>
                  <a:pt x="3788229" y="319334"/>
                </a:cubicBezTo>
                <a:cubicBezTo>
                  <a:pt x="4567041" y="573213"/>
                  <a:pt x="5800877" y="866038"/>
                  <a:pt x="6821715" y="812819"/>
                </a:cubicBezTo>
                <a:cubicBezTo>
                  <a:pt x="7842553" y="759600"/>
                  <a:pt x="8883469" y="2317"/>
                  <a:pt x="9913257" y="19"/>
                </a:cubicBezTo>
                <a:cubicBezTo>
                  <a:pt x="10943045" y="-2279"/>
                  <a:pt x="11491686" y="211686"/>
                  <a:pt x="12177486" y="478991"/>
                </a:cubicBezTo>
              </a:path>
            </a:pathLst>
          </a:custGeom>
          <a:noFill/>
          <a:ln w="19050">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887233" y="3174381"/>
            <a:ext cx="117553" cy="117553"/>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47397" y="3174381"/>
            <a:ext cx="117553" cy="117553"/>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032112" y="3580435"/>
            <a:ext cx="117553" cy="117553"/>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082169" y="3228463"/>
            <a:ext cx="117553" cy="117553"/>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166527" y="2779091"/>
            <a:ext cx="117553" cy="117553"/>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72399" y="3494457"/>
            <a:ext cx="1064774" cy="1064774"/>
            <a:chOff x="1676400" y="4740492"/>
            <a:chExt cx="685800" cy="685800"/>
          </a:xfrm>
        </p:grpSpPr>
        <p:sp>
          <p:nvSpPr>
            <p:cNvPr id="19" name="椭圆 18"/>
            <p:cNvSpPr/>
            <p:nvPr/>
          </p:nvSpPr>
          <p:spPr>
            <a:xfrm>
              <a:off x="1676400" y="474049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9"/>
            <p:cNvSpPr>
              <a:spLocks noChangeArrowheads="1"/>
            </p:cNvSpPr>
            <p:nvPr/>
          </p:nvSpPr>
          <p:spPr bwMode="auto">
            <a:xfrm>
              <a:off x="1827792" y="4880339"/>
              <a:ext cx="383016" cy="383014"/>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grpSp>
      <p:grpSp>
        <p:nvGrpSpPr>
          <p:cNvPr id="21" name="组合 20"/>
          <p:cNvGrpSpPr/>
          <p:nvPr/>
        </p:nvGrpSpPr>
        <p:grpSpPr>
          <a:xfrm>
            <a:off x="7597513" y="2034935"/>
            <a:ext cx="1064774" cy="1064774"/>
            <a:chOff x="8299836" y="4588092"/>
            <a:chExt cx="685800" cy="685800"/>
          </a:xfrm>
        </p:grpSpPr>
        <p:sp>
          <p:nvSpPr>
            <p:cNvPr id="22" name="椭圆 21"/>
            <p:cNvSpPr/>
            <p:nvPr/>
          </p:nvSpPr>
          <p:spPr>
            <a:xfrm>
              <a:off x="8299836" y="458809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81"/>
            <p:cNvSpPr>
              <a:spLocks noChangeArrowheads="1"/>
            </p:cNvSpPr>
            <p:nvPr/>
          </p:nvSpPr>
          <p:spPr bwMode="auto">
            <a:xfrm>
              <a:off x="8456763" y="4786246"/>
              <a:ext cx="371946" cy="285600"/>
            </a:xfrm>
            <a:custGeom>
              <a:avLst/>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grpSp>
      <p:grpSp>
        <p:nvGrpSpPr>
          <p:cNvPr id="24" name="组合 23"/>
          <p:cNvGrpSpPr/>
          <p:nvPr/>
        </p:nvGrpSpPr>
        <p:grpSpPr>
          <a:xfrm>
            <a:off x="9692916" y="3106824"/>
            <a:ext cx="1064774" cy="1064774"/>
            <a:chOff x="9955694" y="2892642"/>
            <a:chExt cx="685800" cy="685800"/>
          </a:xfrm>
        </p:grpSpPr>
        <p:sp>
          <p:nvSpPr>
            <p:cNvPr id="25" name="椭圆 24"/>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5"/>
            <p:cNvSpPr>
              <a:spLocks noChangeArrowheads="1"/>
            </p:cNvSpPr>
            <p:nvPr/>
          </p:nvSpPr>
          <p:spPr bwMode="auto">
            <a:xfrm>
              <a:off x="10130332" y="3043021"/>
              <a:ext cx="336524" cy="383014"/>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grpSp>
      <p:grpSp>
        <p:nvGrpSpPr>
          <p:cNvPr id="27" name="组合 26"/>
          <p:cNvGrpSpPr/>
          <p:nvPr/>
        </p:nvGrpSpPr>
        <p:grpSpPr>
          <a:xfrm>
            <a:off x="5582657" y="3909990"/>
            <a:ext cx="1064774" cy="1064774"/>
            <a:chOff x="4988118" y="4988142"/>
            <a:chExt cx="685800" cy="685800"/>
          </a:xfrm>
        </p:grpSpPr>
        <p:sp>
          <p:nvSpPr>
            <p:cNvPr id="28" name="椭圆 27"/>
            <p:cNvSpPr/>
            <p:nvPr/>
          </p:nvSpPr>
          <p:spPr>
            <a:xfrm>
              <a:off x="4988118" y="49881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59"/>
            <p:cNvSpPr>
              <a:spLocks noChangeArrowheads="1"/>
            </p:cNvSpPr>
            <p:nvPr/>
          </p:nvSpPr>
          <p:spPr bwMode="auto">
            <a:xfrm>
              <a:off x="5139510" y="5151163"/>
              <a:ext cx="383016" cy="37194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grpSp>
      <p:grpSp>
        <p:nvGrpSpPr>
          <p:cNvPr id="30" name="组合 29"/>
          <p:cNvGrpSpPr/>
          <p:nvPr/>
        </p:nvGrpSpPr>
        <p:grpSpPr>
          <a:xfrm>
            <a:off x="3532563" y="1924623"/>
            <a:ext cx="1064774" cy="1064774"/>
            <a:chOff x="3332259" y="3083142"/>
            <a:chExt cx="685800" cy="685800"/>
          </a:xfrm>
        </p:grpSpPr>
        <p:sp>
          <p:nvSpPr>
            <p:cNvPr id="31" name="椭圆 30"/>
            <p:cNvSpPr/>
            <p:nvPr/>
          </p:nvSpPr>
          <p:spPr>
            <a:xfrm>
              <a:off x="3332259" y="30831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60"/>
            <p:cNvSpPr>
              <a:spLocks noChangeArrowheads="1"/>
            </p:cNvSpPr>
            <p:nvPr/>
          </p:nvSpPr>
          <p:spPr bwMode="auto">
            <a:xfrm>
              <a:off x="3530439" y="3240069"/>
              <a:ext cx="309956" cy="371946"/>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grpSp>
      <p:sp>
        <p:nvSpPr>
          <p:cNvPr id="33" name="文本框 32"/>
          <p:cNvSpPr txBox="1"/>
          <p:nvPr/>
        </p:nvSpPr>
        <p:spPr>
          <a:xfrm>
            <a:off x="1437047" y="2690122"/>
            <a:ext cx="1233582"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tx1">
                    <a:lumMod val="75000"/>
                    <a:lumOff val="25000"/>
                  </a:schemeClr>
                </a:solidFill>
                <a:latin typeface="微软雅黑" panose="020B0503020204020204" charset="-122"/>
                <a:ea typeface="微软雅黑" panose="020B0503020204020204" charset="-122"/>
              </a:rPr>
              <a:t>项目论证</a:t>
            </a:r>
          </a:p>
        </p:txBody>
      </p:sp>
      <p:sp>
        <p:nvSpPr>
          <p:cNvPr id="34" name="文本框 33"/>
          <p:cNvSpPr txBox="1"/>
          <p:nvPr/>
        </p:nvSpPr>
        <p:spPr>
          <a:xfrm>
            <a:off x="3463344" y="3443916"/>
            <a:ext cx="1233582"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tx1">
                    <a:lumMod val="75000"/>
                    <a:lumOff val="25000"/>
                  </a:schemeClr>
                </a:solidFill>
                <a:latin typeface="微软雅黑" panose="020B0503020204020204" charset="-122"/>
                <a:ea typeface="微软雅黑" panose="020B0503020204020204" charset="-122"/>
              </a:rPr>
              <a:t>资料收集</a:t>
            </a:r>
          </a:p>
        </p:txBody>
      </p:sp>
      <p:sp>
        <p:nvSpPr>
          <p:cNvPr id="35" name="文本框 34"/>
          <p:cNvSpPr txBox="1"/>
          <p:nvPr/>
        </p:nvSpPr>
        <p:spPr>
          <a:xfrm>
            <a:off x="5429379" y="3171393"/>
            <a:ext cx="1745773"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tx1">
                    <a:lumMod val="75000"/>
                    <a:lumOff val="25000"/>
                  </a:schemeClr>
                </a:solidFill>
                <a:latin typeface="微软雅黑" panose="020B0503020204020204" charset="-122"/>
                <a:ea typeface="微软雅黑" panose="020B0503020204020204" charset="-122"/>
              </a:rPr>
              <a:t>数据调查分析</a:t>
            </a:r>
          </a:p>
        </p:txBody>
      </p:sp>
      <p:sp>
        <p:nvSpPr>
          <p:cNvPr id="36" name="文本框 35"/>
          <p:cNvSpPr txBox="1"/>
          <p:nvPr/>
        </p:nvSpPr>
        <p:spPr>
          <a:xfrm>
            <a:off x="7647464" y="3446395"/>
            <a:ext cx="1512586" cy="400110"/>
          </a:xfrm>
          <a:prstGeom prst="rect">
            <a:avLst/>
          </a:prstGeom>
          <a:noFill/>
        </p:spPr>
        <p:txBody>
          <a:bodyPr wrap="square" rtlCol="0">
            <a:spAutoFit/>
            <a:scene3d>
              <a:camera prst="orthographicFront"/>
              <a:lightRig rig="threePt" dir="t"/>
            </a:scene3d>
            <a:sp3d contourW="12700"/>
          </a:bodyPr>
          <a:lstStyle/>
          <a:p>
            <a:pPr algn="ctr"/>
            <a:r>
              <a:rPr lang="zh-CN" altLang="en-US" sz="2000" dirty="0">
                <a:solidFill>
                  <a:schemeClr val="tx1">
                    <a:lumMod val="75000"/>
                    <a:lumOff val="25000"/>
                  </a:schemeClr>
                </a:solidFill>
                <a:latin typeface="微软雅黑" panose="020B0503020204020204" charset="-122"/>
                <a:ea typeface="微软雅黑" panose="020B0503020204020204" charset="-122"/>
              </a:rPr>
              <a:t>按计划实施</a:t>
            </a:r>
          </a:p>
        </p:txBody>
      </p:sp>
      <p:sp>
        <p:nvSpPr>
          <p:cNvPr id="37" name="文本框 36"/>
          <p:cNvSpPr txBox="1"/>
          <p:nvPr/>
        </p:nvSpPr>
        <p:spPr>
          <a:xfrm>
            <a:off x="9246306" y="2398045"/>
            <a:ext cx="2299070"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tx1">
                    <a:lumMod val="75000"/>
                    <a:lumOff val="25000"/>
                  </a:schemeClr>
                </a:solidFill>
                <a:latin typeface="微软雅黑" panose="020B0503020204020204" charset="-122"/>
                <a:ea typeface="微软雅黑" panose="020B0503020204020204" charset="-122"/>
              </a:rPr>
              <a:t>完成总结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6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2" presetClass="entr" presetSubtype="4" fill="hold" nodeType="withEffect" p14:presetBounceEnd="40000">
                                      <p:stCondLst>
                                        <p:cond delay="600"/>
                                      </p:stCondLst>
                                      <p:childTnLst>
                                        <p:set>
                                          <p:cBhvr>
                                            <p:cTn id="34" dur="1" fill="hold">
                                              <p:stCondLst>
                                                <p:cond delay="0"/>
                                              </p:stCondLst>
                                            </p:cTn>
                                            <p:tgtEl>
                                              <p:spTgt spid="18"/>
                                            </p:tgtEl>
                                            <p:attrNameLst>
                                              <p:attrName>style.visibility</p:attrName>
                                            </p:attrNameLst>
                                          </p:cBhvr>
                                          <p:to>
                                            <p:strVal val="visible"/>
                                          </p:to>
                                        </p:set>
                                        <p:anim calcmode="lin" valueType="num" p14:bounceEnd="40000">
                                          <p:cBhvr additive="base">
                                            <p:cTn id="35"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40000">
                                      <p:stCondLst>
                                        <p:cond delay="600"/>
                                      </p:stCondLst>
                                      <p:childTnLst>
                                        <p:set>
                                          <p:cBhvr>
                                            <p:cTn id="38" dur="1" fill="hold">
                                              <p:stCondLst>
                                                <p:cond delay="0"/>
                                              </p:stCondLst>
                                            </p:cTn>
                                            <p:tgtEl>
                                              <p:spTgt spid="30"/>
                                            </p:tgtEl>
                                            <p:attrNameLst>
                                              <p:attrName>style.visibility</p:attrName>
                                            </p:attrNameLst>
                                          </p:cBhvr>
                                          <p:to>
                                            <p:strVal val="visible"/>
                                          </p:to>
                                        </p:set>
                                        <p:anim calcmode="lin" valueType="num" p14:bounceEnd="40000">
                                          <p:cBhvr additive="base">
                                            <p:cTn id="39"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40000">
                                      <p:stCondLst>
                                        <p:cond delay="600"/>
                                      </p:stCondLst>
                                      <p:childTnLst>
                                        <p:set>
                                          <p:cBhvr>
                                            <p:cTn id="42" dur="1" fill="hold">
                                              <p:stCondLst>
                                                <p:cond delay="0"/>
                                              </p:stCondLst>
                                            </p:cTn>
                                            <p:tgtEl>
                                              <p:spTgt spid="27"/>
                                            </p:tgtEl>
                                            <p:attrNameLst>
                                              <p:attrName>style.visibility</p:attrName>
                                            </p:attrNameLst>
                                          </p:cBhvr>
                                          <p:to>
                                            <p:strVal val="visible"/>
                                          </p:to>
                                        </p:set>
                                        <p:anim calcmode="lin" valueType="num" p14:bounceEnd="40000">
                                          <p:cBhvr additive="base">
                                            <p:cTn id="43"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14:presetBounceEnd="40000">
                                      <p:stCondLst>
                                        <p:cond delay="600"/>
                                      </p:stCondLst>
                                      <p:childTnLst>
                                        <p:set>
                                          <p:cBhvr>
                                            <p:cTn id="46" dur="1" fill="hold">
                                              <p:stCondLst>
                                                <p:cond delay="0"/>
                                              </p:stCondLst>
                                            </p:cTn>
                                            <p:tgtEl>
                                              <p:spTgt spid="21"/>
                                            </p:tgtEl>
                                            <p:attrNameLst>
                                              <p:attrName>style.visibility</p:attrName>
                                            </p:attrNameLst>
                                          </p:cBhvr>
                                          <p:to>
                                            <p:strVal val="visible"/>
                                          </p:to>
                                        </p:set>
                                        <p:anim calcmode="lin" valueType="num" p14:bounceEnd="40000">
                                          <p:cBhvr additive="base">
                                            <p:cTn id="47"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14:presetBounceEnd="40000">
                                      <p:stCondLst>
                                        <p:cond delay="600"/>
                                      </p:stCondLst>
                                      <p:childTnLst>
                                        <p:set>
                                          <p:cBhvr>
                                            <p:cTn id="50" dur="1" fill="hold">
                                              <p:stCondLst>
                                                <p:cond delay="0"/>
                                              </p:stCondLst>
                                            </p:cTn>
                                            <p:tgtEl>
                                              <p:spTgt spid="24"/>
                                            </p:tgtEl>
                                            <p:attrNameLst>
                                              <p:attrName>style.visibility</p:attrName>
                                            </p:attrNameLst>
                                          </p:cBhvr>
                                          <p:to>
                                            <p:strVal val="visible"/>
                                          </p:to>
                                        </p:set>
                                        <p:anim calcmode="lin" valueType="num" p14:bounceEnd="40000">
                                          <p:cBhvr additive="base">
                                            <p:cTn id="51"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10" presetClass="entr" presetSubtype="0" fill="hold" grpId="0" nodeType="withEffect">
                                      <p:stCondLst>
                                        <p:cond delay="6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750"/>
                                            <p:tgtEl>
                                              <p:spTgt spid="33"/>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750"/>
                                            <p:tgtEl>
                                              <p:spTgt spid="34"/>
                                            </p:tgtEl>
                                          </p:cBhvr>
                                        </p:animEffect>
                                      </p:childTnLst>
                                    </p:cTn>
                                  </p:par>
                                  <p:par>
                                    <p:cTn id="59" presetID="10" presetClass="entr" presetSubtype="0" fill="hold" grpId="0" nodeType="withEffect">
                                      <p:stCondLst>
                                        <p:cond delay="60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750"/>
                                            <p:tgtEl>
                                              <p:spTgt spid="35"/>
                                            </p:tgtEl>
                                          </p:cBhvr>
                                        </p:animEffect>
                                      </p:childTnLst>
                                    </p:cTn>
                                  </p:par>
                                  <p:par>
                                    <p:cTn id="62" presetID="10" presetClass="entr" presetSubtype="0" fill="hold" grpId="0" nodeType="withEffect">
                                      <p:stCondLst>
                                        <p:cond delay="60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750"/>
                                            <p:tgtEl>
                                              <p:spTgt spid="36"/>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6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2" presetClass="entr" presetSubtype="4" fill="hold" nodeType="withEffect">
                                      <p:stCondLst>
                                        <p:cond delay="6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6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6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6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6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10" presetClass="entr" presetSubtype="0" fill="hold" grpId="0" nodeType="withEffect">
                                      <p:stCondLst>
                                        <p:cond delay="6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750"/>
                                            <p:tgtEl>
                                              <p:spTgt spid="33"/>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750"/>
                                            <p:tgtEl>
                                              <p:spTgt spid="34"/>
                                            </p:tgtEl>
                                          </p:cBhvr>
                                        </p:animEffect>
                                      </p:childTnLst>
                                    </p:cTn>
                                  </p:par>
                                  <p:par>
                                    <p:cTn id="59" presetID="10" presetClass="entr" presetSubtype="0" fill="hold" grpId="0" nodeType="withEffect">
                                      <p:stCondLst>
                                        <p:cond delay="60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750"/>
                                            <p:tgtEl>
                                              <p:spTgt spid="35"/>
                                            </p:tgtEl>
                                          </p:cBhvr>
                                        </p:animEffect>
                                      </p:childTnLst>
                                    </p:cTn>
                                  </p:par>
                                  <p:par>
                                    <p:cTn id="62" presetID="10" presetClass="entr" presetSubtype="0" fill="hold" grpId="0" nodeType="withEffect">
                                      <p:stCondLst>
                                        <p:cond delay="60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750"/>
                                            <p:tgtEl>
                                              <p:spTgt spid="36"/>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33" grpId="0"/>
          <p:bldP spid="34" grpId="0"/>
          <p:bldP spid="35" grpId="0"/>
          <p:bldP spid="36" grpId="0"/>
          <p:bldP spid="3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12" name="Oval 6"/>
          <p:cNvSpPr>
            <a:spLocks noChangeArrowheads="1"/>
          </p:cNvSpPr>
          <p:nvPr/>
        </p:nvSpPr>
        <p:spPr bwMode="auto">
          <a:xfrm flipH="1">
            <a:off x="3291728" y="2906644"/>
            <a:ext cx="1525713" cy="1523850"/>
          </a:xfrm>
          <a:prstGeom prst="ellipse">
            <a:avLst/>
          </a:prstGeom>
          <a:solidFill>
            <a:schemeClr val="accent1"/>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3" name="Freeform 7"/>
          <p:cNvSpPr/>
          <p:nvPr/>
        </p:nvSpPr>
        <p:spPr bwMode="auto">
          <a:xfrm flipH="1">
            <a:off x="5866253" y="1487117"/>
            <a:ext cx="1358052" cy="4284663"/>
          </a:xfrm>
          <a:custGeom>
            <a:avLst/>
            <a:gdLst>
              <a:gd name="T0" fmla="*/ 2147483646 w 1750"/>
              <a:gd name="T1" fmla="*/ 2147483646 h 5527"/>
              <a:gd name="T2" fmla="*/ 2147483646 w 1750"/>
              <a:gd name="T3" fmla="*/ 2147483646 h 5527"/>
              <a:gd name="T4" fmla="*/ 2147483646 w 1750"/>
              <a:gd name="T5" fmla="*/ 2147483646 h 5527"/>
              <a:gd name="T6" fmla="*/ 2147483646 w 1750"/>
              <a:gd name="T7" fmla="*/ 2147483646 h 5527"/>
              <a:gd name="T8" fmla="*/ 0 w 1750"/>
              <a:gd name="T9" fmla="*/ 2147483646 h 5527"/>
              <a:gd name="T10" fmla="*/ 2147483646 w 1750"/>
              <a:gd name="T11" fmla="*/ 0 h 5527"/>
              <a:gd name="T12" fmla="*/ 2147483646 w 1750"/>
              <a:gd name="T13" fmla="*/ 2147483646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95000"/>
            </a:schemeClr>
          </a:solidFill>
          <a:ln>
            <a:noFill/>
          </a:ln>
        </p:spPr>
        <p:txBody>
          <a:bodyPr/>
          <a:lstStyle/>
          <a:p>
            <a:endParaRPr lang="zh-CN" altLang="en-US">
              <a:solidFill>
                <a:schemeClr val="bg1"/>
              </a:solidFill>
            </a:endParaRPr>
          </a:p>
        </p:txBody>
      </p:sp>
      <p:sp>
        <p:nvSpPr>
          <p:cNvPr id="14" name="Oval 8"/>
          <p:cNvSpPr>
            <a:spLocks noChangeArrowheads="1"/>
          </p:cNvSpPr>
          <p:nvPr/>
        </p:nvSpPr>
        <p:spPr bwMode="auto">
          <a:xfrm flipH="1">
            <a:off x="5633390" y="1136892"/>
            <a:ext cx="1061852" cy="1063715"/>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5" name="Oval 9"/>
          <p:cNvSpPr>
            <a:spLocks noChangeArrowheads="1"/>
          </p:cNvSpPr>
          <p:nvPr/>
        </p:nvSpPr>
        <p:spPr bwMode="auto">
          <a:xfrm flipH="1">
            <a:off x="6551799" y="3089208"/>
            <a:ext cx="1061852" cy="106185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6" name="Oval 10"/>
          <p:cNvSpPr>
            <a:spLocks noChangeArrowheads="1"/>
          </p:cNvSpPr>
          <p:nvPr/>
        </p:nvSpPr>
        <p:spPr bwMode="auto">
          <a:xfrm flipH="1">
            <a:off x="5560738" y="5037799"/>
            <a:ext cx="1061852" cy="106185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7" name="Line 11"/>
          <p:cNvSpPr>
            <a:spLocks noChangeShapeType="1"/>
          </p:cNvSpPr>
          <p:nvPr/>
        </p:nvSpPr>
        <p:spPr bwMode="auto">
          <a:xfrm flipH="1">
            <a:off x="4584579" y="2008728"/>
            <a:ext cx="996650" cy="966844"/>
          </a:xfrm>
          <a:prstGeom prst="line">
            <a:avLst/>
          </a:prstGeom>
          <a:noFill/>
          <a:ln w="12700">
            <a:solidFill>
              <a:schemeClr val="bg1">
                <a:lumMod val="75000"/>
              </a:schemeClr>
            </a:solidFill>
            <a:prstDash val="sysDash"/>
            <a:round/>
            <a:headEnd type="triangle"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8" name="Line 12"/>
          <p:cNvSpPr>
            <a:spLocks noChangeShapeType="1"/>
          </p:cNvSpPr>
          <p:nvPr/>
        </p:nvSpPr>
        <p:spPr bwMode="auto">
          <a:xfrm flipH="1" flipV="1">
            <a:off x="4640466" y="4383922"/>
            <a:ext cx="877424" cy="849481"/>
          </a:xfrm>
          <a:prstGeom prst="line">
            <a:avLst/>
          </a:prstGeom>
          <a:noFill/>
          <a:ln w="12700">
            <a:solidFill>
              <a:schemeClr val="bg1">
                <a:lumMod val="75000"/>
              </a:schemeClr>
            </a:solidFill>
            <a:prstDash val="sysDash"/>
            <a:round/>
            <a:headEnd type="triangle"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9" name="Line 13"/>
          <p:cNvSpPr>
            <a:spLocks noChangeShapeType="1"/>
          </p:cNvSpPr>
          <p:nvPr/>
        </p:nvSpPr>
        <p:spPr bwMode="auto">
          <a:xfrm flipH="1">
            <a:off x="4932941" y="3601506"/>
            <a:ext cx="1406488" cy="0"/>
          </a:xfrm>
          <a:prstGeom prst="line">
            <a:avLst/>
          </a:prstGeom>
          <a:noFill/>
          <a:ln w="12700">
            <a:solidFill>
              <a:schemeClr val="bg1">
                <a:lumMod val="75000"/>
              </a:schemeClr>
            </a:solidFill>
            <a:prstDash val="sysDash"/>
            <a:round/>
            <a:headEnd type="triangle"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20" name="Oval 14"/>
          <p:cNvSpPr>
            <a:spLocks noChangeArrowheads="1"/>
          </p:cNvSpPr>
          <p:nvPr/>
        </p:nvSpPr>
        <p:spPr bwMode="auto">
          <a:xfrm flipH="1">
            <a:off x="3431445" y="3044499"/>
            <a:ext cx="1248141" cy="124814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21" name="TextBox 52"/>
          <p:cNvSpPr txBox="1">
            <a:spLocks noChangeArrowheads="1"/>
          </p:cNvSpPr>
          <p:nvPr/>
        </p:nvSpPr>
        <p:spPr bwMode="auto">
          <a:xfrm flipH="1">
            <a:off x="5693003" y="1378225"/>
            <a:ext cx="989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dirty="0">
                <a:solidFill>
                  <a:schemeClr val="bg1"/>
                </a:solidFill>
                <a:latin typeface="微软雅黑" panose="020B0503020204020204" charset="-122"/>
              </a:rPr>
              <a:t>目标分支一</a:t>
            </a:r>
            <a:endParaRPr lang="en-US" sz="1600" dirty="0">
              <a:solidFill>
                <a:schemeClr val="bg1"/>
              </a:solidFill>
              <a:latin typeface="微软雅黑" panose="020B0503020204020204" charset="-122"/>
            </a:endParaRPr>
          </a:p>
        </p:txBody>
      </p:sp>
      <p:sp>
        <p:nvSpPr>
          <p:cNvPr id="22" name="TextBox 53"/>
          <p:cNvSpPr txBox="1">
            <a:spLocks noChangeArrowheads="1"/>
          </p:cNvSpPr>
          <p:nvPr/>
        </p:nvSpPr>
        <p:spPr bwMode="auto">
          <a:xfrm flipH="1">
            <a:off x="6631903" y="3326815"/>
            <a:ext cx="961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dirty="0">
                <a:solidFill>
                  <a:schemeClr val="bg1"/>
                </a:solidFill>
                <a:latin typeface="微软雅黑" panose="020B0503020204020204" charset="-122"/>
              </a:rPr>
              <a:t>目标分支二</a:t>
            </a:r>
            <a:endParaRPr lang="en-US" sz="1600" dirty="0">
              <a:solidFill>
                <a:schemeClr val="bg1"/>
              </a:solidFill>
              <a:latin typeface="微软雅黑" panose="020B0503020204020204" charset="-122"/>
            </a:endParaRPr>
          </a:p>
        </p:txBody>
      </p:sp>
      <p:sp>
        <p:nvSpPr>
          <p:cNvPr id="23" name="TextBox 54"/>
          <p:cNvSpPr txBox="1">
            <a:spLocks noChangeArrowheads="1"/>
          </p:cNvSpPr>
          <p:nvPr/>
        </p:nvSpPr>
        <p:spPr bwMode="auto">
          <a:xfrm flipH="1">
            <a:off x="5601722" y="5276336"/>
            <a:ext cx="961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dirty="0">
                <a:solidFill>
                  <a:schemeClr val="bg1"/>
                </a:solidFill>
                <a:latin typeface="微软雅黑" panose="020B0503020204020204" charset="-122"/>
              </a:rPr>
              <a:t>目标分支三</a:t>
            </a:r>
            <a:endParaRPr lang="en-US" sz="1600" dirty="0">
              <a:solidFill>
                <a:schemeClr val="bg1"/>
              </a:solidFill>
              <a:latin typeface="微软雅黑" panose="020B0503020204020204" charset="-122"/>
            </a:endParaRPr>
          </a:p>
        </p:txBody>
      </p:sp>
      <p:sp>
        <p:nvSpPr>
          <p:cNvPr id="24" name="TextBox 55"/>
          <p:cNvSpPr txBox="1">
            <a:spLocks noChangeArrowheads="1"/>
          </p:cNvSpPr>
          <p:nvPr/>
        </p:nvSpPr>
        <p:spPr bwMode="auto">
          <a:xfrm flipH="1">
            <a:off x="3502738" y="3334427"/>
            <a:ext cx="1112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bg1"/>
                </a:solidFill>
                <a:latin typeface="微软雅黑" panose="020B0503020204020204" charset="-122"/>
              </a:rPr>
              <a:t>下步</a:t>
            </a:r>
            <a:endParaRPr lang="en-US" altLang="zh-CN" dirty="0">
              <a:solidFill>
                <a:schemeClr val="bg1"/>
              </a:solidFill>
              <a:latin typeface="微软雅黑" panose="020B0503020204020204" charset="-122"/>
            </a:endParaRPr>
          </a:p>
          <a:p>
            <a:pPr algn="ctr" eaLnBrk="1" hangingPunct="1">
              <a:spcBef>
                <a:spcPct val="0"/>
              </a:spcBef>
              <a:buFontTx/>
              <a:buNone/>
            </a:pPr>
            <a:r>
              <a:rPr lang="zh-CN" altLang="en-US" dirty="0">
                <a:solidFill>
                  <a:schemeClr val="bg1"/>
                </a:solidFill>
                <a:latin typeface="微软雅黑" panose="020B0503020204020204" charset="-122"/>
              </a:rPr>
              <a:t>目标</a:t>
            </a:r>
            <a:endParaRPr lang="en-US" dirty="0">
              <a:solidFill>
                <a:schemeClr val="bg1"/>
              </a:solidFill>
              <a:latin typeface="微软雅黑" panose="020B0503020204020204" charset="-122"/>
            </a:endParaRPr>
          </a:p>
        </p:txBody>
      </p:sp>
      <p:sp>
        <p:nvSpPr>
          <p:cNvPr id="25" name="Oval 6"/>
          <p:cNvSpPr>
            <a:spLocks noChangeArrowheads="1"/>
          </p:cNvSpPr>
          <p:nvPr/>
        </p:nvSpPr>
        <p:spPr bwMode="auto">
          <a:xfrm flipH="1">
            <a:off x="923985" y="2906644"/>
            <a:ext cx="1525714" cy="1523850"/>
          </a:xfrm>
          <a:prstGeom prst="ellipse">
            <a:avLst/>
          </a:prstGeom>
          <a:solidFill>
            <a:schemeClr val="accent1"/>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26" name="Oval 14"/>
          <p:cNvSpPr>
            <a:spLocks noChangeArrowheads="1"/>
          </p:cNvSpPr>
          <p:nvPr/>
        </p:nvSpPr>
        <p:spPr bwMode="auto">
          <a:xfrm flipH="1">
            <a:off x="1061839" y="3044499"/>
            <a:ext cx="1248141" cy="124814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27" name="TextBox 62"/>
          <p:cNvSpPr txBox="1">
            <a:spLocks noChangeArrowheads="1"/>
          </p:cNvSpPr>
          <p:nvPr/>
        </p:nvSpPr>
        <p:spPr bwMode="auto">
          <a:xfrm flipH="1">
            <a:off x="1275732" y="3311395"/>
            <a:ext cx="8457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bg1"/>
                </a:solidFill>
                <a:latin typeface="微软雅黑" panose="020B0503020204020204" charset="-122"/>
              </a:rPr>
              <a:t>初步目标</a:t>
            </a:r>
            <a:endParaRPr lang="en-US">
              <a:solidFill>
                <a:schemeClr val="bg1"/>
              </a:solidFill>
              <a:latin typeface="微软雅黑" panose="020B0503020204020204" charset="-122"/>
            </a:endParaRPr>
          </a:p>
        </p:txBody>
      </p:sp>
      <p:sp>
        <p:nvSpPr>
          <p:cNvPr id="28" name="右箭头 2"/>
          <p:cNvSpPr>
            <a:spLocks noChangeArrowheads="1"/>
          </p:cNvSpPr>
          <p:nvPr/>
        </p:nvSpPr>
        <p:spPr bwMode="auto">
          <a:xfrm>
            <a:off x="2714230" y="3540029"/>
            <a:ext cx="309241" cy="258943"/>
          </a:xfrm>
          <a:prstGeom prst="rightArrow">
            <a:avLst>
              <a:gd name="adj1" fmla="val 50000"/>
              <a:gd name="adj2" fmla="val 50025"/>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grpSp>
        <p:nvGrpSpPr>
          <p:cNvPr id="33" name="组合 32"/>
          <p:cNvGrpSpPr/>
          <p:nvPr/>
        </p:nvGrpSpPr>
        <p:grpSpPr>
          <a:xfrm>
            <a:off x="6909330" y="1168492"/>
            <a:ext cx="4204758" cy="962022"/>
            <a:chOff x="874713" y="3325188"/>
            <a:chExt cx="4204758" cy="962022"/>
          </a:xfrm>
        </p:grpSpPr>
        <p:sp>
          <p:nvSpPr>
            <p:cNvPr id="34" name="矩形 33"/>
            <p:cNvSpPr/>
            <p:nvPr/>
          </p:nvSpPr>
          <p:spPr>
            <a:xfrm>
              <a:off x="874713" y="3677812"/>
              <a:ext cx="420475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p>
          </p:txBody>
        </p:sp>
        <p:sp>
          <p:nvSpPr>
            <p:cNvPr id="35" name="矩形 3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9" name="组合 38"/>
          <p:cNvGrpSpPr/>
          <p:nvPr/>
        </p:nvGrpSpPr>
        <p:grpSpPr>
          <a:xfrm>
            <a:off x="6909330" y="5025344"/>
            <a:ext cx="4204758" cy="962022"/>
            <a:chOff x="874713" y="3325188"/>
            <a:chExt cx="4204758" cy="962022"/>
          </a:xfrm>
        </p:grpSpPr>
        <p:sp>
          <p:nvSpPr>
            <p:cNvPr id="40" name="矩形 39"/>
            <p:cNvSpPr/>
            <p:nvPr/>
          </p:nvSpPr>
          <p:spPr>
            <a:xfrm>
              <a:off x="874713" y="3677812"/>
              <a:ext cx="420475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p>
          </p:txBody>
        </p:sp>
        <p:sp>
          <p:nvSpPr>
            <p:cNvPr id="41" name="矩形 4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42" name="组合 41"/>
          <p:cNvGrpSpPr/>
          <p:nvPr/>
        </p:nvGrpSpPr>
        <p:grpSpPr>
          <a:xfrm>
            <a:off x="7826021" y="3145016"/>
            <a:ext cx="3288067" cy="962022"/>
            <a:chOff x="874713" y="3325188"/>
            <a:chExt cx="3288067" cy="962022"/>
          </a:xfrm>
        </p:grpSpPr>
        <p:sp>
          <p:nvSpPr>
            <p:cNvPr id="43" name="矩形 42"/>
            <p:cNvSpPr/>
            <p:nvPr/>
          </p:nvSpPr>
          <p:spPr>
            <a:xfrm>
              <a:off x="874713" y="3677812"/>
              <a:ext cx="328806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44" name="矩形 4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10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4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0000">
                                          <p:cBhvr additive="base">
                                            <p:cTn id="15" dur="10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40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40000">
                                          <p:cBhvr additive="base">
                                            <p:cTn id="19"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14:presetBounceEnd="4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40000">
                                          <p:cBhvr additive="base">
                                            <p:cTn id="23"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14:presetBounceEnd="40000">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14:bounceEnd="40000">
                                          <p:cBhvr additive="base">
                                            <p:cTn id="31"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14:presetBounceEnd="40000">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14:bounceEnd="40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14:presetBounceEnd="40000">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14:bounceEnd="40000">
                                          <p:cBhvr additive="base">
                                            <p:cTn id="39"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40000">
                                          <p:cBhvr additive="base">
                                            <p:cTn id="43"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4" dur="10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14:presetBounceEnd="40000">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14:bounceEnd="40000">
                                          <p:cBhvr additive="base">
                                            <p:cTn id="47"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8" dur="10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14:presetBounceEnd="40000">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14:bounceEnd="40000">
                                          <p:cBhvr additive="base">
                                            <p:cTn id="51" dur="10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52" dur="10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14:presetBounceEnd="40000">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14:bounceEnd="40000">
                                          <p:cBhvr additive="base">
                                            <p:cTn id="55" dur="1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56" dur="10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14:presetBounceEnd="40000">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14:bounceEnd="40000">
                                          <p:cBhvr additive="base">
                                            <p:cTn id="59"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60" dur="10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14:bounceEnd="40000">
                                          <p:cBhvr additive="base">
                                            <p:cTn id="63" dur="10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64" dur="10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14:bounceEnd="40000">
                                          <p:cBhvr additive="base">
                                            <p:cTn id="67" dur="10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68" dur="10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14:presetBounceEnd="40000">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14:bounceEnd="40000">
                                          <p:cBhvr additive="base">
                                            <p:cTn id="71" dur="1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72" dur="10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1+#ppt_w/2"/>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1+#ppt_w/2"/>
                                              </p:val>
                                            </p:tav>
                                            <p:tav tm="100000">
                                              <p:val>
                                                <p:strVal val="#ppt_x"/>
                                              </p:val>
                                            </p:tav>
                                          </p:tavLst>
                                        </p:anim>
                                        <p:anim calcmode="lin" valueType="num">
                                          <p:cBhvr additive="base">
                                            <p:cTn id="44" dur="10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1+#ppt_w/2"/>
                                              </p:val>
                                            </p:tav>
                                            <p:tav tm="100000">
                                              <p:val>
                                                <p:strVal val="#ppt_x"/>
                                              </p:val>
                                            </p:tav>
                                          </p:tavLst>
                                        </p:anim>
                                        <p:anim calcmode="lin" valueType="num">
                                          <p:cBhvr additive="base">
                                            <p:cTn id="48" dur="10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1+#ppt_w/2"/>
                                              </p:val>
                                            </p:tav>
                                            <p:tav tm="100000">
                                              <p:val>
                                                <p:strVal val="#ppt_x"/>
                                              </p:val>
                                            </p:tav>
                                          </p:tavLst>
                                        </p:anim>
                                        <p:anim calcmode="lin" valueType="num">
                                          <p:cBhvr additive="base">
                                            <p:cTn id="52" dur="10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1+#ppt_w/2"/>
                                              </p:val>
                                            </p:tav>
                                            <p:tav tm="100000">
                                              <p:val>
                                                <p:strVal val="#ppt_x"/>
                                              </p:val>
                                            </p:tav>
                                          </p:tavLst>
                                        </p:anim>
                                        <p:anim calcmode="lin" valueType="num">
                                          <p:cBhvr additive="base">
                                            <p:cTn id="56" dur="10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000" fill="hold"/>
                                            <p:tgtEl>
                                              <p:spTgt spid="25"/>
                                            </p:tgtEl>
                                            <p:attrNameLst>
                                              <p:attrName>ppt_x</p:attrName>
                                            </p:attrNameLst>
                                          </p:cBhvr>
                                          <p:tavLst>
                                            <p:tav tm="0">
                                              <p:val>
                                                <p:strVal val="1+#ppt_w/2"/>
                                              </p:val>
                                            </p:tav>
                                            <p:tav tm="100000">
                                              <p:val>
                                                <p:strVal val="#ppt_x"/>
                                              </p:val>
                                            </p:tav>
                                          </p:tavLst>
                                        </p:anim>
                                        <p:anim calcmode="lin" valueType="num">
                                          <p:cBhvr additive="base">
                                            <p:cTn id="60" dur="10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000" fill="hold"/>
                                            <p:tgtEl>
                                              <p:spTgt spid="26"/>
                                            </p:tgtEl>
                                            <p:attrNameLst>
                                              <p:attrName>ppt_x</p:attrName>
                                            </p:attrNameLst>
                                          </p:cBhvr>
                                          <p:tavLst>
                                            <p:tav tm="0">
                                              <p:val>
                                                <p:strVal val="1+#ppt_w/2"/>
                                              </p:val>
                                            </p:tav>
                                            <p:tav tm="100000">
                                              <p:val>
                                                <p:strVal val="#ppt_x"/>
                                              </p:val>
                                            </p:tav>
                                          </p:tavLst>
                                        </p:anim>
                                        <p:anim calcmode="lin" valueType="num">
                                          <p:cBhvr additive="base">
                                            <p:cTn id="64" dur="10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1000" fill="hold"/>
                                            <p:tgtEl>
                                              <p:spTgt spid="27"/>
                                            </p:tgtEl>
                                            <p:attrNameLst>
                                              <p:attrName>ppt_x</p:attrName>
                                            </p:attrNameLst>
                                          </p:cBhvr>
                                          <p:tavLst>
                                            <p:tav tm="0">
                                              <p:val>
                                                <p:strVal val="1+#ppt_w/2"/>
                                              </p:val>
                                            </p:tav>
                                            <p:tav tm="100000">
                                              <p:val>
                                                <p:strVal val="#ppt_x"/>
                                              </p:val>
                                            </p:tav>
                                          </p:tavLst>
                                        </p:anim>
                                        <p:anim calcmode="lin" valueType="num">
                                          <p:cBhvr additive="base">
                                            <p:cTn id="68" dur="10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1000" fill="hold"/>
                                            <p:tgtEl>
                                              <p:spTgt spid="28"/>
                                            </p:tgtEl>
                                            <p:attrNameLst>
                                              <p:attrName>ppt_x</p:attrName>
                                            </p:attrNameLst>
                                          </p:cBhvr>
                                          <p:tavLst>
                                            <p:tav tm="0">
                                              <p:val>
                                                <p:strVal val="1+#ppt_w/2"/>
                                              </p:val>
                                            </p:tav>
                                            <p:tav tm="100000">
                                              <p:val>
                                                <p:strVal val="#ppt_x"/>
                                              </p:val>
                                            </p:tav>
                                          </p:tavLst>
                                        </p:anim>
                                        <p:anim calcmode="lin" valueType="num">
                                          <p:cBhvr additive="base">
                                            <p:cTn id="72" dur="10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p:bldP spid="2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07766" y="1844825"/>
            <a:ext cx="4358642" cy="3754002"/>
            <a:chOff x="2927983" y="1706880"/>
            <a:chExt cx="3300417" cy="2842577"/>
          </a:xfrm>
        </p:grpSpPr>
        <p:grpSp>
          <p:nvGrpSpPr>
            <p:cNvPr id="18" name="组合 17"/>
            <p:cNvGrpSpPr/>
            <p:nvPr/>
          </p:nvGrpSpPr>
          <p:grpSpPr>
            <a:xfrm>
              <a:off x="3913975" y="2114474"/>
              <a:ext cx="1316050" cy="2071525"/>
              <a:chOff x="3731880" y="1930400"/>
              <a:chExt cx="1680239" cy="2644775"/>
            </a:xfrm>
          </p:grpSpPr>
          <p:sp>
            <p:nvSpPr>
              <p:cNvPr id="32" name="任意多边形: 形状 31"/>
              <p:cNvSpPr/>
              <p:nvPr/>
            </p:nvSpPr>
            <p:spPr>
              <a:xfrm>
                <a:off x="3731880" y="1930400"/>
                <a:ext cx="1680239" cy="2005123"/>
              </a:xfrm>
              <a:custGeom>
                <a:avLst/>
                <a:gdLst/>
                <a:ahLst/>
                <a:cxnLst/>
                <a:rect l="0" t="0" r="0" b="0"/>
                <a:pathLst>
                  <a:path w="120000" h="120000" extrusionOk="0">
                    <a:moveTo>
                      <a:pt x="60000" y="0"/>
                    </a:moveTo>
                    <a:lnTo>
                      <a:pt x="60000" y="0"/>
                    </a:lnTo>
                    <a:lnTo>
                      <a:pt x="60000" y="0"/>
                    </a:lnTo>
                    <a:lnTo>
                      <a:pt x="58466" y="28"/>
                    </a:lnTo>
                    <a:lnTo>
                      <a:pt x="56933" y="85"/>
                    </a:lnTo>
                    <a:lnTo>
                      <a:pt x="55400" y="171"/>
                    </a:lnTo>
                    <a:lnTo>
                      <a:pt x="53901" y="285"/>
                    </a:lnTo>
                    <a:lnTo>
                      <a:pt x="52402" y="399"/>
                    </a:lnTo>
                    <a:lnTo>
                      <a:pt x="50902" y="599"/>
                    </a:lnTo>
                    <a:lnTo>
                      <a:pt x="49403" y="799"/>
                    </a:lnTo>
                    <a:lnTo>
                      <a:pt x="47938" y="1027"/>
                    </a:lnTo>
                    <a:lnTo>
                      <a:pt x="46473" y="1284"/>
                    </a:lnTo>
                    <a:lnTo>
                      <a:pt x="45008" y="1598"/>
                    </a:lnTo>
                    <a:lnTo>
                      <a:pt x="43577" y="1912"/>
                    </a:lnTo>
                    <a:lnTo>
                      <a:pt x="42180" y="2255"/>
                    </a:lnTo>
                    <a:lnTo>
                      <a:pt x="40749" y="2683"/>
                    </a:lnTo>
                    <a:lnTo>
                      <a:pt x="39386" y="3083"/>
                    </a:lnTo>
                    <a:lnTo>
                      <a:pt x="38023" y="3483"/>
                    </a:lnTo>
                    <a:lnTo>
                      <a:pt x="36660" y="3968"/>
                    </a:lnTo>
                    <a:lnTo>
                      <a:pt x="35332" y="4453"/>
                    </a:lnTo>
                    <a:lnTo>
                      <a:pt x="34003" y="4967"/>
                    </a:lnTo>
                    <a:lnTo>
                      <a:pt x="32708" y="5538"/>
                    </a:lnTo>
                    <a:lnTo>
                      <a:pt x="31413" y="6081"/>
                    </a:lnTo>
                    <a:lnTo>
                      <a:pt x="30153" y="6652"/>
                    </a:lnTo>
                    <a:lnTo>
                      <a:pt x="28926" y="7280"/>
                    </a:lnTo>
                    <a:lnTo>
                      <a:pt x="27666" y="7937"/>
                    </a:lnTo>
                    <a:lnTo>
                      <a:pt x="26473" y="8593"/>
                    </a:lnTo>
                    <a:lnTo>
                      <a:pt x="25281" y="9307"/>
                    </a:lnTo>
                    <a:lnTo>
                      <a:pt x="24122" y="9992"/>
                    </a:lnTo>
                    <a:lnTo>
                      <a:pt x="22998" y="10735"/>
                    </a:lnTo>
                    <a:lnTo>
                      <a:pt x="21873" y="11506"/>
                    </a:lnTo>
                    <a:lnTo>
                      <a:pt x="20749" y="12276"/>
                    </a:lnTo>
                    <a:lnTo>
                      <a:pt x="19693" y="13076"/>
                    </a:lnTo>
                    <a:lnTo>
                      <a:pt x="18603" y="13875"/>
                    </a:lnTo>
                    <a:lnTo>
                      <a:pt x="17580" y="14732"/>
                    </a:lnTo>
                    <a:lnTo>
                      <a:pt x="16558" y="15617"/>
                    </a:lnTo>
                    <a:lnTo>
                      <a:pt x="15604" y="16502"/>
                    </a:lnTo>
                    <a:lnTo>
                      <a:pt x="14616" y="17359"/>
                    </a:lnTo>
                    <a:lnTo>
                      <a:pt x="13730" y="18301"/>
                    </a:lnTo>
                    <a:lnTo>
                      <a:pt x="12810" y="19243"/>
                    </a:lnTo>
                    <a:lnTo>
                      <a:pt x="11925" y="20185"/>
                    </a:lnTo>
                    <a:lnTo>
                      <a:pt x="11107" y="21184"/>
                    </a:lnTo>
                    <a:lnTo>
                      <a:pt x="10289" y="22184"/>
                    </a:lnTo>
                    <a:lnTo>
                      <a:pt x="9437" y="23183"/>
                    </a:lnTo>
                    <a:lnTo>
                      <a:pt x="8688" y="24211"/>
                    </a:lnTo>
                    <a:lnTo>
                      <a:pt x="7938" y="25267"/>
                    </a:lnTo>
                    <a:lnTo>
                      <a:pt x="7223" y="26324"/>
                    </a:lnTo>
                    <a:lnTo>
                      <a:pt x="6575" y="27380"/>
                    </a:lnTo>
                    <a:lnTo>
                      <a:pt x="5928" y="28493"/>
                    </a:lnTo>
                    <a:lnTo>
                      <a:pt x="5315" y="29578"/>
                    </a:lnTo>
                    <a:lnTo>
                      <a:pt x="4735" y="30720"/>
                    </a:lnTo>
                    <a:lnTo>
                      <a:pt x="4156" y="31862"/>
                    </a:lnTo>
                    <a:lnTo>
                      <a:pt x="3645" y="32976"/>
                    </a:lnTo>
                    <a:lnTo>
                      <a:pt x="3134" y="34147"/>
                    </a:lnTo>
                    <a:lnTo>
                      <a:pt x="2691" y="35346"/>
                    </a:lnTo>
                    <a:lnTo>
                      <a:pt x="2282" y="36545"/>
                    </a:lnTo>
                    <a:lnTo>
                      <a:pt x="1908" y="37715"/>
                    </a:lnTo>
                    <a:lnTo>
                      <a:pt x="1533" y="38915"/>
                    </a:lnTo>
                    <a:lnTo>
                      <a:pt x="1226" y="40142"/>
                    </a:lnTo>
                    <a:lnTo>
                      <a:pt x="954" y="41370"/>
                    </a:lnTo>
                    <a:lnTo>
                      <a:pt x="715" y="42626"/>
                    </a:lnTo>
                    <a:lnTo>
                      <a:pt x="477" y="43882"/>
                    </a:lnTo>
                    <a:lnTo>
                      <a:pt x="340" y="45139"/>
                    </a:lnTo>
                    <a:lnTo>
                      <a:pt x="204" y="46423"/>
                    </a:lnTo>
                    <a:lnTo>
                      <a:pt x="68" y="47680"/>
                    </a:lnTo>
                    <a:lnTo>
                      <a:pt x="34" y="48965"/>
                    </a:lnTo>
                    <a:lnTo>
                      <a:pt x="0" y="50278"/>
                    </a:lnTo>
                    <a:lnTo>
                      <a:pt x="0" y="50278"/>
                    </a:lnTo>
                    <a:lnTo>
                      <a:pt x="34" y="52048"/>
                    </a:lnTo>
                    <a:lnTo>
                      <a:pt x="136" y="53818"/>
                    </a:lnTo>
                    <a:lnTo>
                      <a:pt x="340" y="55531"/>
                    </a:lnTo>
                    <a:lnTo>
                      <a:pt x="613" y="57273"/>
                    </a:lnTo>
                    <a:lnTo>
                      <a:pt x="885" y="58957"/>
                    </a:lnTo>
                    <a:lnTo>
                      <a:pt x="1260" y="60642"/>
                    </a:lnTo>
                    <a:lnTo>
                      <a:pt x="1771" y="62326"/>
                    </a:lnTo>
                    <a:lnTo>
                      <a:pt x="2248" y="63954"/>
                    </a:lnTo>
                    <a:lnTo>
                      <a:pt x="2862" y="65581"/>
                    </a:lnTo>
                    <a:lnTo>
                      <a:pt x="3475" y="67152"/>
                    </a:lnTo>
                    <a:lnTo>
                      <a:pt x="4190" y="68750"/>
                    </a:lnTo>
                    <a:lnTo>
                      <a:pt x="4940" y="70292"/>
                    </a:lnTo>
                    <a:lnTo>
                      <a:pt x="5758" y="71805"/>
                    </a:lnTo>
                    <a:lnTo>
                      <a:pt x="6678" y="73319"/>
                    </a:lnTo>
                    <a:lnTo>
                      <a:pt x="7597" y="74746"/>
                    </a:lnTo>
                    <a:lnTo>
                      <a:pt x="8586" y="76202"/>
                    </a:lnTo>
                    <a:lnTo>
                      <a:pt x="9642" y="77601"/>
                    </a:lnTo>
                    <a:lnTo>
                      <a:pt x="10766" y="78972"/>
                    </a:lnTo>
                    <a:lnTo>
                      <a:pt x="11925" y="80314"/>
                    </a:lnTo>
                    <a:lnTo>
                      <a:pt x="13117" y="81598"/>
                    </a:lnTo>
                    <a:lnTo>
                      <a:pt x="14378" y="82883"/>
                    </a:lnTo>
                    <a:lnTo>
                      <a:pt x="15672" y="84111"/>
                    </a:lnTo>
                    <a:lnTo>
                      <a:pt x="17035" y="85310"/>
                    </a:lnTo>
                    <a:lnTo>
                      <a:pt x="18398" y="86481"/>
                    </a:lnTo>
                    <a:lnTo>
                      <a:pt x="19863" y="87594"/>
                    </a:lnTo>
                    <a:lnTo>
                      <a:pt x="21328" y="88708"/>
                    </a:lnTo>
                    <a:lnTo>
                      <a:pt x="22862" y="89735"/>
                    </a:lnTo>
                    <a:lnTo>
                      <a:pt x="24463" y="90735"/>
                    </a:lnTo>
                    <a:lnTo>
                      <a:pt x="26064" y="91677"/>
                    </a:lnTo>
                    <a:lnTo>
                      <a:pt x="27700" y="92591"/>
                    </a:lnTo>
                    <a:lnTo>
                      <a:pt x="29369" y="93476"/>
                    </a:lnTo>
                    <a:lnTo>
                      <a:pt x="31073" y="94304"/>
                    </a:lnTo>
                    <a:lnTo>
                      <a:pt x="31073" y="120000"/>
                    </a:lnTo>
                    <a:lnTo>
                      <a:pt x="60000" y="120000"/>
                    </a:lnTo>
                    <a:lnTo>
                      <a:pt x="60000" y="119971"/>
                    </a:lnTo>
                    <a:lnTo>
                      <a:pt x="88926" y="119971"/>
                    </a:lnTo>
                    <a:lnTo>
                      <a:pt x="88926" y="94304"/>
                    </a:lnTo>
                    <a:lnTo>
                      <a:pt x="88926" y="94304"/>
                    </a:lnTo>
                    <a:lnTo>
                      <a:pt x="90630" y="93476"/>
                    </a:lnTo>
                    <a:lnTo>
                      <a:pt x="92333" y="92591"/>
                    </a:lnTo>
                    <a:lnTo>
                      <a:pt x="93969" y="91677"/>
                    </a:lnTo>
                    <a:lnTo>
                      <a:pt x="95570" y="90735"/>
                    </a:lnTo>
                    <a:lnTo>
                      <a:pt x="97172" y="89735"/>
                    </a:lnTo>
                    <a:lnTo>
                      <a:pt x="98671" y="88708"/>
                    </a:lnTo>
                    <a:lnTo>
                      <a:pt x="100170" y="87594"/>
                    </a:lnTo>
                    <a:lnTo>
                      <a:pt x="101601" y="86481"/>
                    </a:lnTo>
                    <a:lnTo>
                      <a:pt x="102998" y="85310"/>
                    </a:lnTo>
                    <a:lnTo>
                      <a:pt x="104361" y="84111"/>
                    </a:lnTo>
                    <a:lnTo>
                      <a:pt x="105621" y="82883"/>
                    </a:lnTo>
                    <a:lnTo>
                      <a:pt x="106916" y="81598"/>
                    </a:lnTo>
                    <a:lnTo>
                      <a:pt x="108109" y="80314"/>
                    </a:lnTo>
                    <a:lnTo>
                      <a:pt x="109267" y="78972"/>
                    </a:lnTo>
                    <a:lnTo>
                      <a:pt x="110357" y="77601"/>
                    </a:lnTo>
                    <a:lnTo>
                      <a:pt x="111413" y="76202"/>
                    </a:lnTo>
                    <a:lnTo>
                      <a:pt x="112436" y="74746"/>
                    </a:lnTo>
                    <a:lnTo>
                      <a:pt x="113356" y="73319"/>
                    </a:lnTo>
                    <a:lnTo>
                      <a:pt x="114241" y="71805"/>
                    </a:lnTo>
                    <a:lnTo>
                      <a:pt x="115059" y="70292"/>
                    </a:lnTo>
                    <a:lnTo>
                      <a:pt x="115843" y="68722"/>
                    </a:lnTo>
                    <a:lnTo>
                      <a:pt x="116558" y="67152"/>
                    </a:lnTo>
                    <a:lnTo>
                      <a:pt x="117172" y="65581"/>
                    </a:lnTo>
                    <a:lnTo>
                      <a:pt x="117751" y="63954"/>
                    </a:lnTo>
                    <a:lnTo>
                      <a:pt x="118262" y="62326"/>
                    </a:lnTo>
                    <a:lnTo>
                      <a:pt x="118739" y="60642"/>
                    </a:lnTo>
                    <a:lnTo>
                      <a:pt x="119148" y="58957"/>
                    </a:lnTo>
                    <a:lnTo>
                      <a:pt x="119420" y="57273"/>
                    </a:lnTo>
                    <a:lnTo>
                      <a:pt x="119693" y="55531"/>
                    </a:lnTo>
                    <a:lnTo>
                      <a:pt x="119897" y="53818"/>
                    </a:lnTo>
                    <a:lnTo>
                      <a:pt x="120000" y="52048"/>
                    </a:lnTo>
                    <a:lnTo>
                      <a:pt x="120000" y="50278"/>
                    </a:lnTo>
                    <a:lnTo>
                      <a:pt x="120000" y="50278"/>
                    </a:lnTo>
                    <a:lnTo>
                      <a:pt x="120000" y="48965"/>
                    </a:lnTo>
                    <a:lnTo>
                      <a:pt x="119931" y="47680"/>
                    </a:lnTo>
                    <a:lnTo>
                      <a:pt x="119863" y="46423"/>
                    </a:lnTo>
                    <a:lnTo>
                      <a:pt x="119693" y="45139"/>
                    </a:lnTo>
                    <a:lnTo>
                      <a:pt x="119557" y="43882"/>
                    </a:lnTo>
                    <a:lnTo>
                      <a:pt x="119318" y="42626"/>
                    </a:lnTo>
                    <a:lnTo>
                      <a:pt x="119045" y="41370"/>
                    </a:lnTo>
                    <a:lnTo>
                      <a:pt x="118807" y="40142"/>
                    </a:lnTo>
                    <a:lnTo>
                      <a:pt x="118500" y="38915"/>
                    </a:lnTo>
                    <a:lnTo>
                      <a:pt x="118126" y="37715"/>
                    </a:lnTo>
                    <a:lnTo>
                      <a:pt x="117751" y="36545"/>
                    </a:lnTo>
                    <a:lnTo>
                      <a:pt x="117342" y="35346"/>
                    </a:lnTo>
                    <a:lnTo>
                      <a:pt x="116865" y="34147"/>
                    </a:lnTo>
                    <a:lnTo>
                      <a:pt x="116354" y="32976"/>
                    </a:lnTo>
                    <a:lnTo>
                      <a:pt x="115843" y="31862"/>
                    </a:lnTo>
                    <a:lnTo>
                      <a:pt x="115298" y="30720"/>
                    </a:lnTo>
                    <a:lnTo>
                      <a:pt x="114718" y="29578"/>
                    </a:lnTo>
                    <a:lnTo>
                      <a:pt x="114105" y="28493"/>
                    </a:lnTo>
                    <a:lnTo>
                      <a:pt x="113424" y="27380"/>
                    </a:lnTo>
                    <a:lnTo>
                      <a:pt x="112776" y="26324"/>
                    </a:lnTo>
                    <a:lnTo>
                      <a:pt x="112061" y="25267"/>
                    </a:lnTo>
                    <a:lnTo>
                      <a:pt x="111345" y="24211"/>
                    </a:lnTo>
                    <a:lnTo>
                      <a:pt x="110562" y="23183"/>
                    </a:lnTo>
                    <a:lnTo>
                      <a:pt x="109778" y="22184"/>
                    </a:lnTo>
                    <a:lnTo>
                      <a:pt x="108926" y="21184"/>
                    </a:lnTo>
                    <a:lnTo>
                      <a:pt x="108109" y="20185"/>
                    </a:lnTo>
                    <a:lnTo>
                      <a:pt x="107223" y="19243"/>
                    </a:lnTo>
                    <a:lnTo>
                      <a:pt x="106303" y="18301"/>
                    </a:lnTo>
                    <a:lnTo>
                      <a:pt x="105383" y="17359"/>
                    </a:lnTo>
                    <a:lnTo>
                      <a:pt x="104429" y="16502"/>
                    </a:lnTo>
                    <a:lnTo>
                      <a:pt x="103475" y="15617"/>
                    </a:lnTo>
                    <a:lnTo>
                      <a:pt x="102453" y="14732"/>
                    </a:lnTo>
                    <a:lnTo>
                      <a:pt x="101396" y="13875"/>
                    </a:lnTo>
                    <a:lnTo>
                      <a:pt x="100340" y="13076"/>
                    </a:lnTo>
                    <a:lnTo>
                      <a:pt x="99250" y="12276"/>
                    </a:lnTo>
                    <a:lnTo>
                      <a:pt x="98160" y="11506"/>
                    </a:lnTo>
                    <a:lnTo>
                      <a:pt x="97035" y="10735"/>
                    </a:lnTo>
                    <a:lnTo>
                      <a:pt x="95911" y="9992"/>
                    </a:lnTo>
                    <a:lnTo>
                      <a:pt x="94752" y="9307"/>
                    </a:lnTo>
                    <a:lnTo>
                      <a:pt x="93560" y="8593"/>
                    </a:lnTo>
                    <a:lnTo>
                      <a:pt x="92367" y="7937"/>
                    </a:lnTo>
                    <a:lnTo>
                      <a:pt x="91141" y="7280"/>
                    </a:lnTo>
                    <a:lnTo>
                      <a:pt x="89880" y="6652"/>
                    </a:lnTo>
                    <a:lnTo>
                      <a:pt x="88620" y="6081"/>
                    </a:lnTo>
                    <a:lnTo>
                      <a:pt x="87325" y="5538"/>
                    </a:lnTo>
                    <a:lnTo>
                      <a:pt x="86030" y="4967"/>
                    </a:lnTo>
                    <a:lnTo>
                      <a:pt x="84701" y="4453"/>
                    </a:lnTo>
                    <a:lnTo>
                      <a:pt x="83373" y="3968"/>
                    </a:lnTo>
                    <a:lnTo>
                      <a:pt x="82010" y="3483"/>
                    </a:lnTo>
                    <a:lnTo>
                      <a:pt x="80647" y="3083"/>
                    </a:lnTo>
                    <a:lnTo>
                      <a:pt x="79284" y="2683"/>
                    </a:lnTo>
                    <a:lnTo>
                      <a:pt x="77853" y="2255"/>
                    </a:lnTo>
                    <a:lnTo>
                      <a:pt x="76422" y="1912"/>
                    </a:lnTo>
                    <a:lnTo>
                      <a:pt x="74991" y="1598"/>
                    </a:lnTo>
                    <a:lnTo>
                      <a:pt x="73560" y="1284"/>
                    </a:lnTo>
                    <a:lnTo>
                      <a:pt x="72129" y="1027"/>
                    </a:lnTo>
                    <a:lnTo>
                      <a:pt x="70664" y="799"/>
                    </a:lnTo>
                    <a:lnTo>
                      <a:pt x="69165" y="599"/>
                    </a:lnTo>
                    <a:lnTo>
                      <a:pt x="67666" y="399"/>
                    </a:lnTo>
                    <a:lnTo>
                      <a:pt x="66166" y="285"/>
                    </a:lnTo>
                    <a:lnTo>
                      <a:pt x="64599" y="171"/>
                    </a:lnTo>
                    <a:lnTo>
                      <a:pt x="63100" y="85"/>
                    </a:lnTo>
                    <a:lnTo>
                      <a:pt x="61567" y="28"/>
                    </a:lnTo>
                    <a:lnTo>
                      <a:pt x="60000" y="0"/>
                    </a:lnTo>
                    <a:lnTo>
                      <a:pt x="60000" y="0"/>
                    </a:lnTo>
                    <a:close/>
                  </a:path>
                </a:pathLst>
              </a:custGeom>
              <a:solidFill>
                <a:schemeClr val="bg1">
                  <a:lumMod val="85000"/>
                </a:schemeClr>
              </a:solidFill>
              <a:ln>
                <a:noFill/>
              </a:ln>
            </p:spPr>
            <p:txBody>
              <a:bodyPr anchor="ctr"/>
              <a:lstStyle/>
              <a:p>
                <a:pPr algn="ctr"/>
                <a:endParaRPr/>
              </a:p>
            </p:txBody>
          </p:sp>
          <p:sp>
            <p:nvSpPr>
              <p:cNvPr id="33" name="任意多边形: 形状 32"/>
              <p:cNvSpPr/>
              <p:nvPr/>
            </p:nvSpPr>
            <p:spPr>
              <a:xfrm>
                <a:off x="4345871" y="4464441"/>
                <a:ext cx="459418" cy="110734"/>
              </a:xfrm>
              <a:custGeom>
                <a:avLst/>
                <a:gdLst/>
                <a:ahLst/>
                <a:cxnLst/>
                <a:rect l="0" t="0" r="0" b="0"/>
                <a:pathLst>
                  <a:path w="120000" h="120000" extrusionOk="0">
                    <a:moveTo>
                      <a:pt x="120000" y="60213"/>
                    </a:moveTo>
                    <a:lnTo>
                      <a:pt x="120000" y="60213"/>
                    </a:lnTo>
                    <a:lnTo>
                      <a:pt x="119875" y="66619"/>
                    </a:lnTo>
                    <a:lnTo>
                      <a:pt x="119501" y="72170"/>
                    </a:lnTo>
                    <a:lnTo>
                      <a:pt x="119127" y="77722"/>
                    </a:lnTo>
                    <a:lnTo>
                      <a:pt x="118629" y="83274"/>
                    </a:lnTo>
                    <a:lnTo>
                      <a:pt x="117757" y="88398"/>
                    </a:lnTo>
                    <a:lnTo>
                      <a:pt x="117009" y="93523"/>
                    </a:lnTo>
                    <a:lnTo>
                      <a:pt x="116012" y="97793"/>
                    </a:lnTo>
                    <a:lnTo>
                      <a:pt x="114890" y="102064"/>
                    </a:lnTo>
                    <a:lnTo>
                      <a:pt x="113644" y="106334"/>
                    </a:lnTo>
                    <a:lnTo>
                      <a:pt x="112274" y="109750"/>
                    </a:lnTo>
                    <a:lnTo>
                      <a:pt x="110778" y="112313"/>
                    </a:lnTo>
                    <a:lnTo>
                      <a:pt x="109283" y="115302"/>
                    </a:lnTo>
                    <a:lnTo>
                      <a:pt x="107663" y="117010"/>
                    </a:lnTo>
                    <a:lnTo>
                      <a:pt x="106043" y="118718"/>
                    </a:lnTo>
                    <a:lnTo>
                      <a:pt x="104299" y="119572"/>
                    </a:lnTo>
                    <a:lnTo>
                      <a:pt x="102554" y="120000"/>
                    </a:lnTo>
                    <a:lnTo>
                      <a:pt x="17445" y="120000"/>
                    </a:lnTo>
                    <a:lnTo>
                      <a:pt x="17445" y="120000"/>
                    </a:lnTo>
                    <a:lnTo>
                      <a:pt x="15576" y="119572"/>
                    </a:lnTo>
                    <a:lnTo>
                      <a:pt x="13956" y="118718"/>
                    </a:lnTo>
                    <a:lnTo>
                      <a:pt x="12336" y="117010"/>
                    </a:lnTo>
                    <a:lnTo>
                      <a:pt x="10716" y="115302"/>
                    </a:lnTo>
                    <a:lnTo>
                      <a:pt x="9096" y="112313"/>
                    </a:lnTo>
                    <a:lnTo>
                      <a:pt x="7601" y="109750"/>
                    </a:lnTo>
                    <a:lnTo>
                      <a:pt x="6355" y="106334"/>
                    </a:lnTo>
                    <a:lnTo>
                      <a:pt x="5233" y="102064"/>
                    </a:lnTo>
                    <a:lnTo>
                      <a:pt x="3987" y="97793"/>
                    </a:lnTo>
                    <a:lnTo>
                      <a:pt x="2990" y="93523"/>
                    </a:lnTo>
                    <a:lnTo>
                      <a:pt x="2118" y="88398"/>
                    </a:lnTo>
                    <a:lnTo>
                      <a:pt x="1370" y="83274"/>
                    </a:lnTo>
                    <a:lnTo>
                      <a:pt x="747" y="77722"/>
                    </a:lnTo>
                    <a:lnTo>
                      <a:pt x="373" y="72170"/>
                    </a:lnTo>
                    <a:lnTo>
                      <a:pt x="124" y="66619"/>
                    </a:lnTo>
                    <a:lnTo>
                      <a:pt x="0" y="60213"/>
                    </a:lnTo>
                    <a:lnTo>
                      <a:pt x="0" y="60213"/>
                    </a:lnTo>
                    <a:lnTo>
                      <a:pt x="124" y="54234"/>
                    </a:lnTo>
                    <a:lnTo>
                      <a:pt x="373" y="48256"/>
                    </a:lnTo>
                    <a:lnTo>
                      <a:pt x="747" y="42277"/>
                    </a:lnTo>
                    <a:lnTo>
                      <a:pt x="1370" y="36725"/>
                    </a:lnTo>
                    <a:lnTo>
                      <a:pt x="2118" y="31601"/>
                    </a:lnTo>
                    <a:lnTo>
                      <a:pt x="2990" y="26903"/>
                    </a:lnTo>
                    <a:lnTo>
                      <a:pt x="3987" y="22206"/>
                    </a:lnTo>
                    <a:lnTo>
                      <a:pt x="5233" y="17935"/>
                    </a:lnTo>
                    <a:lnTo>
                      <a:pt x="6355" y="13665"/>
                    </a:lnTo>
                    <a:lnTo>
                      <a:pt x="7601" y="10676"/>
                    </a:lnTo>
                    <a:lnTo>
                      <a:pt x="9096" y="7686"/>
                    </a:lnTo>
                    <a:lnTo>
                      <a:pt x="10716" y="4697"/>
                    </a:lnTo>
                    <a:lnTo>
                      <a:pt x="12336" y="2989"/>
                    </a:lnTo>
                    <a:lnTo>
                      <a:pt x="13956" y="1708"/>
                    </a:lnTo>
                    <a:lnTo>
                      <a:pt x="15576" y="854"/>
                    </a:lnTo>
                    <a:lnTo>
                      <a:pt x="17445" y="0"/>
                    </a:lnTo>
                    <a:lnTo>
                      <a:pt x="102554" y="0"/>
                    </a:lnTo>
                    <a:lnTo>
                      <a:pt x="102554" y="0"/>
                    </a:lnTo>
                    <a:lnTo>
                      <a:pt x="104299" y="854"/>
                    </a:lnTo>
                    <a:lnTo>
                      <a:pt x="106043" y="1708"/>
                    </a:lnTo>
                    <a:lnTo>
                      <a:pt x="107663" y="2989"/>
                    </a:lnTo>
                    <a:lnTo>
                      <a:pt x="109283" y="4697"/>
                    </a:lnTo>
                    <a:lnTo>
                      <a:pt x="110778" y="7686"/>
                    </a:lnTo>
                    <a:lnTo>
                      <a:pt x="112274" y="10676"/>
                    </a:lnTo>
                    <a:lnTo>
                      <a:pt x="113644" y="13665"/>
                    </a:lnTo>
                    <a:lnTo>
                      <a:pt x="114890" y="17935"/>
                    </a:lnTo>
                    <a:lnTo>
                      <a:pt x="116012" y="22206"/>
                    </a:lnTo>
                    <a:lnTo>
                      <a:pt x="117009" y="26903"/>
                    </a:lnTo>
                    <a:lnTo>
                      <a:pt x="117757" y="31601"/>
                    </a:lnTo>
                    <a:lnTo>
                      <a:pt x="118629" y="36725"/>
                    </a:lnTo>
                    <a:lnTo>
                      <a:pt x="119127" y="42277"/>
                    </a:lnTo>
                    <a:lnTo>
                      <a:pt x="119501" y="48256"/>
                    </a:lnTo>
                    <a:lnTo>
                      <a:pt x="119875" y="54234"/>
                    </a:lnTo>
                    <a:lnTo>
                      <a:pt x="120000" y="60213"/>
                    </a:lnTo>
                    <a:close/>
                  </a:path>
                </a:pathLst>
              </a:custGeom>
              <a:solidFill>
                <a:schemeClr val="bg1">
                  <a:lumMod val="85000"/>
                </a:schemeClr>
              </a:solidFill>
              <a:ln>
                <a:noFill/>
              </a:ln>
            </p:spPr>
            <p:txBody>
              <a:bodyPr anchor="ctr"/>
              <a:lstStyle/>
              <a:p>
                <a:pPr algn="ctr"/>
                <a:endParaRPr/>
              </a:p>
            </p:txBody>
          </p:sp>
          <p:sp>
            <p:nvSpPr>
              <p:cNvPr id="34" name="任意多边形: 形状 33"/>
              <p:cNvSpPr/>
              <p:nvPr/>
            </p:nvSpPr>
            <p:spPr>
              <a:xfrm>
                <a:off x="4124032" y="3991341"/>
                <a:ext cx="923129" cy="111633"/>
              </a:xfrm>
              <a:custGeom>
                <a:avLst/>
                <a:gdLst/>
                <a:ahLst/>
                <a:cxnLst/>
                <a:rect l="0" t="0" r="0" b="0"/>
                <a:pathLst>
                  <a:path w="120000" h="120000" extrusionOk="0">
                    <a:moveTo>
                      <a:pt x="113609" y="0"/>
                    </a:moveTo>
                    <a:lnTo>
                      <a:pt x="59565" y="8170"/>
                    </a:lnTo>
                    <a:lnTo>
                      <a:pt x="6328" y="15829"/>
                    </a:lnTo>
                    <a:lnTo>
                      <a:pt x="6328" y="15829"/>
                    </a:lnTo>
                    <a:lnTo>
                      <a:pt x="5646" y="15829"/>
                    </a:lnTo>
                    <a:lnTo>
                      <a:pt x="5025" y="17361"/>
                    </a:lnTo>
                    <a:lnTo>
                      <a:pt x="4405" y="18382"/>
                    </a:lnTo>
                    <a:lnTo>
                      <a:pt x="3846" y="20425"/>
                    </a:lnTo>
                    <a:lnTo>
                      <a:pt x="3288" y="22978"/>
                    </a:lnTo>
                    <a:lnTo>
                      <a:pt x="2730" y="25531"/>
                    </a:lnTo>
                    <a:lnTo>
                      <a:pt x="2295" y="28595"/>
                    </a:lnTo>
                    <a:lnTo>
                      <a:pt x="1861" y="31659"/>
                    </a:lnTo>
                    <a:lnTo>
                      <a:pt x="1427" y="35744"/>
                    </a:lnTo>
                    <a:lnTo>
                      <a:pt x="1116" y="39829"/>
                    </a:lnTo>
                    <a:lnTo>
                      <a:pt x="744" y="43914"/>
                    </a:lnTo>
                    <a:lnTo>
                      <a:pt x="496" y="48510"/>
                    </a:lnTo>
                    <a:lnTo>
                      <a:pt x="310" y="53617"/>
                    </a:lnTo>
                    <a:lnTo>
                      <a:pt x="124" y="58723"/>
                    </a:lnTo>
                    <a:lnTo>
                      <a:pt x="62" y="63829"/>
                    </a:lnTo>
                    <a:lnTo>
                      <a:pt x="0" y="68936"/>
                    </a:lnTo>
                    <a:lnTo>
                      <a:pt x="0" y="68936"/>
                    </a:lnTo>
                    <a:lnTo>
                      <a:pt x="62" y="74042"/>
                    </a:lnTo>
                    <a:lnTo>
                      <a:pt x="248" y="79148"/>
                    </a:lnTo>
                    <a:lnTo>
                      <a:pt x="372" y="83234"/>
                    </a:lnTo>
                    <a:lnTo>
                      <a:pt x="558" y="87829"/>
                    </a:lnTo>
                    <a:lnTo>
                      <a:pt x="744" y="92425"/>
                    </a:lnTo>
                    <a:lnTo>
                      <a:pt x="1054" y="96510"/>
                    </a:lnTo>
                    <a:lnTo>
                      <a:pt x="1365" y="100085"/>
                    </a:lnTo>
                    <a:lnTo>
                      <a:pt x="1799" y="103659"/>
                    </a:lnTo>
                    <a:lnTo>
                      <a:pt x="2171" y="107234"/>
                    </a:lnTo>
                    <a:lnTo>
                      <a:pt x="2605" y="109787"/>
                    </a:lnTo>
                    <a:lnTo>
                      <a:pt x="3102" y="112851"/>
                    </a:lnTo>
                    <a:lnTo>
                      <a:pt x="3660" y="114893"/>
                    </a:lnTo>
                    <a:lnTo>
                      <a:pt x="4095" y="116936"/>
                    </a:lnTo>
                    <a:lnTo>
                      <a:pt x="4715" y="118468"/>
                    </a:lnTo>
                    <a:lnTo>
                      <a:pt x="5274" y="119489"/>
                    </a:lnTo>
                    <a:lnTo>
                      <a:pt x="5894" y="120000"/>
                    </a:lnTo>
                    <a:lnTo>
                      <a:pt x="5894" y="120000"/>
                    </a:lnTo>
                    <a:lnTo>
                      <a:pt x="6514" y="120000"/>
                    </a:lnTo>
                    <a:lnTo>
                      <a:pt x="58572" y="112851"/>
                    </a:lnTo>
                    <a:lnTo>
                      <a:pt x="113795" y="104680"/>
                    </a:lnTo>
                    <a:lnTo>
                      <a:pt x="113795" y="104680"/>
                    </a:lnTo>
                    <a:lnTo>
                      <a:pt x="114415" y="104170"/>
                    </a:lnTo>
                    <a:lnTo>
                      <a:pt x="115098" y="103659"/>
                    </a:lnTo>
                    <a:lnTo>
                      <a:pt x="115656" y="102127"/>
                    </a:lnTo>
                    <a:lnTo>
                      <a:pt x="116277" y="100085"/>
                    </a:lnTo>
                    <a:lnTo>
                      <a:pt x="116773" y="98042"/>
                    </a:lnTo>
                    <a:lnTo>
                      <a:pt x="117331" y="94978"/>
                    </a:lnTo>
                    <a:lnTo>
                      <a:pt x="117828" y="92425"/>
                    </a:lnTo>
                    <a:lnTo>
                      <a:pt x="118200" y="88851"/>
                    </a:lnTo>
                    <a:lnTo>
                      <a:pt x="118634" y="85276"/>
                    </a:lnTo>
                    <a:lnTo>
                      <a:pt x="119007" y="81191"/>
                    </a:lnTo>
                    <a:lnTo>
                      <a:pt x="119317" y="76595"/>
                    </a:lnTo>
                    <a:lnTo>
                      <a:pt x="119503" y="72000"/>
                    </a:lnTo>
                    <a:lnTo>
                      <a:pt x="119751" y="66893"/>
                    </a:lnTo>
                    <a:lnTo>
                      <a:pt x="119937" y="62297"/>
                    </a:lnTo>
                    <a:lnTo>
                      <a:pt x="120000" y="57191"/>
                    </a:lnTo>
                    <a:lnTo>
                      <a:pt x="120000" y="51574"/>
                    </a:lnTo>
                    <a:lnTo>
                      <a:pt x="120000" y="51574"/>
                    </a:lnTo>
                    <a:lnTo>
                      <a:pt x="120000" y="46468"/>
                    </a:lnTo>
                    <a:lnTo>
                      <a:pt x="119875" y="41361"/>
                    </a:lnTo>
                    <a:lnTo>
                      <a:pt x="119751" y="36255"/>
                    </a:lnTo>
                    <a:lnTo>
                      <a:pt x="119441" y="31659"/>
                    </a:lnTo>
                    <a:lnTo>
                      <a:pt x="119193" y="27063"/>
                    </a:lnTo>
                    <a:lnTo>
                      <a:pt x="118883" y="22978"/>
                    </a:lnTo>
                    <a:lnTo>
                      <a:pt x="118510" y="18893"/>
                    </a:lnTo>
                    <a:lnTo>
                      <a:pt x="118076" y="15319"/>
                    </a:lnTo>
                    <a:lnTo>
                      <a:pt x="117704" y="12255"/>
                    </a:lnTo>
                    <a:lnTo>
                      <a:pt x="117145" y="9191"/>
                    </a:lnTo>
                    <a:lnTo>
                      <a:pt x="116649" y="6638"/>
                    </a:lnTo>
                    <a:lnTo>
                      <a:pt x="116028" y="4085"/>
                    </a:lnTo>
                    <a:lnTo>
                      <a:pt x="115470" y="2553"/>
                    </a:lnTo>
                    <a:lnTo>
                      <a:pt x="114912" y="1531"/>
                    </a:lnTo>
                    <a:lnTo>
                      <a:pt x="114229" y="1021"/>
                    </a:lnTo>
                    <a:lnTo>
                      <a:pt x="113609" y="0"/>
                    </a:lnTo>
                    <a:lnTo>
                      <a:pt x="113609" y="0"/>
                    </a:lnTo>
                    <a:close/>
                  </a:path>
                </a:pathLst>
              </a:custGeom>
              <a:solidFill>
                <a:schemeClr val="bg1">
                  <a:lumMod val="85000"/>
                </a:schemeClr>
              </a:solidFill>
              <a:ln>
                <a:noFill/>
              </a:ln>
            </p:spPr>
            <p:txBody>
              <a:bodyPr anchor="ctr"/>
              <a:lstStyle/>
              <a:p>
                <a:pPr algn="ctr"/>
                <a:endParaRPr/>
              </a:p>
            </p:txBody>
          </p:sp>
          <p:sp>
            <p:nvSpPr>
              <p:cNvPr id="35" name="任意多边形: 形状 34"/>
              <p:cNvSpPr/>
              <p:nvPr/>
            </p:nvSpPr>
            <p:spPr>
              <a:xfrm>
                <a:off x="4112582" y="4144480"/>
                <a:ext cx="921699" cy="111633"/>
              </a:xfrm>
              <a:custGeom>
                <a:avLst/>
                <a:gdLst/>
                <a:ahLst/>
                <a:cxnLst/>
                <a:rect l="0" t="0" r="0" b="0"/>
                <a:pathLst>
                  <a:path w="120000" h="120000" extrusionOk="0">
                    <a:moveTo>
                      <a:pt x="113547" y="0"/>
                    </a:moveTo>
                    <a:lnTo>
                      <a:pt x="59565" y="7692"/>
                    </a:lnTo>
                    <a:lnTo>
                      <a:pt x="59565" y="7692"/>
                    </a:lnTo>
                    <a:lnTo>
                      <a:pt x="6266" y="14871"/>
                    </a:lnTo>
                    <a:lnTo>
                      <a:pt x="6266" y="14871"/>
                    </a:lnTo>
                    <a:cubicBezTo>
                      <a:pt x="6018" y="14871"/>
                      <a:pt x="5832" y="15384"/>
                      <a:pt x="5584" y="15384"/>
                    </a:cubicBezTo>
                    <a:cubicBezTo>
                      <a:pt x="5398" y="15897"/>
                      <a:pt x="5149" y="16410"/>
                      <a:pt x="4963" y="16923"/>
                    </a:cubicBezTo>
                    <a:cubicBezTo>
                      <a:pt x="4777" y="17435"/>
                      <a:pt x="4529" y="17435"/>
                      <a:pt x="4343" y="17948"/>
                    </a:cubicBezTo>
                    <a:lnTo>
                      <a:pt x="3784" y="19487"/>
                    </a:lnTo>
                    <a:cubicBezTo>
                      <a:pt x="3598" y="20000"/>
                      <a:pt x="3474" y="21025"/>
                      <a:pt x="3288" y="21538"/>
                    </a:cubicBezTo>
                    <a:lnTo>
                      <a:pt x="2730" y="24615"/>
                    </a:lnTo>
                    <a:cubicBezTo>
                      <a:pt x="2543" y="25641"/>
                      <a:pt x="2419" y="27179"/>
                      <a:pt x="2233" y="28205"/>
                    </a:cubicBezTo>
                    <a:cubicBezTo>
                      <a:pt x="2047" y="29230"/>
                      <a:pt x="1923" y="30256"/>
                      <a:pt x="1737" y="31282"/>
                    </a:cubicBezTo>
                    <a:cubicBezTo>
                      <a:pt x="1613" y="32307"/>
                      <a:pt x="1551" y="33846"/>
                      <a:pt x="1427" y="34871"/>
                    </a:cubicBezTo>
                    <a:cubicBezTo>
                      <a:pt x="1302" y="36410"/>
                      <a:pt x="1116" y="37948"/>
                      <a:pt x="992" y="39487"/>
                    </a:cubicBezTo>
                    <a:cubicBezTo>
                      <a:pt x="930" y="40512"/>
                      <a:pt x="806" y="42051"/>
                      <a:pt x="744" y="43076"/>
                    </a:cubicBezTo>
                    <a:cubicBezTo>
                      <a:pt x="682" y="44615"/>
                      <a:pt x="558" y="46666"/>
                      <a:pt x="496" y="48205"/>
                    </a:cubicBezTo>
                    <a:cubicBezTo>
                      <a:pt x="434" y="49743"/>
                      <a:pt x="310" y="51282"/>
                      <a:pt x="248" y="52820"/>
                    </a:cubicBezTo>
                    <a:cubicBezTo>
                      <a:pt x="186" y="54358"/>
                      <a:pt x="186" y="56410"/>
                      <a:pt x="124" y="57948"/>
                    </a:cubicBezTo>
                    <a:cubicBezTo>
                      <a:pt x="124" y="59487"/>
                      <a:pt x="62" y="61538"/>
                      <a:pt x="62" y="63076"/>
                    </a:cubicBezTo>
                    <a:cubicBezTo>
                      <a:pt x="62" y="65128"/>
                      <a:pt x="0" y="66666"/>
                      <a:pt x="0" y="68717"/>
                    </a:cubicBezTo>
                    <a:lnTo>
                      <a:pt x="0" y="68717"/>
                    </a:lnTo>
                    <a:cubicBezTo>
                      <a:pt x="0" y="70256"/>
                      <a:pt x="62" y="72307"/>
                      <a:pt x="62" y="73846"/>
                    </a:cubicBezTo>
                    <a:cubicBezTo>
                      <a:pt x="62" y="75384"/>
                      <a:pt x="124" y="76410"/>
                      <a:pt x="124" y="77948"/>
                    </a:cubicBezTo>
                    <a:cubicBezTo>
                      <a:pt x="186" y="79487"/>
                      <a:pt x="248" y="81538"/>
                      <a:pt x="310" y="83076"/>
                    </a:cubicBezTo>
                    <a:lnTo>
                      <a:pt x="496" y="87692"/>
                    </a:lnTo>
                    <a:cubicBezTo>
                      <a:pt x="558" y="89230"/>
                      <a:pt x="682" y="90256"/>
                      <a:pt x="744" y="91794"/>
                    </a:cubicBezTo>
                    <a:cubicBezTo>
                      <a:pt x="806" y="93333"/>
                      <a:pt x="930" y="94871"/>
                      <a:pt x="992" y="96410"/>
                    </a:cubicBezTo>
                    <a:lnTo>
                      <a:pt x="1365" y="99487"/>
                    </a:lnTo>
                    <a:cubicBezTo>
                      <a:pt x="1489" y="101025"/>
                      <a:pt x="1613" y="102051"/>
                      <a:pt x="1737" y="103589"/>
                    </a:cubicBezTo>
                    <a:lnTo>
                      <a:pt x="2171" y="107179"/>
                    </a:lnTo>
                    <a:cubicBezTo>
                      <a:pt x="2295" y="108205"/>
                      <a:pt x="2481" y="108717"/>
                      <a:pt x="2605" y="109743"/>
                    </a:cubicBezTo>
                    <a:cubicBezTo>
                      <a:pt x="2730" y="110769"/>
                      <a:pt x="2916" y="111794"/>
                      <a:pt x="3040" y="112820"/>
                    </a:cubicBezTo>
                    <a:cubicBezTo>
                      <a:pt x="3226" y="113333"/>
                      <a:pt x="3412" y="114358"/>
                      <a:pt x="3598" y="114871"/>
                    </a:cubicBezTo>
                    <a:cubicBezTo>
                      <a:pt x="3784" y="115384"/>
                      <a:pt x="3908" y="115897"/>
                      <a:pt x="4095" y="116410"/>
                    </a:cubicBezTo>
                    <a:cubicBezTo>
                      <a:pt x="4281" y="116923"/>
                      <a:pt x="4467" y="117948"/>
                      <a:pt x="4653" y="118461"/>
                    </a:cubicBezTo>
                    <a:cubicBezTo>
                      <a:pt x="4839" y="118974"/>
                      <a:pt x="5087" y="118974"/>
                      <a:pt x="5274" y="119487"/>
                    </a:cubicBezTo>
                    <a:cubicBezTo>
                      <a:pt x="5460" y="119487"/>
                      <a:pt x="5708" y="120000"/>
                      <a:pt x="5894" y="120000"/>
                    </a:cubicBezTo>
                    <a:lnTo>
                      <a:pt x="5894" y="120000"/>
                    </a:lnTo>
                    <a:lnTo>
                      <a:pt x="6452" y="120000"/>
                    </a:lnTo>
                    <a:lnTo>
                      <a:pt x="58510" y="112820"/>
                    </a:lnTo>
                    <a:lnTo>
                      <a:pt x="58510" y="112820"/>
                    </a:lnTo>
                    <a:lnTo>
                      <a:pt x="113733" y="104102"/>
                    </a:lnTo>
                    <a:lnTo>
                      <a:pt x="113733" y="104102"/>
                    </a:lnTo>
                    <a:lnTo>
                      <a:pt x="114353" y="104102"/>
                    </a:lnTo>
                    <a:cubicBezTo>
                      <a:pt x="114601" y="103589"/>
                      <a:pt x="114788" y="103589"/>
                      <a:pt x="115036" y="103076"/>
                    </a:cubicBezTo>
                    <a:cubicBezTo>
                      <a:pt x="115222" y="102564"/>
                      <a:pt x="115408" y="102564"/>
                      <a:pt x="115594" y="102051"/>
                    </a:cubicBezTo>
                    <a:cubicBezTo>
                      <a:pt x="115780" y="101538"/>
                      <a:pt x="116028" y="100512"/>
                      <a:pt x="116215" y="100000"/>
                    </a:cubicBezTo>
                    <a:cubicBezTo>
                      <a:pt x="116401" y="99487"/>
                      <a:pt x="116587" y="98461"/>
                      <a:pt x="116773" y="97948"/>
                    </a:cubicBezTo>
                    <a:cubicBezTo>
                      <a:pt x="116959" y="96923"/>
                      <a:pt x="117083" y="95897"/>
                      <a:pt x="117269" y="94871"/>
                    </a:cubicBezTo>
                    <a:cubicBezTo>
                      <a:pt x="117456" y="93846"/>
                      <a:pt x="117580" y="92820"/>
                      <a:pt x="117766" y="91794"/>
                    </a:cubicBezTo>
                    <a:lnTo>
                      <a:pt x="118200" y="88205"/>
                    </a:lnTo>
                    <a:lnTo>
                      <a:pt x="118634" y="84615"/>
                    </a:lnTo>
                    <a:cubicBezTo>
                      <a:pt x="118759" y="83076"/>
                      <a:pt x="118821" y="82051"/>
                      <a:pt x="118945" y="80512"/>
                    </a:cubicBezTo>
                    <a:lnTo>
                      <a:pt x="119317" y="75897"/>
                    </a:lnTo>
                    <a:lnTo>
                      <a:pt x="119503" y="71282"/>
                    </a:lnTo>
                    <a:lnTo>
                      <a:pt x="119689" y="66666"/>
                    </a:lnTo>
                    <a:cubicBezTo>
                      <a:pt x="119751" y="65128"/>
                      <a:pt x="119875" y="63589"/>
                      <a:pt x="119937" y="62051"/>
                    </a:cubicBezTo>
                    <a:cubicBezTo>
                      <a:pt x="119937" y="60000"/>
                      <a:pt x="120000" y="58461"/>
                      <a:pt x="120000" y="56410"/>
                    </a:cubicBezTo>
                    <a:lnTo>
                      <a:pt x="120000" y="51282"/>
                    </a:lnTo>
                    <a:lnTo>
                      <a:pt x="120000" y="51282"/>
                    </a:lnTo>
                    <a:cubicBezTo>
                      <a:pt x="120000" y="49230"/>
                      <a:pt x="119937" y="47692"/>
                      <a:pt x="119937" y="45641"/>
                    </a:cubicBezTo>
                    <a:cubicBezTo>
                      <a:pt x="119875" y="44102"/>
                      <a:pt x="119875" y="42051"/>
                      <a:pt x="119813" y="40512"/>
                    </a:cubicBezTo>
                    <a:cubicBezTo>
                      <a:pt x="119751" y="38974"/>
                      <a:pt x="119751" y="37435"/>
                      <a:pt x="119689" y="35897"/>
                    </a:cubicBezTo>
                    <a:cubicBezTo>
                      <a:pt x="119627" y="34358"/>
                      <a:pt x="119503" y="32307"/>
                      <a:pt x="119441" y="30769"/>
                    </a:cubicBezTo>
                    <a:cubicBezTo>
                      <a:pt x="119317" y="29230"/>
                      <a:pt x="119255" y="27692"/>
                      <a:pt x="119131" y="26153"/>
                    </a:cubicBezTo>
                    <a:cubicBezTo>
                      <a:pt x="119069" y="25128"/>
                      <a:pt x="118945" y="23589"/>
                      <a:pt x="118883" y="22564"/>
                    </a:cubicBezTo>
                    <a:cubicBezTo>
                      <a:pt x="118759" y="21025"/>
                      <a:pt x="118572" y="20000"/>
                      <a:pt x="118448" y="18461"/>
                    </a:cubicBezTo>
                    <a:cubicBezTo>
                      <a:pt x="118324" y="16923"/>
                      <a:pt x="118200" y="15897"/>
                      <a:pt x="118076" y="14358"/>
                    </a:cubicBezTo>
                    <a:cubicBezTo>
                      <a:pt x="117952" y="13333"/>
                      <a:pt x="117766" y="12307"/>
                      <a:pt x="117642" y="11282"/>
                    </a:cubicBezTo>
                    <a:lnTo>
                      <a:pt x="117083" y="8205"/>
                    </a:lnTo>
                    <a:cubicBezTo>
                      <a:pt x="116959" y="7692"/>
                      <a:pt x="116773" y="6666"/>
                      <a:pt x="116649" y="6153"/>
                    </a:cubicBezTo>
                    <a:cubicBezTo>
                      <a:pt x="116463" y="5128"/>
                      <a:pt x="116215" y="4615"/>
                      <a:pt x="116028" y="3589"/>
                    </a:cubicBezTo>
                    <a:lnTo>
                      <a:pt x="115470" y="2051"/>
                    </a:lnTo>
                    <a:cubicBezTo>
                      <a:pt x="115284" y="1538"/>
                      <a:pt x="115036" y="1538"/>
                      <a:pt x="114850" y="1025"/>
                    </a:cubicBezTo>
                    <a:cubicBezTo>
                      <a:pt x="114601" y="512"/>
                      <a:pt x="114415" y="512"/>
                      <a:pt x="114167" y="0"/>
                    </a:cubicBezTo>
                    <a:lnTo>
                      <a:pt x="113547" y="0"/>
                    </a:lnTo>
                    <a:lnTo>
                      <a:pt x="113547" y="0"/>
                    </a:lnTo>
                    <a:close/>
                  </a:path>
                </a:pathLst>
              </a:custGeom>
              <a:solidFill>
                <a:schemeClr val="bg1">
                  <a:lumMod val="85000"/>
                </a:schemeClr>
              </a:solidFill>
              <a:ln>
                <a:noFill/>
              </a:ln>
            </p:spPr>
            <p:txBody>
              <a:bodyPr anchor="ctr"/>
              <a:lstStyle/>
              <a:p>
                <a:pPr algn="ctr"/>
                <a:endParaRPr/>
              </a:p>
            </p:txBody>
          </p:sp>
          <p:sp>
            <p:nvSpPr>
              <p:cNvPr id="36" name="任意多边形: 形状 35"/>
              <p:cNvSpPr/>
              <p:nvPr/>
            </p:nvSpPr>
            <p:spPr>
              <a:xfrm>
                <a:off x="4257135" y="3082524"/>
                <a:ext cx="659788" cy="853001"/>
              </a:xfrm>
              <a:custGeom>
                <a:avLst/>
                <a:gdLst/>
                <a:ahLst/>
                <a:cxnLst/>
                <a:rect l="0" t="0" r="0" b="0"/>
                <a:pathLst>
                  <a:path w="120000" h="120000" extrusionOk="0">
                    <a:moveTo>
                      <a:pt x="25875" y="120000"/>
                    </a:moveTo>
                    <a:lnTo>
                      <a:pt x="25875" y="89194"/>
                    </a:lnTo>
                    <a:lnTo>
                      <a:pt x="25875" y="89194"/>
                    </a:lnTo>
                    <a:lnTo>
                      <a:pt x="25701" y="73825"/>
                    </a:lnTo>
                    <a:lnTo>
                      <a:pt x="25528" y="66174"/>
                    </a:lnTo>
                    <a:lnTo>
                      <a:pt x="25180" y="58456"/>
                    </a:lnTo>
                    <a:lnTo>
                      <a:pt x="25180" y="58456"/>
                    </a:lnTo>
                    <a:lnTo>
                      <a:pt x="24833" y="50872"/>
                    </a:lnTo>
                    <a:lnTo>
                      <a:pt x="24573" y="47046"/>
                    </a:lnTo>
                    <a:lnTo>
                      <a:pt x="24138" y="43221"/>
                    </a:lnTo>
                    <a:lnTo>
                      <a:pt x="23791" y="39395"/>
                    </a:lnTo>
                    <a:lnTo>
                      <a:pt x="23270" y="35570"/>
                    </a:lnTo>
                    <a:lnTo>
                      <a:pt x="22836" y="31812"/>
                    </a:lnTo>
                    <a:lnTo>
                      <a:pt x="22141" y="28053"/>
                    </a:lnTo>
                    <a:lnTo>
                      <a:pt x="22141" y="28053"/>
                    </a:lnTo>
                    <a:lnTo>
                      <a:pt x="21360" y="24295"/>
                    </a:lnTo>
                    <a:lnTo>
                      <a:pt x="20405" y="20604"/>
                    </a:lnTo>
                    <a:lnTo>
                      <a:pt x="19971" y="18724"/>
                    </a:lnTo>
                    <a:lnTo>
                      <a:pt x="19363" y="16979"/>
                    </a:lnTo>
                    <a:lnTo>
                      <a:pt x="18668" y="15100"/>
                    </a:lnTo>
                    <a:lnTo>
                      <a:pt x="18060" y="13422"/>
                    </a:lnTo>
                    <a:lnTo>
                      <a:pt x="18060" y="13422"/>
                    </a:lnTo>
                    <a:lnTo>
                      <a:pt x="17279" y="11677"/>
                    </a:lnTo>
                    <a:lnTo>
                      <a:pt x="16410" y="10067"/>
                    </a:lnTo>
                    <a:lnTo>
                      <a:pt x="15369" y="8389"/>
                    </a:lnTo>
                    <a:lnTo>
                      <a:pt x="14761" y="7651"/>
                    </a:lnTo>
                    <a:lnTo>
                      <a:pt x="14240" y="6979"/>
                    </a:lnTo>
                    <a:lnTo>
                      <a:pt x="14240" y="6979"/>
                    </a:lnTo>
                    <a:lnTo>
                      <a:pt x="13545" y="6375"/>
                    </a:lnTo>
                    <a:lnTo>
                      <a:pt x="12937" y="5771"/>
                    </a:lnTo>
                    <a:lnTo>
                      <a:pt x="12243" y="5302"/>
                    </a:lnTo>
                    <a:lnTo>
                      <a:pt x="11548" y="4899"/>
                    </a:lnTo>
                    <a:lnTo>
                      <a:pt x="10767" y="4563"/>
                    </a:lnTo>
                    <a:lnTo>
                      <a:pt x="9985" y="4362"/>
                    </a:lnTo>
                    <a:lnTo>
                      <a:pt x="9204" y="4295"/>
                    </a:lnTo>
                    <a:lnTo>
                      <a:pt x="8509" y="4295"/>
                    </a:lnTo>
                    <a:lnTo>
                      <a:pt x="8248" y="4295"/>
                    </a:lnTo>
                    <a:lnTo>
                      <a:pt x="8248" y="4295"/>
                    </a:lnTo>
                    <a:lnTo>
                      <a:pt x="7641" y="4362"/>
                    </a:lnTo>
                    <a:lnTo>
                      <a:pt x="7033" y="4496"/>
                    </a:lnTo>
                    <a:lnTo>
                      <a:pt x="6512" y="4630"/>
                    </a:lnTo>
                    <a:lnTo>
                      <a:pt x="6078" y="4966"/>
                    </a:lnTo>
                    <a:lnTo>
                      <a:pt x="6078" y="4966"/>
                    </a:lnTo>
                    <a:lnTo>
                      <a:pt x="5904" y="5167"/>
                    </a:lnTo>
                    <a:lnTo>
                      <a:pt x="5730" y="5436"/>
                    </a:lnTo>
                    <a:lnTo>
                      <a:pt x="5643" y="5906"/>
                    </a:lnTo>
                    <a:lnTo>
                      <a:pt x="5643" y="6510"/>
                    </a:lnTo>
                    <a:lnTo>
                      <a:pt x="5643" y="6510"/>
                    </a:lnTo>
                    <a:lnTo>
                      <a:pt x="5730" y="7114"/>
                    </a:lnTo>
                    <a:lnTo>
                      <a:pt x="5817" y="7718"/>
                    </a:lnTo>
                    <a:lnTo>
                      <a:pt x="6078" y="8255"/>
                    </a:lnTo>
                    <a:lnTo>
                      <a:pt x="6512" y="8859"/>
                    </a:lnTo>
                    <a:lnTo>
                      <a:pt x="6859" y="9395"/>
                    </a:lnTo>
                    <a:lnTo>
                      <a:pt x="7467" y="9798"/>
                    </a:lnTo>
                    <a:lnTo>
                      <a:pt x="7988" y="10335"/>
                    </a:lnTo>
                    <a:lnTo>
                      <a:pt x="8683" y="10805"/>
                    </a:lnTo>
                    <a:lnTo>
                      <a:pt x="8683" y="10805"/>
                    </a:lnTo>
                    <a:lnTo>
                      <a:pt x="10332" y="11543"/>
                    </a:lnTo>
                    <a:lnTo>
                      <a:pt x="11982" y="12147"/>
                    </a:lnTo>
                    <a:lnTo>
                      <a:pt x="13892" y="12751"/>
                    </a:lnTo>
                    <a:lnTo>
                      <a:pt x="15803" y="13288"/>
                    </a:lnTo>
                    <a:lnTo>
                      <a:pt x="17973" y="13758"/>
                    </a:lnTo>
                    <a:lnTo>
                      <a:pt x="20057" y="14093"/>
                    </a:lnTo>
                    <a:lnTo>
                      <a:pt x="22141" y="14362"/>
                    </a:lnTo>
                    <a:lnTo>
                      <a:pt x="24225" y="14630"/>
                    </a:lnTo>
                    <a:lnTo>
                      <a:pt x="24225" y="14630"/>
                    </a:lnTo>
                    <a:lnTo>
                      <a:pt x="28654" y="15033"/>
                    </a:lnTo>
                    <a:lnTo>
                      <a:pt x="33082" y="15369"/>
                    </a:lnTo>
                    <a:lnTo>
                      <a:pt x="37424" y="15570"/>
                    </a:lnTo>
                    <a:lnTo>
                      <a:pt x="41852" y="15637"/>
                    </a:lnTo>
                    <a:lnTo>
                      <a:pt x="50795" y="15704"/>
                    </a:lnTo>
                    <a:lnTo>
                      <a:pt x="55224" y="15704"/>
                    </a:lnTo>
                    <a:lnTo>
                      <a:pt x="59913" y="15838"/>
                    </a:lnTo>
                    <a:lnTo>
                      <a:pt x="59913" y="15838"/>
                    </a:lnTo>
                    <a:lnTo>
                      <a:pt x="64254" y="15973"/>
                    </a:lnTo>
                    <a:lnTo>
                      <a:pt x="68769" y="16040"/>
                    </a:lnTo>
                    <a:lnTo>
                      <a:pt x="73198" y="16040"/>
                    </a:lnTo>
                    <a:lnTo>
                      <a:pt x="77539" y="15838"/>
                    </a:lnTo>
                    <a:lnTo>
                      <a:pt x="82054" y="15704"/>
                    </a:lnTo>
                    <a:lnTo>
                      <a:pt x="86483" y="15436"/>
                    </a:lnTo>
                    <a:lnTo>
                      <a:pt x="90738" y="15033"/>
                    </a:lnTo>
                    <a:lnTo>
                      <a:pt x="95166" y="14563"/>
                    </a:lnTo>
                    <a:lnTo>
                      <a:pt x="95166" y="14563"/>
                    </a:lnTo>
                    <a:lnTo>
                      <a:pt x="99334" y="13892"/>
                    </a:lnTo>
                    <a:lnTo>
                      <a:pt x="101505" y="13489"/>
                    </a:lnTo>
                    <a:lnTo>
                      <a:pt x="103502" y="13087"/>
                    </a:lnTo>
                    <a:lnTo>
                      <a:pt x="105499" y="12550"/>
                    </a:lnTo>
                    <a:lnTo>
                      <a:pt x="107409" y="11879"/>
                    </a:lnTo>
                    <a:lnTo>
                      <a:pt x="109232" y="11208"/>
                    </a:lnTo>
                    <a:lnTo>
                      <a:pt x="110795" y="10469"/>
                    </a:lnTo>
                    <a:lnTo>
                      <a:pt x="110795" y="10469"/>
                    </a:lnTo>
                    <a:lnTo>
                      <a:pt x="111577" y="10067"/>
                    </a:lnTo>
                    <a:lnTo>
                      <a:pt x="112272" y="9597"/>
                    </a:lnTo>
                    <a:lnTo>
                      <a:pt x="112879" y="9060"/>
                    </a:lnTo>
                    <a:lnTo>
                      <a:pt x="113400" y="8590"/>
                    </a:lnTo>
                    <a:lnTo>
                      <a:pt x="113835" y="8120"/>
                    </a:lnTo>
                    <a:lnTo>
                      <a:pt x="114095" y="7516"/>
                    </a:lnTo>
                    <a:lnTo>
                      <a:pt x="114269" y="6979"/>
                    </a:lnTo>
                    <a:lnTo>
                      <a:pt x="114356" y="6510"/>
                    </a:lnTo>
                    <a:lnTo>
                      <a:pt x="114356" y="6510"/>
                    </a:lnTo>
                    <a:lnTo>
                      <a:pt x="114356" y="5906"/>
                    </a:lnTo>
                    <a:lnTo>
                      <a:pt x="114269" y="5436"/>
                    </a:lnTo>
                    <a:lnTo>
                      <a:pt x="114095" y="5167"/>
                    </a:lnTo>
                    <a:lnTo>
                      <a:pt x="113921" y="4966"/>
                    </a:lnTo>
                    <a:lnTo>
                      <a:pt x="113921" y="4966"/>
                    </a:lnTo>
                    <a:lnTo>
                      <a:pt x="113487" y="4630"/>
                    </a:lnTo>
                    <a:lnTo>
                      <a:pt x="112966" y="4496"/>
                    </a:lnTo>
                    <a:lnTo>
                      <a:pt x="112358" y="4362"/>
                    </a:lnTo>
                    <a:lnTo>
                      <a:pt x="111751" y="4295"/>
                    </a:lnTo>
                    <a:lnTo>
                      <a:pt x="111490" y="4295"/>
                    </a:lnTo>
                    <a:lnTo>
                      <a:pt x="111490" y="4295"/>
                    </a:lnTo>
                    <a:lnTo>
                      <a:pt x="110709" y="4295"/>
                    </a:lnTo>
                    <a:lnTo>
                      <a:pt x="110014" y="4362"/>
                    </a:lnTo>
                    <a:lnTo>
                      <a:pt x="109232" y="4563"/>
                    </a:lnTo>
                    <a:lnTo>
                      <a:pt x="108451" y="4899"/>
                    </a:lnTo>
                    <a:lnTo>
                      <a:pt x="107756" y="5302"/>
                    </a:lnTo>
                    <a:lnTo>
                      <a:pt x="107149" y="5771"/>
                    </a:lnTo>
                    <a:lnTo>
                      <a:pt x="106454" y="6375"/>
                    </a:lnTo>
                    <a:lnTo>
                      <a:pt x="105759" y="6979"/>
                    </a:lnTo>
                    <a:lnTo>
                      <a:pt x="105759" y="6979"/>
                    </a:lnTo>
                    <a:lnTo>
                      <a:pt x="105238" y="7651"/>
                    </a:lnTo>
                    <a:lnTo>
                      <a:pt x="104630" y="8389"/>
                    </a:lnTo>
                    <a:lnTo>
                      <a:pt x="103675" y="10067"/>
                    </a:lnTo>
                    <a:lnTo>
                      <a:pt x="102720" y="11677"/>
                    </a:lnTo>
                    <a:lnTo>
                      <a:pt x="101939" y="13422"/>
                    </a:lnTo>
                    <a:lnTo>
                      <a:pt x="101939" y="13422"/>
                    </a:lnTo>
                    <a:lnTo>
                      <a:pt x="101244" y="15100"/>
                    </a:lnTo>
                    <a:lnTo>
                      <a:pt x="100636" y="16979"/>
                    </a:lnTo>
                    <a:lnTo>
                      <a:pt x="100028" y="18724"/>
                    </a:lnTo>
                    <a:lnTo>
                      <a:pt x="99594" y="20604"/>
                    </a:lnTo>
                    <a:lnTo>
                      <a:pt x="98639" y="24295"/>
                    </a:lnTo>
                    <a:lnTo>
                      <a:pt x="97858" y="28053"/>
                    </a:lnTo>
                    <a:lnTo>
                      <a:pt x="97858" y="28053"/>
                    </a:lnTo>
                    <a:lnTo>
                      <a:pt x="97250" y="31812"/>
                    </a:lnTo>
                    <a:lnTo>
                      <a:pt x="96729" y="35570"/>
                    </a:lnTo>
                    <a:lnTo>
                      <a:pt x="96208" y="39395"/>
                    </a:lnTo>
                    <a:lnTo>
                      <a:pt x="95861" y="43221"/>
                    </a:lnTo>
                    <a:lnTo>
                      <a:pt x="95513" y="47046"/>
                    </a:lnTo>
                    <a:lnTo>
                      <a:pt x="95253" y="50872"/>
                    </a:lnTo>
                    <a:lnTo>
                      <a:pt x="94819" y="58456"/>
                    </a:lnTo>
                    <a:lnTo>
                      <a:pt x="94819" y="58456"/>
                    </a:lnTo>
                    <a:lnTo>
                      <a:pt x="94471" y="66174"/>
                    </a:lnTo>
                    <a:lnTo>
                      <a:pt x="94298" y="73825"/>
                    </a:lnTo>
                    <a:lnTo>
                      <a:pt x="94124" y="89194"/>
                    </a:lnTo>
                    <a:lnTo>
                      <a:pt x="94124" y="120000"/>
                    </a:lnTo>
                    <a:lnTo>
                      <a:pt x="94124" y="120000"/>
                    </a:lnTo>
                    <a:lnTo>
                      <a:pt x="92995" y="104630"/>
                    </a:lnTo>
                    <a:lnTo>
                      <a:pt x="92474" y="96979"/>
                    </a:lnTo>
                    <a:lnTo>
                      <a:pt x="92040" y="89261"/>
                    </a:lnTo>
                    <a:lnTo>
                      <a:pt x="91606" y="81543"/>
                    </a:lnTo>
                    <a:lnTo>
                      <a:pt x="91345" y="73825"/>
                    </a:lnTo>
                    <a:lnTo>
                      <a:pt x="91172" y="66174"/>
                    </a:lnTo>
                    <a:lnTo>
                      <a:pt x="91172" y="58456"/>
                    </a:lnTo>
                    <a:lnTo>
                      <a:pt x="91172" y="58456"/>
                    </a:lnTo>
                    <a:lnTo>
                      <a:pt x="91259" y="50738"/>
                    </a:lnTo>
                    <a:lnTo>
                      <a:pt x="91432" y="46912"/>
                    </a:lnTo>
                    <a:lnTo>
                      <a:pt x="91606" y="43020"/>
                    </a:lnTo>
                    <a:lnTo>
                      <a:pt x="91780" y="39194"/>
                    </a:lnTo>
                    <a:lnTo>
                      <a:pt x="92214" y="35302"/>
                    </a:lnTo>
                    <a:lnTo>
                      <a:pt x="92561" y="31476"/>
                    </a:lnTo>
                    <a:lnTo>
                      <a:pt x="93082" y="27583"/>
                    </a:lnTo>
                    <a:lnTo>
                      <a:pt x="93082" y="27583"/>
                    </a:lnTo>
                    <a:lnTo>
                      <a:pt x="93690" y="23691"/>
                    </a:lnTo>
                    <a:lnTo>
                      <a:pt x="94471" y="19865"/>
                    </a:lnTo>
                    <a:lnTo>
                      <a:pt x="94992" y="17919"/>
                    </a:lnTo>
                    <a:lnTo>
                      <a:pt x="95513" y="16040"/>
                    </a:lnTo>
                    <a:lnTo>
                      <a:pt x="96208" y="14093"/>
                    </a:lnTo>
                    <a:lnTo>
                      <a:pt x="96903" y="12147"/>
                    </a:lnTo>
                    <a:lnTo>
                      <a:pt x="96903" y="12147"/>
                    </a:lnTo>
                    <a:lnTo>
                      <a:pt x="97771" y="10268"/>
                    </a:lnTo>
                    <a:lnTo>
                      <a:pt x="98726" y="8322"/>
                    </a:lnTo>
                    <a:lnTo>
                      <a:pt x="99247" y="7382"/>
                    </a:lnTo>
                    <a:lnTo>
                      <a:pt x="99855" y="6510"/>
                    </a:lnTo>
                    <a:lnTo>
                      <a:pt x="100549" y="5503"/>
                    </a:lnTo>
                    <a:lnTo>
                      <a:pt x="101244" y="4630"/>
                    </a:lnTo>
                    <a:lnTo>
                      <a:pt x="101244" y="4630"/>
                    </a:lnTo>
                    <a:lnTo>
                      <a:pt x="102112" y="3691"/>
                    </a:lnTo>
                    <a:lnTo>
                      <a:pt x="103154" y="2885"/>
                    </a:lnTo>
                    <a:lnTo>
                      <a:pt x="104283" y="2080"/>
                    </a:lnTo>
                    <a:lnTo>
                      <a:pt x="105586" y="1342"/>
                    </a:lnTo>
                    <a:lnTo>
                      <a:pt x="105586" y="1342"/>
                    </a:lnTo>
                    <a:lnTo>
                      <a:pt x="106280" y="939"/>
                    </a:lnTo>
                    <a:lnTo>
                      <a:pt x="106975" y="738"/>
                    </a:lnTo>
                    <a:lnTo>
                      <a:pt x="107756" y="469"/>
                    </a:lnTo>
                    <a:lnTo>
                      <a:pt x="108538" y="268"/>
                    </a:lnTo>
                    <a:lnTo>
                      <a:pt x="109406" y="134"/>
                    </a:lnTo>
                    <a:lnTo>
                      <a:pt x="110274" y="67"/>
                    </a:lnTo>
                    <a:lnTo>
                      <a:pt x="111143" y="0"/>
                    </a:lnTo>
                    <a:lnTo>
                      <a:pt x="112011" y="0"/>
                    </a:lnTo>
                    <a:lnTo>
                      <a:pt x="111664" y="0"/>
                    </a:lnTo>
                    <a:lnTo>
                      <a:pt x="111664" y="0"/>
                    </a:lnTo>
                    <a:lnTo>
                      <a:pt x="113314" y="134"/>
                    </a:lnTo>
                    <a:lnTo>
                      <a:pt x="114182" y="268"/>
                    </a:lnTo>
                    <a:lnTo>
                      <a:pt x="114963" y="469"/>
                    </a:lnTo>
                    <a:lnTo>
                      <a:pt x="115571" y="738"/>
                    </a:lnTo>
                    <a:lnTo>
                      <a:pt x="116353" y="1006"/>
                    </a:lnTo>
                    <a:lnTo>
                      <a:pt x="117047" y="1409"/>
                    </a:lnTo>
                    <a:lnTo>
                      <a:pt x="117829" y="1812"/>
                    </a:lnTo>
                    <a:lnTo>
                      <a:pt x="117829" y="1812"/>
                    </a:lnTo>
                    <a:lnTo>
                      <a:pt x="118350" y="2348"/>
                    </a:lnTo>
                    <a:lnTo>
                      <a:pt x="118958" y="2953"/>
                    </a:lnTo>
                    <a:lnTo>
                      <a:pt x="119305" y="3624"/>
                    </a:lnTo>
                    <a:lnTo>
                      <a:pt x="119652" y="4295"/>
                    </a:lnTo>
                    <a:lnTo>
                      <a:pt x="119826" y="4966"/>
                    </a:lnTo>
                    <a:lnTo>
                      <a:pt x="119913" y="5637"/>
                    </a:lnTo>
                    <a:lnTo>
                      <a:pt x="120000" y="6174"/>
                    </a:lnTo>
                    <a:lnTo>
                      <a:pt x="120000" y="6711"/>
                    </a:lnTo>
                    <a:lnTo>
                      <a:pt x="120000" y="6711"/>
                    </a:lnTo>
                    <a:lnTo>
                      <a:pt x="119913" y="7315"/>
                    </a:lnTo>
                    <a:lnTo>
                      <a:pt x="119826" y="7919"/>
                    </a:lnTo>
                    <a:lnTo>
                      <a:pt x="119652" y="8456"/>
                    </a:lnTo>
                    <a:lnTo>
                      <a:pt x="119305" y="8993"/>
                    </a:lnTo>
                    <a:lnTo>
                      <a:pt x="118784" y="10134"/>
                    </a:lnTo>
                    <a:lnTo>
                      <a:pt x="118002" y="11073"/>
                    </a:lnTo>
                    <a:lnTo>
                      <a:pt x="117134" y="11946"/>
                    </a:lnTo>
                    <a:lnTo>
                      <a:pt x="116179" y="12751"/>
                    </a:lnTo>
                    <a:lnTo>
                      <a:pt x="115137" y="13422"/>
                    </a:lnTo>
                    <a:lnTo>
                      <a:pt x="114182" y="14026"/>
                    </a:lnTo>
                    <a:lnTo>
                      <a:pt x="114182" y="14026"/>
                    </a:lnTo>
                    <a:lnTo>
                      <a:pt x="112011" y="15033"/>
                    </a:lnTo>
                    <a:lnTo>
                      <a:pt x="109753" y="15973"/>
                    </a:lnTo>
                    <a:lnTo>
                      <a:pt x="107496" y="16711"/>
                    </a:lnTo>
                    <a:lnTo>
                      <a:pt x="105325" y="17248"/>
                    </a:lnTo>
                    <a:lnTo>
                      <a:pt x="102981" y="17785"/>
                    </a:lnTo>
                    <a:lnTo>
                      <a:pt x="100723" y="18255"/>
                    </a:lnTo>
                    <a:lnTo>
                      <a:pt x="96121" y="19060"/>
                    </a:lnTo>
                    <a:lnTo>
                      <a:pt x="96121" y="19060"/>
                    </a:lnTo>
                    <a:lnTo>
                      <a:pt x="91606" y="19530"/>
                    </a:lnTo>
                    <a:lnTo>
                      <a:pt x="87004" y="20000"/>
                    </a:lnTo>
                    <a:lnTo>
                      <a:pt x="82489" y="20335"/>
                    </a:lnTo>
                    <a:lnTo>
                      <a:pt x="77887" y="20536"/>
                    </a:lnTo>
                    <a:lnTo>
                      <a:pt x="73285" y="20671"/>
                    </a:lnTo>
                    <a:lnTo>
                      <a:pt x="68769" y="20738"/>
                    </a:lnTo>
                    <a:lnTo>
                      <a:pt x="64167" y="20738"/>
                    </a:lnTo>
                    <a:lnTo>
                      <a:pt x="59652" y="20671"/>
                    </a:lnTo>
                    <a:lnTo>
                      <a:pt x="59652" y="20671"/>
                    </a:lnTo>
                    <a:lnTo>
                      <a:pt x="55311" y="20536"/>
                    </a:lnTo>
                    <a:lnTo>
                      <a:pt x="50709" y="20536"/>
                    </a:lnTo>
                    <a:lnTo>
                      <a:pt x="41678" y="20402"/>
                    </a:lnTo>
                    <a:lnTo>
                      <a:pt x="41678" y="20402"/>
                    </a:lnTo>
                    <a:lnTo>
                      <a:pt x="37163" y="20201"/>
                    </a:lnTo>
                    <a:lnTo>
                      <a:pt x="32561" y="19932"/>
                    </a:lnTo>
                    <a:lnTo>
                      <a:pt x="27959" y="19664"/>
                    </a:lnTo>
                    <a:lnTo>
                      <a:pt x="23357" y="19127"/>
                    </a:lnTo>
                    <a:lnTo>
                      <a:pt x="23357" y="19127"/>
                    </a:lnTo>
                    <a:lnTo>
                      <a:pt x="21099" y="18791"/>
                    </a:lnTo>
                    <a:lnTo>
                      <a:pt x="18842" y="18456"/>
                    </a:lnTo>
                    <a:lnTo>
                      <a:pt x="16497" y="18053"/>
                    </a:lnTo>
                    <a:lnTo>
                      <a:pt x="14240" y="17583"/>
                    </a:lnTo>
                    <a:lnTo>
                      <a:pt x="14240" y="17583"/>
                    </a:lnTo>
                    <a:lnTo>
                      <a:pt x="11895" y="16979"/>
                    </a:lnTo>
                    <a:lnTo>
                      <a:pt x="9638" y="16241"/>
                    </a:lnTo>
                    <a:lnTo>
                      <a:pt x="8509" y="15771"/>
                    </a:lnTo>
                    <a:lnTo>
                      <a:pt x="7467" y="15369"/>
                    </a:lnTo>
                    <a:lnTo>
                      <a:pt x="6251" y="14832"/>
                    </a:lnTo>
                    <a:lnTo>
                      <a:pt x="5209" y="14228"/>
                    </a:lnTo>
                    <a:lnTo>
                      <a:pt x="5209" y="14228"/>
                    </a:lnTo>
                    <a:lnTo>
                      <a:pt x="4167" y="13557"/>
                    </a:lnTo>
                    <a:lnTo>
                      <a:pt x="3212" y="12751"/>
                    </a:lnTo>
                    <a:lnTo>
                      <a:pt x="2257" y="11879"/>
                    </a:lnTo>
                    <a:lnTo>
                      <a:pt x="1476" y="10939"/>
                    </a:lnTo>
                    <a:lnTo>
                      <a:pt x="955" y="9932"/>
                    </a:lnTo>
                    <a:lnTo>
                      <a:pt x="434" y="8859"/>
                    </a:lnTo>
                    <a:lnTo>
                      <a:pt x="173" y="7852"/>
                    </a:lnTo>
                    <a:lnTo>
                      <a:pt x="0" y="6711"/>
                    </a:lnTo>
                    <a:lnTo>
                      <a:pt x="0" y="6711"/>
                    </a:lnTo>
                    <a:lnTo>
                      <a:pt x="0" y="6107"/>
                    </a:lnTo>
                    <a:lnTo>
                      <a:pt x="86" y="5503"/>
                    </a:lnTo>
                    <a:lnTo>
                      <a:pt x="173" y="4899"/>
                    </a:lnTo>
                    <a:lnTo>
                      <a:pt x="347" y="4295"/>
                    </a:lnTo>
                    <a:lnTo>
                      <a:pt x="607" y="3624"/>
                    </a:lnTo>
                    <a:lnTo>
                      <a:pt x="1128" y="3020"/>
                    </a:lnTo>
                    <a:lnTo>
                      <a:pt x="1562" y="2416"/>
                    </a:lnTo>
                    <a:lnTo>
                      <a:pt x="2170" y="1812"/>
                    </a:lnTo>
                    <a:lnTo>
                      <a:pt x="2170" y="1812"/>
                    </a:lnTo>
                    <a:lnTo>
                      <a:pt x="2952" y="1409"/>
                    </a:lnTo>
                    <a:lnTo>
                      <a:pt x="3646" y="1006"/>
                    </a:lnTo>
                    <a:lnTo>
                      <a:pt x="4341" y="738"/>
                    </a:lnTo>
                    <a:lnTo>
                      <a:pt x="5036" y="469"/>
                    </a:lnTo>
                    <a:lnTo>
                      <a:pt x="5817" y="268"/>
                    </a:lnTo>
                    <a:lnTo>
                      <a:pt x="6685" y="134"/>
                    </a:lnTo>
                    <a:lnTo>
                      <a:pt x="8248" y="0"/>
                    </a:lnTo>
                    <a:lnTo>
                      <a:pt x="7988" y="0"/>
                    </a:lnTo>
                    <a:lnTo>
                      <a:pt x="7988" y="0"/>
                    </a:lnTo>
                    <a:lnTo>
                      <a:pt x="8856" y="0"/>
                    </a:lnTo>
                    <a:lnTo>
                      <a:pt x="9725" y="67"/>
                    </a:lnTo>
                    <a:lnTo>
                      <a:pt x="10593" y="134"/>
                    </a:lnTo>
                    <a:lnTo>
                      <a:pt x="11461" y="268"/>
                    </a:lnTo>
                    <a:lnTo>
                      <a:pt x="12243" y="469"/>
                    </a:lnTo>
                    <a:lnTo>
                      <a:pt x="12937" y="738"/>
                    </a:lnTo>
                    <a:lnTo>
                      <a:pt x="13719" y="1006"/>
                    </a:lnTo>
                    <a:lnTo>
                      <a:pt x="14413" y="1342"/>
                    </a:lnTo>
                    <a:lnTo>
                      <a:pt x="14413" y="1342"/>
                    </a:lnTo>
                    <a:lnTo>
                      <a:pt x="15716" y="2080"/>
                    </a:lnTo>
                    <a:lnTo>
                      <a:pt x="16758" y="2885"/>
                    </a:lnTo>
                    <a:lnTo>
                      <a:pt x="17887" y="3758"/>
                    </a:lnTo>
                    <a:lnTo>
                      <a:pt x="18668" y="4630"/>
                    </a:lnTo>
                    <a:lnTo>
                      <a:pt x="18668" y="4630"/>
                    </a:lnTo>
                    <a:lnTo>
                      <a:pt x="19450" y="5503"/>
                    </a:lnTo>
                    <a:lnTo>
                      <a:pt x="20144" y="6510"/>
                    </a:lnTo>
                    <a:lnTo>
                      <a:pt x="20752" y="7382"/>
                    </a:lnTo>
                    <a:lnTo>
                      <a:pt x="21273" y="8322"/>
                    </a:lnTo>
                    <a:lnTo>
                      <a:pt x="22228" y="10268"/>
                    </a:lnTo>
                    <a:lnTo>
                      <a:pt x="23096" y="12147"/>
                    </a:lnTo>
                    <a:lnTo>
                      <a:pt x="23096" y="12147"/>
                    </a:lnTo>
                    <a:lnTo>
                      <a:pt x="23791" y="14093"/>
                    </a:lnTo>
                    <a:lnTo>
                      <a:pt x="24399" y="16040"/>
                    </a:lnTo>
                    <a:lnTo>
                      <a:pt x="24920" y="17919"/>
                    </a:lnTo>
                    <a:lnTo>
                      <a:pt x="25354" y="19865"/>
                    </a:lnTo>
                    <a:lnTo>
                      <a:pt x="26222" y="23691"/>
                    </a:lnTo>
                    <a:lnTo>
                      <a:pt x="26830" y="27583"/>
                    </a:lnTo>
                    <a:lnTo>
                      <a:pt x="26830" y="27583"/>
                    </a:lnTo>
                    <a:lnTo>
                      <a:pt x="27438" y="31476"/>
                    </a:lnTo>
                    <a:lnTo>
                      <a:pt x="27785" y="35302"/>
                    </a:lnTo>
                    <a:lnTo>
                      <a:pt x="28133" y="39194"/>
                    </a:lnTo>
                    <a:lnTo>
                      <a:pt x="28393" y="43020"/>
                    </a:lnTo>
                    <a:lnTo>
                      <a:pt x="28567" y="46912"/>
                    </a:lnTo>
                    <a:lnTo>
                      <a:pt x="28740" y="50738"/>
                    </a:lnTo>
                    <a:lnTo>
                      <a:pt x="28827" y="58456"/>
                    </a:lnTo>
                    <a:lnTo>
                      <a:pt x="28827" y="58456"/>
                    </a:lnTo>
                    <a:lnTo>
                      <a:pt x="28827" y="66174"/>
                    </a:lnTo>
                    <a:lnTo>
                      <a:pt x="28654" y="73825"/>
                    </a:lnTo>
                    <a:lnTo>
                      <a:pt x="28393" y="81543"/>
                    </a:lnTo>
                    <a:lnTo>
                      <a:pt x="27959" y="89261"/>
                    </a:lnTo>
                    <a:lnTo>
                      <a:pt x="27525" y="96979"/>
                    </a:lnTo>
                    <a:lnTo>
                      <a:pt x="27004" y="104630"/>
                    </a:lnTo>
                    <a:lnTo>
                      <a:pt x="25875" y="120000"/>
                    </a:lnTo>
                    <a:close/>
                  </a:path>
                </a:pathLst>
              </a:custGeom>
              <a:solidFill>
                <a:schemeClr val="lt1"/>
              </a:solidFill>
              <a:ln>
                <a:noFill/>
              </a:ln>
            </p:spPr>
            <p:txBody>
              <a:bodyPr anchor="ctr"/>
              <a:lstStyle/>
              <a:p>
                <a:pPr algn="ctr"/>
                <a:endParaRPr/>
              </a:p>
            </p:txBody>
          </p:sp>
          <p:sp>
            <p:nvSpPr>
              <p:cNvPr id="37" name="任意多边形: 形状 36"/>
              <p:cNvSpPr/>
              <p:nvPr/>
            </p:nvSpPr>
            <p:spPr>
              <a:xfrm>
                <a:off x="4171639" y="4317503"/>
                <a:ext cx="803585" cy="111633"/>
              </a:xfrm>
              <a:custGeom>
                <a:avLst/>
                <a:gdLst/>
                <a:ahLst/>
                <a:cxnLst/>
                <a:rect l="0" t="0" r="0" b="0"/>
                <a:pathLst>
                  <a:path w="120000" h="120000" extrusionOk="0">
                    <a:moveTo>
                      <a:pt x="113547" y="0"/>
                    </a:moveTo>
                    <a:lnTo>
                      <a:pt x="59565" y="7692"/>
                    </a:lnTo>
                    <a:lnTo>
                      <a:pt x="59565" y="7692"/>
                    </a:lnTo>
                    <a:lnTo>
                      <a:pt x="6266" y="14871"/>
                    </a:lnTo>
                    <a:lnTo>
                      <a:pt x="6266" y="14871"/>
                    </a:lnTo>
                    <a:cubicBezTo>
                      <a:pt x="6018" y="14871"/>
                      <a:pt x="5832" y="15384"/>
                      <a:pt x="5584" y="15384"/>
                    </a:cubicBezTo>
                    <a:cubicBezTo>
                      <a:pt x="5398" y="15897"/>
                      <a:pt x="5149" y="16410"/>
                      <a:pt x="4963" y="16923"/>
                    </a:cubicBezTo>
                    <a:cubicBezTo>
                      <a:pt x="4777" y="17435"/>
                      <a:pt x="4529" y="17435"/>
                      <a:pt x="4343" y="17948"/>
                    </a:cubicBezTo>
                    <a:lnTo>
                      <a:pt x="3784" y="19487"/>
                    </a:lnTo>
                    <a:cubicBezTo>
                      <a:pt x="3598" y="20000"/>
                      <a:pt x="3474" y="21025"/>
                      <a:pt x="3288" y="21538"/>
                    </a:cubicBezTo>
                    <a:lnTo>
                      <a:pt x="2730" y="24615"/>
                    </a:lnTo>
                    <a:cubicBezTo>
                      <a:pt x="2543" y="25641"/>
                      <a:pt x="2419" y="27179"/>
                      <a:pt x="2233" y="28205"/>
                    </a:cubicBezTo>
                    <a:cubicBezTo>
                      <a:pt x="2047" y="29230"/>
                      <a:pt x="1923" y="30256"/>
                      <a:pt x="1737" y="31282"/>
                    </a:cubicBezTo>
                    <a:cubicBezTo>
                      <a:pt x="1613" y="32307"/>
                      <a:pt x="1551" y="33846"/>
                      <a:pt x="1427" y="34871"/>
                    </a:cubicBezTo>
                    <a:cubicBezTo>
                      <a:pt x="1302" y="36410"/>
                      <a:pt x="1116" y="37948"/>
                      <a:pt x="992" y="39487"/>
                    </a:cubicBezTo>
                    <a:cubicBezTo>
                      <a:pt x="930" y="40512"/>
                      <a:pt x="806" y="42051"/>
                      <a:pt x="744" y="43076"/>
                    </a:cubicBezTo>
                    <a:cubicBezTo>
                      <a:pt x="682" y="44615"/>
                      <a:pt x="558" y="46666"/>
                      <a:pt x="496" y="48205"/>
                    </a:cubicBezTo>
                    <a:cubicBezTo>
                      <a:pt x="434" y="49743"/>
                      <a:pt x="310" y="51282"/>
                      <a:pt x="248" y="52820"/>
                    </a:cubicBezTo>
                    <a:cubicBezTo>
                      <a:pt x="186" y="54358"/>
                      <a:pt x="186" y="56410"/>
                      <a:pt x="124" y="57948"/>
                    </a:cubicBezTo>
                    <a:cubicBezTo>
                      <a:pt x="124" y="59487"/>
                      <a:pt x="62" y="61538"/>
                      <a:pt x="62" y="63076"/>
                    </a:cubicBezTo>
                    <a:cubicBezTo>
                      <a:pt x="62" y="65128"/>
                      <a:pt x="0" y="66666"/>
                      <a:pt x="0" y="68717"/>
                    </a:cubicBezTo>
                    <a:lnTo>
                      <a:pt x="0" y="68717"/>
                    </a:lnTo>
                    <a:cubicBezTo>
                      <a:pt x="0" y="70256"/>
                      <a:pt x="62" y="72307"/>
                      <a:pt x="62" y="73846"/>
                    </a:cubicBezTo>
                    <a:cubicBezTo>
                      <a:pt x="62" y="75384"/>
                      <a:pt x="124" y="76410"/>
                      <a:pt x="124" y="77948"/>
                    </a:cubicBezTo>
                    <a:cubicBezTo>
                      <a:pt x="186" y="79487"/>
                      <a:pt x="248" y="81538"/>
                      <a:pt x="310" y="83076"/>
                    </a:cubicBezTo>
                    <a:lnTo>
                      <a:pt x="496" y="87692"/>
                    </a:lnTo>
                    <a:cubicBezTo>
                      <a:pt x="558" y="89230"/>
                      <a:pt x="682" y="90256"/>
                      <a:pt x="744" y="91794"/>
                    </a:cubicBezTo>
                    <a:cubicBezTo>
                      <a:pt x="806" y="93333"/>
                      <a:pt x="930" y="94871"/>
                      <a:pt x="992" y="96410"/>
                    </a:cubicBezTo>
                    <a:lnTo>
                      <a:pt x="1365" y="99487"/>
                    </a:lnTo>
                    <a:cubicBezTo>
                      <a:pt x="1489" y="101025"/>
                      <a:pt x="1613" y="102051"/>
                      <a:pt x="1737" y="103589"/>
                    </a:cubicBezTo>
                    <a:lnTo>
                      <a:pt x="2171" y="107179"/>
                    </a:lnTo>
                    <a:cubicBezTo>
                      <a:pt x="2295" y="108205"/>
                      <a:pt x="2481" y="108717"/>
                      <a:pt x="2605" y="109743"/>
                    </a:cubicBezTo>
                    <a:cubicBezTo>
                      <a:pt x="2730" y="110769"/>
                      <a:pt x="2916" y="111794"/>
                      <a:pt x="3040" y="112820"/>
                    </a:cubicBezTo>
                    <a:cubicBezTo>
                      <a:pt x="3226" y="113333"/>
                      <a:pt x="3412" y="114358"/>
                      <a:pt x="3598" y="114871"/>
                    </a:cubicBezTo>
                    <a:cubicBezTo>
                      <a:pt x="3784" y="115384"/>
                      <a:pt x="3908" y="115897"/>
                      <a:pt x="4095" y="116410"/>
                    </a:cubicBezTo>
                    <a:cubicBezTo>
                      <a:pt x="4281" y="116923"/>
                      <a:pt x="4467" y="117948"/>
                      <a:pt x="4653" y="118461"/>
                    </a:cubicBezTo>
                    <a:cubicBezTo>
                      <a:pt x="4839" y="118974"/>
                      <a:pt x="5087" y="118974"/>
                      <a:pt x="5274" y="119487"/>
                    </a:cubicBezTo>
                    <a:cubicBezTo>
                      <a:pt x="5460" y="119487"/>
                      <a:pt x="5708" y="120000"/>
                      <a:pt x="5894" y="120000"/>
                    </a:cubicBezTo>
                    <a:lnTo>
                      <a:pt x="5894" y="120000"/>
                    </a:lnTo>
                    <a:lnTo>
                      <a:pt x="6452" y="120000"/>
                    </a:lnTo>
                    <a:lnTo>
                      <a:pt x="58510" y="112820"/>
                    </a:lnTo>
                    <a:lnTo>
                      <a:pt x="58510" y="112820"/>
                    </a:lnTo>
                    <a:lnTo>
                      <a:pt x="113733" y="104102"/>
                    </a:lnTo>
                    <a:lnTo>
                      <a:pt x="113733" y="104102"/>
                    </a:lnTo>
                    <a:lnTo>
                      <a:pt x="114353" y="104102"/>
                    </a:lnTo>
                    <a:cubicBezTo>
                      <a:pt x="114601" y="103589"/>
                      <a:pt x="114788" y="103589"/>
                      <a:pt x="115036" y="103076"/>
                    </a:cubicBezTo>
                    <a:cubicBezTo>
                      <a:pt x="115222" y="102564"/>
                      <a:pt x="115408" y="102564"/>
                      <a:pt x="115594" y="102051"/>
                    </a:cubicBezTo>
                    <a:cubicBezTo>
                      <a:pt x="115780" y="101538"/>
                      <a:pt x="116028" y="100512"/>
                      <a:pt x="116215" y="100000"/>
                    </a:cubicBezTo>
                    <a:cubicBezTo>
                      <a:pt x="116401" y="99487"/>
                      <a:pt x="116587" y="98461"/>
                      <a:pt x="116773" y="97948"/>
                    </a:cubicBezTo>
                    <a:cubicBezTo>
                      <a:pt x="116959" y="96923"/>
                      <a:pt x="117083" y="95897"/>
                      <a:pt x="117269" y="94871"/>
                    </a:cubicBezTo>
                    <a:cubicBezTo>
                      <a:pt x="117456" y="93846"/>
                      <a:pt x="117580" y="92820"/>
                      <a:pt x="117766" y="91794"/>
                    </a:cubicBezTo>
                    <a:lnTo>
                      <a:pt x="118200" y="88205"/>
                    </a:lnTo>
                    <a:lnTo>
                      <a:pt x="118634" y="84615"/>
                    </a:lnTo>
                    <a:cubicBezTo>
                      <a:pt x="118759" y="83076"/>
                      <a:pt x="118821" y="82051"/>
                      <a:pt x="118945" y="80512"/>
                    </a:cubicBezTo>
                    <a:lnTo>
                      <a:pt x="119317" y="75897"/>
                    </a:lnTo>
                    <a:lnTo>
                      <a:pt x="119503" y="71282"/>
                    </a:lnTo>
                    <a:lnTo>
                      <a:pt x="119689" y="66666"/>
                    </a:lnTo>
                    <a:cubicBezTo>
                      <a:pt x="119751" y="65128"/>
                      <a:pt x="119875" y="63589"/>
                      <a:pt x="119937" y="62051"/>
                    </a:cubicBezTo>
                    <a:cubicBezTo>
                      <a:pt x="119937" y="60000"/>
                      <a:pt x="120000" y="58461"/>
                      <a:pt x="120000" y="56410"/>
                    </a:cubicBezTo>
                    <a:lnTo>
                      <a:pt x="120000" y="51282"/>
                    </a:lnTo>
                    <a:lnTo>
                      <a:pt x="120000" y="51282"/>
                    </a:lnTo>
                    <a:cubicBezTo>
                      <a:pt x="120000" y="49230"/>
                      <a:pt x="119937" y="47692"/>
                      <a:pt x="119937" y="45641"/>
                    </a:cubicBezTo>
                    <a:cubicBezTo>
                      <a:pt x="119875" y="44102"/>
                      <a:pt x="119875" y="42051"/>
                      <a:pt x="119813" y="40512"/>
                    </a:cubicBezTo>
                    <a:cubicBezTo>
                      <a:pt x="119751" y="38974"/>
                      <a:pt x="119751" y="37435"/>
                      <a:pt x="119689" y="35897"/>
                    </a:cubicBezTo>
                    <a:cubicBezTo>
                      <a:pt x="119627" y="34358"/>
                      <a:pt x="119503" y="32307"/>
                      <a:pt x="119441" y="30769"/>
                    </a:cubicBezTo>
                    <a:cubicBezTo>
                      <a:pt x="119317" y="29230"/>
                      <a:pt x="119255" y="27692"/>
                      <a:pt x="119131" y="26153"/>
                    </a:cubicBezTo>
                    <a:cubicBezTo>
                      <a:pt x="119069" y="25128"/>
                      <a:pt x="118945" y="23589"/>
                      <a:pt x="118883" y="22564"/>
                    </a:cubicBezTo>
                    <a:cubicBezTo>
                      <a:pt x="118759" y="21025"/>
                      <a:pt x="118572" y="20000"/>
                      <a:pt x="118448" y="18461"/>
                    </a:cubicBezTo>
                    <a:cubicBezTo>
                      <a:pt x="118324" y="16923"/>
                      <a:pt x="118200" y="15897"/>
                      <a:pt x="118076" y="14358"/>
                    </a:cubicBezTo>
                    <a:cubicBezTo>
                      <a:pt x="117952" y="13333"/>
                      <a:pt x="117766" y="12307"/>
                      <a:pt x="117642" y="11282"/>
                    </a:cubicBezTo>
                    <a:lnTo>
                      <a:pt x="117083" y="8205"/>
                    </a:lnTo>
                    <a:cubicBezTo>
                      <a:pt x="116959" y="7692"/>
                      <a:pt x="116773" y="6666"/>
                      <a:pt x="116649" y="6153"/>
                    </a:cubicBezTo>
                    <a:cubicBezTo>
                      <a:pt x="116463" y="5128"/>
                      <a:pt x="116215" y="4615"/>
                      <a:pt x="116028" y="3589"/>
                    </a:cubicBezTo>
                    <a:lnTo>
                      <a:pt x="115470" y="2051"/>
                    </a:lnTo>
                    <a:cubicBezTo>
                      <a:pt x="115284" y="1538"/>
                      <a:pt x="115036" y="1538"/>
                      <a:pt x="114850" y="1025"/>
                    </a:cubicBezTo>
                    <a:cubicBezTo>
                      <a:pt x="114601" y="512"/>
                      <a:pt x="114415" y="512"/>
                      <a:pt x="114167" y="0"/>
                    </a:cubicBezTo>
                    <a:lnTo>
                      <a:pt x="113547" y="0"/>
                    </a:lnTo>
                    <a:lnTo>
                      <a:pt x="113547" y="0"/>
                    </a:lnTo>
                    <a:close/>
                  </a:path>
                </a:pathLst>
              </a:custGeom>
              <a:solidFill>
                <a:schemeClr val="bg1">
                  <a:lumMod val="85000"/>
                </a:schemeClr>
              </a:solidFill>
              <a:ln>
                <a:noFill/>
              </a:ln>
            </p:spPr>
            <p:txBody>
              <a:bodyPr anchor="ctr"/>
              <a:lstStyle/>
              <a:p>
                <a:pPr algn="ctr"/>
                <a:endParaRPr/>
              </a:p>
            </p:txBody>
          </p:sp>
        </p:grpSp>
        <p:sp>
          <p:nvSpPr>
            <p:cNvPr id="19" name="椭圆 18"/>
            <p:cNvSpPr/>
            <p:nvPr/>
          </p:nvSpPr>
          <p:spPr>
            <a:xfrm>
              <a:off x="3150710" y="1706880"/>
              <a:ext cx="2842577" cy="2842577"/>
            </a:xfrm>
            <a:prstGeom prst="ellipse">
              <a:avLst/>
            </a:prstGeom>
            <a:noFill/>
            <a:ln w="9525" cap="flat" cmpd="sng">
              <a:solidFill>
                <a:schemeClr val="accent5"/>
              </a:solidFill>
              <a:prstDash val="dash"/>
              <a:round/>
              <a:headEnd type="none" w="med" len="med"/>
              <a:tailEnd type="none" w="med" len="med"/>
            </a:ln>
          </p:spPr>
          <p:txBody>
            <a:bodyPr anchor="ctr"/>
            <a:lstStyle/>
            <a:p>
              <a:pPr algn="ctr"/>
              <a:endParaRPr/>
            </a:p>
          </p:txBody>
        </p:sp>
        <p:sp>
          <p:nvSpPr>
            <p:cNvPr id="20" name="椭圆 19"/>
            <p:cNvSpPr/>
            <p:nvPr/>
          </p:nvSpPr>
          <p:spPr>
            <a:xfrm>
              <a:off x="2938326" y="2899568"/>
              <a:ext cx="457200" cy="457200"/>
            </a:xfrm>
            <a:prstGeom prst="ellipse">
              <a:avLst/>
            </a:prstGeom>
            <a:solidFill>
              <a:schemeClr val="accent1"/>
            </a:solidFill>
            <a:ln>
              <a:noFill/>
            </a:ln>
          </p:spPr>
          <p:txBody>
            <a:bodyPr anchor="ctr"/>
            <a:lstStyle/>
            <a:p>
              <a:pPr algn="ctr"/>
              <a:endParaRPr/>
            </a:p>
          </p:txBody>
        </p:sp>
        <p:sp>
          <p:nvSpPr>
            <p:cNvPr id="21" name="文本框 5"/>
            <p:cNvSpPr txBox="1"/>
            <p:nvPr/>
          </p:nvSpPr>
          <p:spPr>
            <a:xfrm>
              <a:off x="2927983" y="2976574"/>
              <a:ext cx="472434" cy="334446"/>
            </a:xfrm>
            <a:prstGeom prst="rect">
              <a:avLst/>
            </a:prstGeom>
            <a:noFill/>
            <a:ln>
              <a:noFill/>
            </a:ln>
          </p:spPr>
          <p:txBody>
            <a:bodyPr lIns="0" tIns="0" rIns="0" bIns="0" anchor="t" anchorCtr="0">
              <a:normAutofit/>
            </a:bodyPr>
            <a:lstStyle/>
            <a:p>
              <a:pPr marL="0" marR="0" lvl="0" indent="0" algn="ctr" rtl="0">
                <a:buSzPct val="25000"/>
                <a:buNone/>
              </a:pPr>
              <a:r>
                <a:rPr lang="en-US" sz="2200" b="0" i="0" u="none" strike="noStrike" cap="none" baseline="0">
                  <a:solidFill>
                    <a:schemeClr val="lt1"/>
                  </a:solidFill>
                </a:rPr>
                <a:t>2</a:t>
              </a:r>
            </a:p>
          </p:txBody>
        </p:sp>
        <p:sp>
          <p:nvSpPr>
            <p:cNvPr id="22" name="椭圆 21"/>
            <p:cNvSpPr/>
            <p:nvPr/>
          </p:nvSpPr>
          <p:spPr>
            <a:xfrm>
              <a:off x="3390762" y="1863717"/>
              <a:ext cx="457200" cy="457200"/>
            </a:xfrm>
            <a:prstGeom prst="ellipse">
              <a:avLst/>
            </a:prstGeom>
            <a:solidFill>
              <a:schemeClr val="accent1"/>
            </a:solidFill>
            <a:ln>
              <a:noFill/>
            </a:ln>
          </p:spPr>
          <p:txBody>
            <a:bodyPr anchor="ctr"/>
            <a:lstStyle/>
            <a:p>
              <a:pPr algn="ctr"/>
              <a:endParaRPr/>
            </a:p>
          </p:txBody>
        </p:sp>
        <p:sp>
          <p:nvSpPr>
            <p:cNvPr id="23" name="文本框 7"/>
            <p:cNvSpPr txBox="1"/>
            <p:nvPr/>
          </p:nvSpPr>
          <p:spPr>
            <a:xfrm>
              <a:off x="3380419" y="1921672"/>
              <a:ext cx="472434" cy="334446"/>
            </a:xfrm>
            <a:prstGeom prst="rect">
              <a:avLst/>
            </a:prstGeom>
            <a:noFill/>
            <a:ln>
              <a:noFill/>
            </a:ln>
          </p:spPr>
          <p:txBody>
            <a:bodyPr lIns="0" tIns="0" rIns="0" bIns="0" anchor="t" anchorCtr="0">
              <a:normAutofit/>
            </a:bodyPr>
            <a:lstStyle/>
            <a:p>
              <a:pPr marL="0" marR="0" lvl="0" indent="0" algn="ctr" rtl="0">
                <a:buSzPct val="25000"/>
                <a:buNone/>
              </a:pPr>
              <a:r>
                <a:rPr lang="en-US" sz="2200" b="0" i="0" u="none" strike="noStrike" cap="none" baseline="0">
                  <a:solidFill>
                    <a:schemeClr val="lt1"/>
                  </a:solidFill>
                </a:rPr>
                <a:t>1</a:t>
              </a:r>
            </a:p>
          </p:txBody>
        </p:sp>
        <p:sp>
          <p:nvSpPr>
            <p:cNvPr id="24" name="椭圆 23"/>
            <p:cNvSpPr/>
            <p:nvPr/>
          </p:nvSpPr>
          <p:spPr>
            <a:xfrm>
              <a:off x="3390762" y="3935419"/>
              <a:ext cx="457200" cy="457200"/>
            </a:xfrm>
            <a:prstGeom prst="ellipse">
              <a:avLst/>
            </a:prstGeom>
            <a:solidFill>
              <a:schemeClr val="accent1"/>
            </a:solidFill>
            <a:ln>
              <a:noFill/>
            </a:ln>
          </p:spPr>
          <p:txBody>
            <a:bodyPr anchor="ctr"/>
            <a:lstStyle/>
            <a:p>
              <a:pPr algn="ctr"/>
              <a:endParaRPr/>
            </a:p>
          </p:txBody>
        </p:sp>
        <p:sp>
          <p:nvSpPr>
            <p:cNvPr id="25" name="文本框 9"/>
            <p:cNvSpPr txBox="1"/>
            <p:nvPr/>
          </p:nvSpPr>
          <p:spPr>
            <a:xfrm>
              <a:off x="3380419" y="4018774"/>
              <a:ext cx="472434" cy="334446"/>
            </a:xfrm>
            <a:prstGeom prst="rect">
              <a:avLst/>
            </a:prstGeom>
            <a:noFill/>
            <a:ln>
              <a:noFill/>
            </a:ln>
          </p:spPr>
          <p:txBody>
            <a:bodyPr lIns="0" tIns="0" rIns="0" bIns="0" anchor="t" anchorCtr="0">
              <a:normAutofit/>
            </a:bodyPr>
            <a:lstStyle/>
            <a:p>
              <a:pPr marL="0" marR="0" lvl="0" indent="0" algn="ctr" rtl="0">
                <a:buSzPct val="25000"/>
                <a:buNone/>
              </a:pPr>
              <a:r>
                <a:rPr lang="en-US" sz="2200" b="0" i="0" u="none" strike="noStrike" cap="none" baseline="0">
                  <a:solidFill>
                    <a:schemeClr val="lt1"/>
                  </a:solidFill>
                </a:rPr>
                <a:t>3</a:t>
              </a:r>
            </a:p>
          </p:txBody>
        </p:sp>
        <p:sp>
          <p:nvSpPr>
            <p:cNvPr id="26" name="椭圆 25"/>
            <p:cNvSpPr/>
            <p:nvPr/>
          </p:nvSpPr>
          <p:spPr>
            <a:xfrm>
              <a:off x="5301489" y="1863717"/>
              <a:ext cx="457200" cy="457200"/>
            </a:xfrm>
            <a:prstGeom prst="ellipse">
              <a:avLst/>
            </a:prstGeom>
            <a:solidFill>
              <a:schemeClr val="accent2"/>
            </a:solidFill>
            <a:ln>
              <a:noFill/>
            </a:ln>
          </p:spPr>
          <p:txBody>
            <a:bodyPr anchor="ctr"/>
            <a:lstStyle/>
            <a:p>
              <a:pPr algn="ctr"/>
              <a:endParaRPr/>
            </a:p>
          </p:txBody>
        </p:sp>
        <p:sp>
          <p:nvSpPr>
            <p:cNvPr id="27" name="文本框 11"/>
            <p:cNvSpPr txBox="1"/>
            <p:nvPr/>
          </p:nvSpPr>
          <p:spPr>
            <a:xfrm>
              <a:off x="5291146" y="1921672"/>
              <a:ext cx="472434" cy="334446"/>
            </a:xfrm>
            <a:prstGeom prst="rect">
              <a:avLst/>
            </a:prstGeom>
            <a:noFill/>
            <a:ln>
              <a:noFill/>
            </a:ln>
          </p:spPr>
          <p:txBody>
            <a:bodyPr lIns="0" tIns="0" rIns="0" bIns="0" anchor="t" anchorCtr="0">
              <a:normAutofit/>
            </a:bodyPr>
            <a:lstStyle/>
            <a:p>
              <a:pPr marL="0" marR="0" lvl="0" indent="0" algn="ctr" rtl="0">
                <a:buSzPct val="25000"/>
                <a:buNone/>
              </a:pPr>
              <a:r>
                <a:rPr lang="en-US" sz="2200" b="0" i="0" u="none" strike="noStrike" cap="none" baseline="0">
                  <a:solidFill>
                    <a:schemeClr val="lt1"/>
                  </a:solidFill>
                </a:rPr>
                <a:t>4</a:t>
              </a:r>
            </a:p>
          </p:txBody>
        </p:sp>
        <p:sp>
          <p:nvSpPr>
            <p:cNvPr id="28" name="椭圆 27"/>
            <p:cNvSpPr/>
            <p:nvPr/>
          </p:nvSpPr>
          <p:spPr>
            <a:xfrm>
              <a:off x="5301489" y="3935419"/>
              <a:ext cx="457200" cy="457200"/>
            </a:xfrm>
            <a:prstGeom prst="ellipse">
              <a:avLst/>
            </a:prstGeom>
            <a:solidFill>
              <a:schemeClr val="accent2"/>
            </a:solidFill>
            <a:ln>
              <a:noFill/>
            </a:ln>
          </p:spPr>
          <p:txBody>
            <a:bodyPr anchor="ctr"/>
            <a:lstStyle/>
            <a:p>
              <a:pPr algn="ctr"/>
              <a:endParaRPr/>
            </a:p>
          </p:txBody>
        </p:sp>
        <p:sp>
          <p:nvSpPr>
            <p:cNvPr id="29" name="文本框 13"/>
            <p:cNvSpPr txBox="1"/>
            <p:nvPr/>
          </p:nvSpPr>
          <p:spPr>
            <a:xfrm>
              <a:off x="5291146" y="4018774"/>
              <a:ext cx="472434" cy="334446"/>
            </a:xfrm>
            <a:prstGeom prst="rect">
              <a:avLst/>
            </a:prstGeom>
            <a:noFill/>
            <a:ln>
              <a:noFill/>
            </a:ln>
          </p:spPr>
          <p:txBody>
            <a:bodyPr lIns="0" tIns="0" rIns="0" bIns="0" anchor="t" anchorCtr="0">
              <a:normAutofit/>
            </a:bodyPr>
            <a:lstStyle/>
            <a:p>
              <a:pPr marL="0" marR="0" lvl="0" indent="0" algn="ctr" rtl="0">
                <a:buSzPct val="25000"/>
                <a:buNone/>
              </a:pPr>
              <a:r>
                <a:rPr lang="en-US" sz="2200" b="0" i="0" u="none" strike="noStrike" cap="none" baseline="0">
                  <a:solidFill>
                    <a:schemeClr val="lt1"/>
                  </a:solidFill>
                </a:rPr>
                <a:t>6</a:t>
              </a:r>
            </a:p>
          </p:txBody>
        </p:sp>
        <p:sp>
          <p:nvSpPr>
            <p:cNvPr id="30" name="椭圆 29"/>
            <p:cNvSpPr/>
            <p:nvPr/>
          </p:nvSpPr>
          <p:spPr>
            <a:xfrm>
              <a:off x="5766308" y="2899568"/>
              <a:ext cx="457200" cy="457200"/>
            </a:xfrm>
            <a:prstGeom prst="ellipse">
              <a:avLst/>
            </a:prstGeom>
            <a:solidFill>
              <a:schemeClr val="accent2"/>
            </a:solidFill>
            <a:ln>
              <a:noFill/>
            </a:ln>
          </p:spPr>
          <p:txBody>
            <a:bodyPr anchor="ctr"/>
            <a:lstStyle/>
            <a:p>
              <a:pPr algn="ctr"/>
              <a:endParaRPr/>
            </a:p>
          </p:txBody>
        </p:sp>
        <p:sp>
          <p:nvSpPr>
            <p:cNvPr id="31" name="文本框 15"/>
            <p:cNvSpPr txBox="1"/>
            <p:nvPr/>
          </p:nvSpPr>
          <p:spPr>
            <a:xfrm>
              <a:off x="5755966" y="2976574"/>
              <a:ext cx="472434" cy="334446"/>
            </a:xfrm>
            <a:prstGeom prst="rect">
              <a:avLst/>
            </a:prstGeom>
            <a:noFill/>
            <a:ln>
              <a:noFill/>
            </a:ln>
          </p:spPr>
          <p:txBody>
            <a:bodyPr lIns="0" tIns="0" rIns="0" bIns="0" anchor="t" anchorCtr="0">
              <a:normAutofit/>
            </a:bodyPr>
            <a:lstStyle/>
            <a:p>
              <a:pPr marL="0" marR="0" lvl="0" indent="0" algn="ctr" rtl="0">
                <a:buSzPct val="25000"/>
                <a:buNone/>
              </a:pPr>
              <a:r>
                <a:rPr lang="en-US" sz="2200" b="0" i="0" u="none" strike="noStrike" cap="none" baseline="0">
                  <a:solidFill>
                    <a:schemeClr val="lt1"/>
                  </a:solidFill>
                </a:rPr>
                <a:t>5</a:t>
              </a:r>
            </a:p>
          </p:txBody>
        </p:sp>
      </p:grpSp>
      <p:sp>
        <p:nvSpPr>
          <p:cNvPr id="38" name="矩形 37"/>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40" name="任意多边形: 形状 39"/>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矩形 42"/>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44" name="文本框 43"/>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45" name="组合 44"/>
          <p:cNvGrpSpPr/>
          <p:nvPr/>
        </p:nvGrpSpPr>
        <p:grpSpPr>
          <a:xfrm>
            <a:off x="8077080" y="1588176"/>
            <a:ext cx="3327636" cy="1220554"/>
            <a:chOff x="874713" y="3325188"/>
            <a:chExt cx="3327636" cy="1220554"/>
          </a:xfrm>
        </p:grpSpPr>
        <p:sp>
          <p:nvSpPr>
            <p:cNvPr id="46" name="矩形 45"/>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7" name="矩形 46"/>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48" name="组合 47"/>
          <p:cNvGrpSpPr/>
          <p:nvPr/>
        </p:nvGrpSpPr>
        <p:grpSpPr>
          <a:xfrm>
            <a:off x="787284" y="1588176"/>
            <a:ext cx="3327636" cy="1220554"/>
            <a:chOff x="874713" y="3325188"/>
            <a:chExt cx="3327636" cy="1220554"/>
          </a:xfrm>
        </p:grpSpPr>
        <p:sp>
          <p:nvSpPr>
            <p:cNvPr id="49" name="矩形 48"/>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0" name="矩形 49"/>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53" name="组合 52"/>
          <p:cNvGrpSpPr/>
          <p:nvPr/>
        </p:nvGrpSpPr>
        <p:grpSpPr>
          <a:xfrm>
            <a:off x="8077080" y="4673326"/>
            <a:ext cx="3327636" cy="1220554"/>
            <a:chOff x="874713" y="3325188"/>
            <a:chExt cx="3327636" cy="1220554"/>
          </a:xfrm>
        </p:grpSpPr>
        <p:sp>
          <p:nvSpPr>
            <p:cNvPr id="57" name="矩形 56"/>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54" name="组合 53"/>
          <p:cNvGrpSpPr/>
          <p:nvPr/>
        </p:nvGrpSpPr>
        <p:grpSpPr>
          <a:xfrm>
            <a:off x="787284" y="4673326"/>
            <a:ext cx="3327636" cy="1220554"/>
            <a:chOff x="874713" y="3325188"/>
            <a:chExt cx="3327636" cy="1220554"/>
          </a:xfrm>
        </p:grpSpPr>
        <p:sp>
          <p:nvSpPr>
            <p:cNvPr id="55" name="矩形 54"/>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6" name="矩形 55"/>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60" name="组合 59"/>
          <p:cNvGrpSpPr/>
          <p:nvPr/>
        </p:nvGrpSpPr>
        <p:grpSpPr>
          <a:xfrm>
            <a:off x="8483596" y="3134808"/>
            <a:ext cx="2921120" cy="962022"/>
            <a:chOff x="874713" y="3325188"/>
            <a:chExt cx="3327636" cy="962022"/>
          </a:xfrm>
        </p:grpSpPr>
        <p:sp>
          <p:nvSpPr>
            <p:cNvPr id="64" name="矩形 63"/>
            <p:cNvSpPr/>
            <p:nvPr/>
          </p:nvSpPr>
          <p:spPr>
            <a:xfrm>
              <a:off x="874713" y="3677812"/>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65" name="矩形 6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61" name="组合 60"/>
          <p:cNvGrpSpPr/>
          <p:nvPr/>
        </p:nvGrpSpPr>
        <p:grpSpPr>
          <a:xfrm>
            <a:off x="787284" y="3134808"/>
            <a:ext cx="2921120" cy="962022"/>
            <a:chOff x="874713" y="3325188"/>
            <a:chExt cx="3327636" cy="962022"/>
          </a:xfrm>
        </p:grpSpPr>
        <p:sp>
          <p:nvSpPr>
            <p:cNvPr id="62" name="矩形 61"/>
            <p:cNvSpPr/>
            <p:nvPr/>
          </p:nvSpPr>
          <p:spPr>
            <a:xfrm>
              <a:off x="874713" y="3677812"/>
              <a:ext cx="332763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63" name="矩形 62"/>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500" fill="hold"/>
                                        <p:tgtEl>
                                          <p:spTgt spid="61"/>
                                        </p:tgtEl>
                                        <p:attrNameLst>
                                          <p:attrName>ppt_x</p:attrName>
                                        </p:attrNameLst>
                                      </p:cBhvr>
                                      <p:tavLst>
                                        <p:tav tm="0">
                                          <p:val>
                                            <p:strVal val="#ppt_x"/>
                                          </p:val>
                                        </p:tav>
                                        <p:tav tm="100000">
                                          <p:val>
                                            <p:strVal val="#ppt_x"/>
                                          </p:val>
                                        </p:tav>
                                      </p:tavLst>
                                    </p:anim>
                                    <p:anim calcmode="lin" valueType="num">
                                      <p:cBhvr additive="base">
                                        <p:cTn id="19" dur="500" fill="hold"/>
                                        <p:tgtEl>
                                          <p:spTgt spid="6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ppt_x"/>
                                          </p:val>
                                        </p:tav>
                                        <p:tav tm="100000">
                                          <p:val>
                                            <p:strVal val="#ppt_x"/>
                                          </p:val>
                                        </p:tav>
                                      </p:tavLst>
                                    </p:anim>
                                    <p:anim calcmode="lin" valueType="num">
                                      <p:cBhvr additive="base">
                                        <p:cTn id="31" dur="500" fill="hold"/>
                                        <p:tgtEl>
                                          <p:spTgt spid="6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7" name="矩形 6"/>
          <p:cNvSpPr/>
          <p:nvPr/>
        </p:nvSpPr>
        <p:spPr>
          <a:xfrm>
            <a:off x="1" y="0"/>
            <a:ext cx="12191999"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2905744" y="2811120"/>
            <a:ext cx="1235760" cy="1235760"/>
            <a:chOff x="3197844" y="2714503"/>
            <a:chExt cx="1235760" cy="1235760"/>
          </a:xfrm>
        </p:grpSpPr>
        <p:sp>
          <p:nvSpPr>
            <p:cNvPr id="2" name="圆角矩形 29"/>
            <p:cNvSpPr/>
            <p:nvPr/>
          </p:nvSpPr>
          <p:spPr>
            <a:xfrm>
              <a:off x="3197844" y="2714503"/>
              <a:ext cx="1235760" cy="1235760"/>
            </a:xfrm>
            <a:prstGeom prst="roundRect">
              <a:avLst>
                <a:gd name="adj" fmla="val 1621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Freeform 245"/>
            <p:cNvSpPr/>
            <p:nvPr/>
          </p:nvSpPr>
          <p:spPr bwMode="auto">
            <a:xfrm>
              <a:off x="3469219" y="2985878"/>
              <a:ext cx="693010" cy="69301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9" name="组合 8"/>
          <p:cNvGrpSpPr/>
          <p:nvPr/>
        </p:nvGrpSpPr>
        <p:grpSpPr>
          <a:xfrm>
            <a:off x="4483100" y="3167390"/>
            <a:ext cx="4752299" cy="523220"/>
            <a:chOff x="6108700" y="1659358"/>
            <a:chExt cx="4752299" cy="523220"/>
          </a:xfrm>
        </p:grpSpPr>
        <p:sp>
          <p:nvSpPr>
            <p:cNvPr id="10" name="文本框 9"/>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PART 4</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文本框 10"/>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4" name="矩形 3"/>
          <p:cNvSpPr/>
          <p:nvPr/>
        </p:nvSpPr>
        <p:spPr>
          <a:xfrm>
            <a:off x="0" y="1569712"/>
            <a:ext cx="12192000" cy="4150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占位符 19"/>
          <p:cNvPicPr>
            <a:picLocks noGrp="1" noChangeAspect="1"/>
          </p:cNvPicPr>
          <p:nvPr>
            <p:ph type="pic" sz="quarter" idx="10"/>
          </p:nvPr>
        </p:nvPicPr>
        <p:blipFill>
          <a:blip r:embed="rId3"/>
          <a:srcRect/>
          <a:stretch>
            <a:fillRect/>
          </a:stretch>
        </p:blipFill>
        <p:spPr/>
      </p:pic>
      <p:pic>
        <p:nvPicPr>
          <p:cNvPr id="22" name="图片占位符 21"/>
          <p:cNvPicPr>
            <a:picLocks noGrp="1" noChangeAspect="1"/>
          </p:cNvPicPr>
          <p:nvPr>
            <p:ph type="pic" sz="quarter" idx="11"/>
          </p:nvPr>
        </p:nvPicPr>
        <p:blipFill>
          <a:blip r:embed="rId4"/>
          <a:srcRect/>
          <a:stretch>
            <a:fillRect/>
          </a:stretch>
        </p:blipFill>
        <p:spPr/>
      </p:pic>
      <p:pic>
        <p:nvPicPr>
          <p:cNvPr id="24" name="图片占位符 23"/>
          <p:cNvPicPr>
            <a:picLocks noGrp="1" noChangeAspect="1"/>
          </p:cNvPicPr>
          <p:nvPr>
            <p:ph type="pic" sz="quarter" idx="12"/>
          </p:nvPr>
        </p:nvPicPr>
        <p:blipFill>
          <a:blip r:embed="rId5"/>
          <a:srcRect/>
          <a:stretch>
            <a:fillRect/>
          </a:stretch>
        </p:blipFill>
        <p:spPr/>
      </p:pic>
      <p:pic>
        <p:nvPicPr>
          <p:cNvPr id="26" name="图片占位符 25"/>
          <p:cNvPicPr>
            <a:picLocks noGrp="1" noChangeAspect="1"/>
          </p:cNvPicPr>
          <p:nvPr>
            <p:ph type="pic" sz="quarter" idx="13"/>
          </p:nvPr>
        </p:nvPicPr>
        <p:blipFill>
          <a:blip r:embed="rId6"/>
          <a:srcRect/>
          <a:stretch>
            <a:fillRect/>
          </a:stretch>
        </p:blipFill>
        <p:spPr/>
      </p:pic>
      <p:sp>
        <p:nvSpPr>
          <p:cNvPr id="27" name="矩形 26"/>
          <p:cNvSpPr/>
          <p:nvPr/>
        </p:nvSpPr>
        <p:spPr>
          <a:xfrm>
            <a:off x="4686300" y="2235200"/>
            <a:ext cx="2819400" cy="28194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019932" y="3959494"/>
            <a:ext cx="3327636" cy="1220554"/>
            <a:chOff x="874713" y="3325188"/>
            <a:chExt cx="3327636" cy="1220554"/>
          </a:xfrm>
        </p:grpSpPr>
        <p:sp>
          <p:nvSpPr>
            <p:cNvPr id="29" name="矩形 28"/>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0" name="矩形 29"/>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1" name="组合 30"/>
          <p:cNvGrpSpPr/>
          <p:nvPr/>
        </p:nvGrpSpPr>
        <p:grpSpPr>
          <a:xfrm>
            <a:off x="839504" y="3959494"/>
            <a:ext cx="3327636" cy="1220554"/>
            <a:chOff x="874713" y="3325188"/>
            <a:chExt cx="3327636" cy="1220554"/>
          </a:xfrm>
        </p:grpSpPr>
        <p:sp>
          <p:nvSpPr>
            <p:cNvPr id="32" name="矩形 31"/>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3" name="矩形 32"/>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34" name="组合 33"/>
          <p:cNvGrpSpPr/>
          <p:nvPr/>
        </p:nvGrpSpPr>
        <p:grpSpPr>
          <a:xfrm>
            <a:off x="8019932" y="2157646"/>
            <a:ext cx="3327636" cy="1220554"/>
            <a:chOff x="874713" y="3325188"/>
            <a:chExt cx="3327636" cy="1220554"/>
          </a:xfrm>
        </p:grpSpPr>
        <p:sp>
          <p:nvSpPr>
            <p:cNvPr id="35" name="矩形 34"/>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6" name="矩形 3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7" name="组合 36"/>
          <p:cNvGrpSpPr/>
          <p:nvPr/>
        </p:nvGrpSpPr>
        <p:grpSpPr>
          <a:xfrm>
            <a:off x="839504" y="2157646"/>
            <a:ext cx="3327636" cy="1220554"/>
            <a:chOff x="874713" y="3325188"/>
            <a:chExt cx="3327636" cy="1220554"/>
          </a:xfrm>
        </p:grpSpPr>
        <p:sp>
          <p:nvSpPr>
            <p:cNvPr id="38" name="矩形 37"/>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9" name="矩形 38"/>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1000"/>
                            </p:stCondLst>
                            <p:childTnLst>
                              <p:par>
                                <p:cTn id="35" presetID="2" presetClass="entr" presetSubtype="8" decel="10000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0-#ppt_w/2"/>
                                          </p:val>
                                        </p:tav>
                                        <p:tav tm="100000">
                                          <p:val>
                                            <p:strVal val="#ppt_x"/>
                                          </p:val>
                                        </p:tav>
                                      </p:tavLst>
                                    </p:anim>
                                    <p:anim calcmode="lin" valueType="num">
                                      <p:cBhvr additive="base">
                                        <p:cTn id="38" dur="750" fill="hold"/>
                                        <p:tgtEl>
                                          <p:spTgt spid="37"/>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750" fill="hold"/>
                                        <p:tgtEl>
                                          <p:spTgt spid="31"/>
                                        </p:tgtEl>
                                        <p:attrNameLst>
                                          <p:attrName>ppt_x</p:attrName>
                                        </p:attrNameLst>
                                      </p:cBhvr>
                                      <p:tavLst>
                                        <p:tav tm="0">
                                          <p:val>
                                            <p:strVal val="0-#ppt_w/2"/>
                                          </p:val>
                                        </p:tav>
                                        <p:tav tm="100000">
                                          <p:val>
                                            <p:strVal val="#ppt_x"/>
                                          </p:val>
                                        </p:tav>
                                      </p:tavLst>
                                    </p:anim>
                                    <p:anim calcmode="lin" valueType="num">
                                      <p:cBhvr additive="base">
                                        <p:cTn id="42" dur="75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750" fill="hold"/>
                                        <p:tgtEl>
                                          <p:spTgt spid="34"/>
                                        </p:tgtEl>
                                        <p:attrNameLst>
                                          <p:attrName>ppt_x</p:attrName>
                                        </p:attrNameLst>
                                      </p:cBhvr>
                                      <p:tavLst>
                                        <p:tav tm="0">
                                          <p:val>
                                            <p:strVal val="1+#ppt_w/2"/>
                                          </p:val>
                                        </p:tav>
                                        <p:tav tm="100000">
                                          <p:val>
                                            <p:strVal val="#ppt_x"/>
                                          </p:val>
                                        </p:tav>
                                      </p:tavLst>
                                    </p:anim>
                                    <p:anim calcmode="lin" valueType="num">
                                      <p:cBhvr additive="base">
                                        <p:cTn id="46" dur="7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750" fill="hold"/>
                                        <p:tgtEl>
                                          <p:spTgt spid="28"/>
                                        </p:tgtEl>
                                        <p:attrNameLst>
                                          <p:attrName>ppt_x</p:attrName>
                                        </p:attrNameLst>
                                      </p:cBhvr>
                                      <p:tavLst>
                                        <p:tav tm="0">
                                          <p:val>
                                            <p:strVal val="1+#ppt_w/2"/>
                                          </p:val>
                                        </p:tav>
                                        <p:tav tm="100000">
                                          <p:val>
                                            <p:strVal val="#ppt_x"/>
                                          </p:val>
                                        </p:tav>
                                      </p:tavLst>
                                    </p:anim>
                                    <p:anim calcmode="lin" valueType="num">
                                      <p:cBhvr additive="base">
                                        <p:cTn id="50"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30" name="椭圆 13"/>
          <p:cNvSpPr/>
          <p:nvPr/>
        </p:nvSpPr>
        <p:spPr>
          <a:xfrm>
            <a:off x="874714" y="1905582"/>
            <a:ext cx="660400" cy="514834"/>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14"/>
          <p:cNvSpPr/>
          <p:nvPr/>
        </p:nvSpPr>
        <p:spPr>
          <a:xfrm>
            <a:off x="874714" y="3372877"/>
            <a:ext cx="660400" cy="523979"/>
          </a:xfrm>
          <a:custGeom>
            <a:avLst/>
            <a:gdLst>
              <a:gd name="connsiteX0" fmla="*/ 112713 w 338138"/>
              <a:gd name="connsiteY0" fmla="*/ 239713 h 268288"/>
              <a:gd name="connsiteX1" fmla="*/ 103188 w 338138"/>
              <a:gd name="connsiteY1" fmla="*/ 248445 h 268288"/>
              <a:gd name="connsiteX2" fmla="*/ 112713 w 338138"/>
              <a:gd name="connsiteY2" fmla="*/ 257177 h 268288"/>
              <a:gd name="connsiteX3" fmla="*/ 122238 w 338138"/>
              <a:gd name="connsiteY3" fmla="*/ 248445 h 268288"/>
              <a:gd name="connsiteX4" fmla="*/ 112713 w 338138"/>
              <a:gd name="connsiteY4" fmla="*/ 239713 h 268288"/>
              <a:gd name="connsiteX5" fmla="*/ 150813 w 338138"/>
              <a:gd name="connsiteY5" fmla="*/ 207963 h 268288"/>
              <a:gd name="connsiteX6" fmla="*/ 161272 w 338138"/>
              <a:gd name="connsiteY6" fmla="*/ 215901 h 268288"/>
              <a:gd name="connsiteX7" fmla="*/ 173038 w 338138"/>
              <a:gd name="connsiteY7" fmla="*/ 207963 h 268288"/>
              <a:gd name="connsiteX8" fmla="*/ 161272 w 338138"/>
              <a:gd name="connsiteY8" fmla="*/ 207963 h 268288"/>
              <a:gd name="connsiteX9" fmla="*/ 150813 w 338138"/>
              <a:gd name="connsiteY9" fmla="*/ 207963 h 268288"/>
              <a:gd name="connsiteX10" fmla="*/ 271501 w 338138"/>
              <a:gd name="connsiteY10" fmla="*/ 187325 h 268288"/>
              <a:gd name="connsiteX11" fmla="*/ 191197 w 338138"/>
              <a:gd name="connsiteY11" fmla="*/ 206131 h 268288"/>
              <a:gd name="connsiteX12" fmla="*/ 171450 w 338138"/>
              <a:gd name="connsiteY12" fmla="*/ 222250 h 268288"/>
              <a:gd name="connsiteX13" fmla="*/ 267552 w 338138"/>
              <a:gd name="connsiteY13" fmla="*/ 241056 h 268288"/>
              <a:gd name="connsiteX14" fmla="*/ 271501 w 338138"/>
              <a:gd name="connsiteY14" fmla="*/ 187325 h 268288"/>
              <a:gd name="connsiteX15" fmla="*/ 52349 w 338138"/>
              <a:gd name="connsiteY15" fmla="*/ 187325 h 268288"/>
              <a:gd name="connsiteX16" fmla="*/ 56298 w 338138"/>
              <a:gd name="connsiteY16" fmla="*/ 240017 h 268288"/>
              <a:gd name="connsiteX17" fmla="*/ 93159 w 338138"/>
              <a:gd name="connsiteY17" fmla="*/ 246603 h 268288"/>
              <a:gd name="connsiteX18" fmla="*/ 112906 w 338138"/>
              <a:gd name="connsiteY18" fmla="*/ 228161 h 268288"/>
              <a:gd name="connsiteX19" fmla="*/ 128704 w 338138"/>
              <a:gd name="connsiteY19" fmla="*/ 234748 h 268288"/>
              <a:gd name="connsiteX20" fmla="*/ 152400 w 338138"/>
              <a:gd name="connsiteY20" fmla="*/ 221575 h 268288"/>
              <a:gd name="connsiteX21" fmla="*/ 132653 w 338138"/>
              <a:gd name="connsiteY21" fmla="*/ 205767 h 268288"/>
              <a:gd name="connsiteX22" fmla="*/ 52349 w 338138"/>
              <a:gd name="connsiteY22" fmla="*/ 187325 h 268288"/>
              <a:gd name="connsiteX23" fmla="*/ 251163 w 338138"/>
              <a:gd name="connsiteY23" fmla="*/ 142875 h 268288"/>
              <a:gd name="connsiteX24" fmla="*/ 214279 w 338138"/>
              <a:gd name="connsiteY24" fmla="*/ 187203 h 268288"/>
              <a:gd name="connsiteX25" fmla="*/ 206375 w 338138"/>
              <a:gd name="connsiteY25" fmla="*/ 195263 h 268288"/>
              <a:gd name="connsiteX26" fmla="*/ 268288 w 338138"/>
              <a:gd name="connsiteY26" fmla="*/ 177800 h 268288"/>
              <a:gd name="connsiteX27" fmla="*/ 251163 w 338138"/>
              <a:gd name="connsiteY27" fmla="*/ 142875 h 268288"/>
              <a:gd name="connsiteX28" fmla="*/ 72688 w 338138"/>
              <a:gd name="connsiteY28" fmla="*/ 142875 h 268288"/>
              <a:gd name="connsiteX29" fmla="*/ 55563 w 338138"/>
              <a:gd name="connsiteY29" fmla="*/ 177800 h 268288"/>
              <a:gd name="connsiteX30" fmla="*/ 117476 w 338138"/>
              <a:gd name="connsiteY30" fmla="*/ 195263 h 268288"/>
              <a:gd name="connsiteX31" fmla="*/ 109572 w 338138"/>
              <a:gd name="connsiteY31" fmla="*/ 187203 h 268288"/>
              <a:gd name="connsiteX32" fmla="*/ 72688 w 338138"/>
              <a:gd name="connsiteY32" fmla="*/ 142875 h 268288"/>
              <a:gd name="connsiteX33" fmla="*/ 318295 w 338138"/>
              <a:gd name="connsiteY33" fmla="*/ 125413 h 268288"/>
              <a:gd name="connsiteX34" fmla="*/ 309563 w 338138"/>
              <a:gd name="connsiteY34" fmla="*/ 134145 h 268288"/>
              <a:gd name="connsiteX35" fmla="*/ 318295 w 338138"/>
              <a:gd name="connsiteY35" fmla="*/ 142877 h 268288"/>
              <a:gd name="connsiteX36" fmla="*/ 327027 w 338138"/>
              <a:gd name="connsiteY36" fmla="*/ 134145 h 268288"/>
              <a:gd name="connsiteX37" fmla="*/ 318295 w 338138"/>
              <a:gd name="connsiteY37" fmla="*/ 125413 h 268288"/>
              <a:gd name="connsiteX38" fmla="*/ 278456 w 338138"/>
              <a:gd name="connsiteY38" fmla="*/ 95250 h 268288"/>
              <a:gd name="connsiteX39" fmla="*/ 257175 w 338138"/>
              <a:gd name="connsiteY39" fmla="*/ 134144 h 268288"/>
              <a:gd name="connsiteX40" fmla="*/ 278456 w 338138"/>
              <a:gd name="connsiteY40" fmla="*/ 173038 h 268288"/>
              <a:gd name="connsiteX41" fmla="*/ 306388 w 338138"/>
              <a:gd name="connsiteY41" fmla="*/ 150998 h 268288"/>
              <a:gd name="connsiteX42" fmla="*/ 297077 w 338138"/>
              <a:gd name="connsiteY42" fmla="*/ 134144 h 268288"/>
              <a:gd name="connsiteX43" fmla="*/ 306388 w 338138"/>
              <a:gd name="connsiteY43" fmla="*/ 117290 h 268288"/>
              <a:gd name="connsiteX44" fmla="*/ 278456 w 338138"/>
              <a:gd name="connsiteY44" fmla="*/ 95250 h 268288"/>
              <a:gd name="connsiteX45" fmla="*/ 45509 w 338138"/>
              <a:gd name="connsiteY45" fmla="*/ 95250 h 268288"/>
              <a:gd name="connsiteX46" fmla="*/ 11113 w 338138"/>
              <a:gd name="connsiteY46" fmla="*/ 134144 h 268288"/>
              <a:gd name="connsiteX47" fmla="*/ 45509 w 338138"/>
              <a:gd name="connsiteY47" fmla="*/ 173038 h 268288"/>
              <a:gd name="connsiteX48" fmla="*/ 66676 w 338138"/>
              <a:gd name="connsiteY48" fmla="*/ 134144 h 268288"/>
              <a:gd name="connsiteX49" fmla="*/ 45509 w 338138"/>
              <a:gd name="connsiteY49" fmla="*/ 95250 h 268288"/>
              <a:gd name="connsiteX50" fmla="*/ 206375 w 338138"/>
              <a:gd name="connsiteY50" fmla="*/ 73025 h 268288"/>
              <a:gd name="connsiteX51" fmla="*/ 214279 w 338138"/>
              <a:gd name="connsiteY51" fmla="*/ 81046 h 268288"/>
              <a:gd name="connsiteX52" fmla="*/ 251163 w 338138"/>
              <a:gd name="connsiteY52" fmla="*/ 123825 h 268288"/>
              <a:gd name="connsiteX53" fmla="*/ 268288 w 338138"/>
              <a:gd name="connsiteY53" fmla="*/ 89067 h 268288"/>
              <a:gd name="connsiteX54" fmla="*/ 206375 w 338138"/>
              <a:gd name="connsiteY54" fmla="*/ 73025 h 268288"/>
              <a:gd name="connsiteX55" fmla="*/ 117476 w 338138"/>
              <a:gd name="connsiteY55" fmla="*/ 73025 h 268288"/>
              <a:gd name="connsiteX56" fmla="*/ 55563 w 338138"/>
              <a:gd name="connsiteY56" fmla="*/ 89067 h 268288"/>
              <a:gd name="connsiteX57" fmla="*/ 72688 w 338138"/>
              <a:gd name="connsiteY57" fmla="*/ 123825 h 268288"/>
              <a:gd name="connsiteX58" fmla="*/ 109572 w 338138"/>
              <a:gd name="connsiteY58" fmla="*/ 81046 h 268288"/>
              <a:gd name="connsiteX59" fmla="*/ 117476 w 338138"/>
              <a:gd name="connsiteY59" fmla="*/ 73025 h 268288"/>
              <a:gd name="connsiteX60" fmla="*/ 136169 w 338138"/>
              <a:gd name="connsiteY60" fmla="*/ 72744 h 268288"/>
              <a:gd name="connsiteX61" fmla="*/ 117678 w 338138"/>
              <a:gd name="connsiteY61" fmla="*/ 89727 h 268288"/>
              <a:gd name="connsiteX62" fmla="*/ 79375 w 338138"/>
              <a:gd name="connsiteY62" fmla="*/ 134145 h 268288"/>
              <a:gd name="connsiteX63" fmla="*/ 117678 w 338138"/>
              <a:gd name="connsiteY63" fmla="*/ 178562 h 268288"/>
              <a:gd name="connsiteX64" fmla="*/ 136169 w 338138"/>
              <a:gd name="connsiteY64" fmla="*/ 195545 h 268288"/>
              <a:gd name="connsiteX65" fmla="*/ 187680 w 338138"/>
              <a:gd name="connsiteY65" fmla="*/ 195545 h 268288"/>
              <a:gd name="connsiteX66" fmla="*/ 206172 w 338138"/>
              <a:gd name="connsiteY66" fmla="*/ 178562 h 268288"/>
              <a:gd name="connsiteX67" fmla="*/ 244475 w 338138"/>
              <a:gd name="connsiteY67" fmla="*/ 134145 h 268288"/>
              <a:gd name="connsiteX68" fmla="*/ 206172 w 338138"/>
              <a:gd name="connsiteY68" fmla="*/ 89727 h 268288"/>
              <a:gd name="connsiteX69" fmla="*/ 187680 w 338138"/>
              <a:gd name="connsiteY69" fmla="*/ 72744 h 268288"/>
              <a:gd name="connsiteX70" fmla="*/ 136169 w 338138"/>
              <a:gd name="connsiteY70" fmla="*/ 72744 h 268288"/>
              <a:gd name="connsiteX71" fmla="*/ 162579 w 338138"/>
              <a:gd name="connsiteY71" fmla="*/ 50800 h 268288"/>
              <a:gd name="connsiteX72" fmla="*/ 150813 w 338138"/>
              <a:gd name="connsiteY72" fmla="*/ 60325 h 268288"/>
              <a:gd name="connsiteX73" fmla="*/ 173038 w 338138"/>
              <a:gd name="connsiteY73" fmla="*/ 60325 h 268288"/>
              <a:gd name="connsiteX74" fmla="*/ 162579 w 338138"/>
              <a:gd name="connsiteY74" fmla="*/ 50800 h 268288"/>
              <a:gd name="connsiteX75" fmla="*/ 251795 w 338138"/>
              <a:gd name="connsiteY75" fmla="*/ 19215 h 268288"/>
              <a:gd name="connsiteX76" fmla="*/ 171450 w 338138"/>
              <a:gd name="connsiteY76" fmla="*/ 45244 h 268288"/>
              <a:gd name="connsiteX77" fmla="*/ 191197 w 338138"/>
              <a:gd name="connsiteY77" fmla="*/ 60997 h 268288"/>
              <a:gd name="connsiteX78" fmla="*/ 271501 w 338138"/>
              <a:gd name="connsiteY78" fmla="*/ 79376 h 268288"/>
              <a:gd name="connsiteX79" fmla="*/ 267552 w 338138"/>
              <a:gd name="connsiteY79" fmla="*/ 26866 h 268288"/>
              <a:gd name="connsiteX80" fmla="*/ 251795 w 338138"/>
              <a:gd name="connsiteY80" fmla="*/ 19215 h 268288"/>
              <a:gd name="connsiteX81" fmla="*/ 73248 w 338138"/>
              <a:gd name="connsiteY81" fmla="*/ 18780 h 268288"/>
              <a:gd name="connsiteX82" fmla="*/ 56298 w 338138"/>
              <a:gd name="connsiteY82" fmla="*/ 26684 h 268288"/>
              <a:gd name="connsiteX83" fmla="*/ 52349 w 338138"/>
              <a:gd name="connsiteY83" fmla="*/ 79376 h 268288"/>
              <a:gd name="connsiteX84" fmla="*/ 132653 w 338138"/>
              <a:gd name="connsiteY84" fmla="*/ 60934 h 268288"/>
              <a:gd name="connsiteX85" fmla="*/ 152400 w 338138"/>
              <a:gd name="connsiteY85" fmla="*/ 45126 h 268288"/>
              <a:gd name="connsiteX86" fmla="*/ 128704 w 338138"/>
              <a:gd name="connsiteY86" fmla="*/ 31953 h 268288"/>
              <a:gd name="connsiteX87" fmla="*/ 112906 w 338138"/>
              <a:gd name="connsiteY87" fmla="*/ 38540 h 268288"/>
              <a:gd name="connsiteX88" fmla="*/ 93159 w 338138"/>
              <a:gd name="connsiteY88" fmla="*/ 18780 h 268288"/>
              <a:gd name="connsiteX89" fmla="*/ 73248 w 338138"/>
              <a:gd name="connsiteY89" fmla="*/ 18780 h 268288"/>
              <a:gd name="connsiteX90" fmla="*/ 112713 w 338138"/>
              <a:gd name="connsiteY90" fmla="*/ 9525 h 268288"/>
              <a:gd name="connsiteX91" fmla="*/ 103188 w 338138"/>
              <a:gd name="connsiteY91" fmla="*/ 19050 h 268288"/>
              <a:gd name="connsiteX92" fmla="*/ 112713 w 338138"/>
              <a:gd name="connsiteY92" fmla="*/ 28575 h 268288"/>
              <a:gd name="connsiteX93" fmla="*/ 122238 w 338138"/>
              <a:gd name="connsiteY93" fmla="*/ 19050 h 268288"/>
              <a:gd name="connsiteX94" fmla="*/ 112713 w 338138"/>
              <a:gd name="connsiteY94" fmla="*/ 9525 h 268288"/>
              <a:gd name="connsiteX95" fmla="*/ 112272 w 338138"/>
              <a:gd name="connsiteY95" fmla="*/ 0 h 268288"/>
              <a:gd name="connsiteX96" fmla="*/ 132085 w 338138"/>
              <a:gd name="connsiteY96" fmla="*/ 19727 h 268288"/>
              <a:gd name="connsiteX97" fmla="*/ 132085 w 338138"/>
              <a:gd name="connsiteY97" fmla="*/ 22357 h 268288"/>
              <a:gd name="connsiteX98" fmla="*/ 162465 w 338138"/>
              <a:gd name="connsiteY98" fmla="*/ 38139 h 268288"/>
              <a:gd name="connsiteX99" fmla="*/ 225865 w 338138"/>
              <a:gd name="connsiteY99" fmla="*/ 10521 h 268288"/>
              <a:gd name="connsiteX100" fmla="*/ 276058 w 338138"/>
              <a:gd name="connsiteY100" fmla="*/ 19727 h 268288"/>
              <a:gd name="connsiteX101" fmla="*/ 282662 w 338138"/>
              <a:gd name="connsiteY101" fmla="*/ 84169 h 268288"/>
              <a:gd name="connsiteX102" fmla="*/ 318325 w 338138"/>
              <a:gd name="connsiteY102" fmla="*/ 114417 h 268288"/>
              <a:gd name="connsiteX103" fmla="*/ 338138 w 338138"/>
              <a:gd name="connsiteY103" fmla="*/ 134144 h 268288"/>
              <a:gd name="connsiteX104" fmla="*/ 318325 w 338138"/>
              <a:gd name="connsiteY104" fmla="*/ 153871 h 268288"/>
              <a:gd name="connsiteX105" fmla="*/ 282662 w 338138"/>
              <a:gd name="connsiteY105" fmla="*/ 184119 h 268288"/>
              <a:gd name="connsiteX106" fmla="*/ 276058 w 338138"/>
              <a:gd name="connsiteY106" fmla="*/ 248561 h 268288"/>
              <a:gd name="connsiteX107" fmla="*/ 243037 w 338138"/>
              <a:gd name="connsiteY107" fmla="*/ 260397 h 268288"/>
              <a:gd name="connsiteX108" fmla="*/ 225865 w 338138"/>
              <a:gd name="connsiteY108" fmla="*/ 257767 h 268288"/>
              <a:gd name="connsiteX109" fmla="*/ 161144 w 338138"/>
              <a:gd name="connsiteY109" fmla="*/ 230149 h 268288"/>
              <a:gd name="connsiteX110" fmla="*/ 133406 w 338138"/>
              <a:gd name="connsiteY110" fmla="*/ 245931 h 268288"/>
              <a:gd name="connsiteX111" fmla="*/ 133406 w 338138"/>
              <a:gd name="connsiteY111" fmla="*/ 248561 h 268288"/>
              <a:gd name="connsiteX112" fmla="*/ 112272 w 338138"/>
              <a:gd name="connsiteY112" fmla="*/ 268288 h 268288"/>
              <a:gd name="connsiteX113" fmla="*/ 95101 w 338138"/>
              <a:gd name="connsiteY113" fmla="*/ 259082 h 268288"/>
              <a:gd name="connsiteX114" fmla="*/ 80572 w 338138"/>
              <a:gd name="connsiteY114" fmla="*/ 260397 h 268288"/>
              <a:gd name="connsiteX115" fmla="*/ 47551 w 338138"/>
              <a:gd name="connsiteY115" fmla="*/ 248561 h 268288"/>
              <a:gd name="connsiteX116" fmla="*/ 40946 w 338138"/>
              <a:gd name="connsiteY116" fmla="*/ 184119 h 268288"/>
              <a:gd name="connsiteX117" fmla="*/ 0 w 338138"/>
              <a:gd name="connsiteY117" fmla="*/ 134144 h 268288"/>
              <a:gd name="connsiteX118" fmla="*/ 40946 w 338138"/>
              <a:gd name="connsiteY118" fmla="*/ 84169 h 268288"/>
              <a:gd name="connsiteX119" fmla="*/ 47551 w 338138"/>
              <a:gd name="connsiteY119" fmla="*/ 19727 h 268288"/>
              <a:gd name="connsiteX120" fmla="*/ 95101 w 338138"/>
              <a:gd name="connsiteY120" fmla="*/ 9206 h 268288"/>
              <a:gd name="connsiteX121" fmla="*/ 112272 w 338138"/>
              <a:gd name="connsiteY121" fmla="*/ 0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268288">
                <a:moveTo>
                  <a:pt x="112713" y="239713"/>
                </a:moveTo>
                <a:cubicBezTo>
                  <a:pt x="107452" y="239713"/>
                  <a:pt x="103188" y="243622"/>
                  <a:pt x="103188" y="248445"/>
                </a:cubicBezTo>
                <a:cubicBezTo>
                  <a:pt x="103188" y="253268"/>
                  <a:pt x="107452" y="257177"/>
                  <a:pt x="112713" y="257177"/>
                </a:cubicBezTo>
                <a:cubicBezTo>
                  <a:pt x="117974" y="257177"/>
                  <a:pt x="122238" y="253268"/>
                  <a:pt x="122238" y="248445"/>
                </a:cubicBezTo>
                <a:cubicBezTo>
                  <a:pt x="122238" y="243622"/>
                  <a:pt x="117974" y="239713"/>
                  <a:pt x="112713" y="239713"/>
                </a:cubicBezTo>
                <a:close/>
                <a:moveTo>
                  <a:pt x="150813" y="207963"/>
                </a:moveTo>
                <a:cubicBezTo>
                  <a:pt x="154735" y="210609"/>
                  <a:pt x="158657" y="213255"/>
                  <a:pt x="161272" y="215901"/>
                </a:cubicBezTo>
                <a:cubicBezTo>
                  <a:pt x="165194" y="213255"/>
                  <a:pt x="169116" y="210609"/>
                  <a:pt x="173038" y="207963"/>
                </a:cubicBezTo>
                <a:cubicBezTo>
                  <a:pt x="169116" y="207963"/>
                  <a:pt x="165194" y="207963"/>
                  <a:pt x="161272" y="207963"/>
                </a:cubicBezTo>
                <a:cubicBezTo>
                  <a:pt x="158657" y="207963"/>
                  <a:pt x="154735" y="207963"/>
                  <a:pt x="150813" y="207963"/>
                </a:cubicBezTo>
                <a:close/>
                <a:moveTo>
                  <a:pt x="271501" y="187325"/>
                </a:moveTo>
                <a:cubicBezTo>
                  <a:pt x="249121" y="198071"/>
                  <a:pt x="221475" y="203444"/>
                  <a:pt x="191197" y="206131"/>
                </a:cubicBezTo>
                <a:cubicBezTo>
                  <a:pt x="184615" y="212847"/>
                  <a:pt x="178032" y="218220"/>
                  <a:pt x="171450" y="222250"/>
                </a:cubicBezTo>
                <a:cubicBezTo>
                  <a:pt x="213577" y="250459"/>
                  <a:pt x="251754" y="257175"/>
                  <a:pt x="267552" y="241056"/>
                </a:cubicBezTo>
                <a:cubicBezTo>
                  <a:pt x="278083" y="230310"/>
                  <a:pt x="279400" y="211504"/>
                  <a:pt x="271501" y="187325"/>
                </a:cubicBezTo>
                <a:close/>
                <a:moveTo>
                  <a:pt x="52349" y="187325"/>
                </a:moveTo>
                <a:cubicBezTo>
                  <a:pt x="44450" y="211036"/>
                  <a:pt x="45766" y="229479"/>
                  <a:pt x="56298" y="240017"/>
                </a:cubicBezTo>
                <a:cubicBezTo>
                  <a:pt x="65513" y="249238"/>
                  <a:pt x="81311" y="249238"/>
                  <a:pt x="93159" y="246603"/>
                </a:cubicBezTo>
                <a:cubicBezTo>
                  <a:pt x="93159" y="236065"/>
                  <a:pt x="102374" y="228161"/>
                  <a:pt x="112906" y="228161"/>
                </a:cubicBezTo>
                <a:cubicBezTo>
                  <a:pt x="119488" y="228161"/>
                  <a:pt x="124754" y="230796"/>
                  <a:pt x="128704" y="234748"/>
                </a:cubicBezTo>
                <a:cubicBezTo>
                  <a:pt x="136602" y="232113"/>
                  <a:pt x="144501" y="226844"/>
                  <a:pt x="152400" y="221575"/>
                </a:cubicBezTo>
                <a:cubicBezTo>
                  <a:pt x="145818" y="217623"/>
                  <a:pt x="139235" y="212354"/>
                  <a:pt x="132653" y="205767"/>
                </a:cubicBezTo>
                <a:cubicBezTo>
                  <a:pt x="102374" y="203133"/>
                  <a:pt x="74729" y="197863"/>
                  <a:pt x="52349" y="187325"/>
                </a:cubicBezTo>
                <a:close/>
                <a:moveTo>
                  <a:pt x="251163" y="142875"/>
                </a:moveTo>
                <a:cubicBezTo>
                  <a:pt x="240625" y="158994"/>
                  <a:pt x="228769" y="173771"/>
                  <a:pt x="214279" y="187203"/>
                </a:cubicBezTo>
                <a:cubicBezTo>
                  <a:pt x="211644" y="189890"/>
                  <a:pt x="209009" y="192576"/>
                  <a:pt x="206375" y="195263"/>
                </a:cubicBezTo>
                <a:cubicBezTo>
                  <a:pt x="230086" y="191233"/>
                  <a:pt x="251163" y="185860"/>
                  <a:pt x="268288" y="177800"/>
                </a:cubicBezTo>
                <a:cubicBezTo>
                  <a:pt x="264336" y="167054"/>
                  <a:pt x="259067" y="154965"/>
                  <a:pt x="251163" y="142875"/>
                </a:cubicBezTo>
                <a:close/>
                <a:moveTo>
                  <a:pt x="72688" y="142875"/>
                </a:moveTo>
                <a:cubicBezTo>
                  <a:pt x="64784" y="154965"/>
                  <a:pt x="59515" y="167054"/>
                  <a:pt x="55563" y="177800"/>
                </a:cubicBezTo>
                <a:cubicBezTo>
                  <a:pt x="72688" y="185860"/>
                  <a:pt x="93765" y="191233"/>
                  <a:pt x="117476" y="195263"/>
                </a:cubicBezTo>
                <a:cubicBezTo>
                  <a:pt x="114841" y="192576"/>
                  <a:pt x="112207" y="189890"/>
                  <a:pt x="109572" y="187203"/>
                </a:cubicBezTo>
                <a:cubicBezTo>
                  <a:pt x="95082" y="172427"/>
                  <a:pt x="83226" y="158994"/>
                  <a:pt x="72688" y="142875"/>
                </a:cubicBezTo>
                <a:close/>
                <a:moveTo>
                  <a:pt x="318295" y="125413"/>
                </a:moveTo>
                <a:cubicBezTo>
                  <a:pt x="313472" y="125413"/>
                  <a:pt x="309563" y="129322"/>
                  <a:pt x="309563" y="134145"/>
                </a:cubicBezTo>
                <a:cubicBezTo>
                  <a:pt x="309563" y="138968"/>
                  <a:pt x="313472" y="142877"/>
                  <a:pt x="318295" y="142877"/>
                </a:cubicBezTo>
                <a:cubicBezTo>
                  <a:pt x="323118" y="142877"/>
                  <a:pt x="327027" y="138968"/>
                  <a:pt x="327027" y="134145"/>
                </a:cubicBezTo>
                <a:cubicBezTo>
                  <a:pt x="327027" y="129322"/>
                  <a:pt x="323118" y="125413"/>
                  <a:pt x="318295" y="125413"/>
                </a:cubicBezTo>
                <a:close/>
                <a:moveTo>
                  <a:pt x="278456" y="95250"/>
                </a:moveTo>
                <a:cubicBezTo>
                  <a:pt x="273136" y="108215"/>
                  <a:pt x="266485" y="121179"/>
                  <a:pt x="257175" y="134144"/>
                </a:cubicBezTo>
                <a:cubicBezTo>
                  <a:pt x="266485" y="147109"/>
                  <a:pt x="273136" y="160073"/>
                  <a:pt x="278456" y="173038"/>
                </a:cubicBezTo>
                <a:cubicBezTo>
                  <a:pt x="291757" y="166556"/>
                  <a:pt x="301068" y="158777"/>
                  <a:pt x="306388" y="150998"/>
                </a:cubicBezTo>
                <a:cubicBezTo>
                  <a:pt x="301068" y="147109"/>
                  <a:pt x="297077" y="140626"/>
                  <a:pt x="297077" y="134144"/>
                </a:cubicBezTo>
                <a:cubicBezTo>
                  <a:pt x="297077" y="127662"/>
                  <a:pt x="301068" y="121179"/>
                  <a:pt x="306388" y="117290"/>
                </a:cubicBezTo>
                <a:cubicBezTo>
                  <a:pt x="301068" y="109511"/>
                  <a:pt x="291757" y="101732"/>
                  <a:pt x="278456" y="95250"/>
                </a:cubicBezTo>
                <a:close/>
                <a:moveTo>
                  <a:pt x="45509" y="95250"/>
                </a:moveTo>
                <a:cubicBezTo>
                  <a:pt x="23019" y="106918"/>
                  <a:pt x="11113" y="119883"/>
                  <a:pt x="11113" y="134144"/>
                </a:cubicBezTo>
                <a:cubicBezTo>
                  <a:pt x="11113" y="148405"/>
                  <a:pt x="23019" y="161370"/>
                  <a:pt x="45509" y="173038"/>
                </a:cubicBezTo>
                <a:cubicBezTo>
                  <a:pt x="50801" y="160073"/>
                  <a:pt x="57415" y="147109"/>
                  <a:pt x="66676" y="134144"/>
                </a:cubicBezTo>
                <a:cubicBezTo>
                  <a:pt x="57415" y="121179"/>
                  <a:pt x="50801" y="108215"/>
                  <a:pt x="45509" y="95250"/>
                </a:cubicBezTo>
                <a:close/>
                <a:moveTo>
                  <a:pt x="206375" y="73025"/>
                </a:moveTo>
                <a:cubicBezTo>
                  <a:pt x="209009" y="75699"/>
                  <a:pt x="211644" y="78372"/>
                  <a:pt x="214279" y="81046"/>
                </a:cubicBezTo>
                <a:cubicBezTo>
                  <a:pt x="228769" y="94414"/>
                  <a:pt x="240625" y="109120"/>
                  <a:pt x="251163" y="123825"/>
                </a:cubicBezTo>
                <a:cubicBezTo>
                  <a:pt x="259067" y="113130"/>
                  <a:pt x="264336" y="101099"/>
                  <a:pt x="268288" y="89067"/>
                </a:cubicBezTo>
                <a:cubicBezTo>
                  <a:pt x="251163" y="82383"/>
                  <a:pt x="230086" y="77035"/>
                  <a:pt x="206375" y="73025"/>
                </a:cubicBezTo>
                <a:close/>
                <a:moveTo>
                  <a:pt x="117476" y="73025"/>
                </a:moveTo>
                <a:cubicBezTo>
                  <a:pt x="93765" y="77035"/>
                  <a:pt x="72688" y="82383"/>
                  <a:pt x="55563" y="89067"/>
                </a:cubicBezTo>
                <a:cubicBezTo>
                  <a:pt x="59515" y="101099"/>
                  <a:pt x="64784" y="113130"/>
                  <a:pt x="72688" y="123825"/>
                </a:cubicBezTo>
                <a:cubicBezTo>
                  <a:pt x="83226" y="109120"/>
                  <a:pt x="95082" y="94414"/>
                  <a:pt x="109572" y="81046"/>
                </a:cubicBezTo>
                <a:cubicBezTo>
                  <a:pt x="112207" y="78372"/>
                  <a:pt x="114841" y="75699"/>
                  <a:pt x="117476" y="73025"/>
                </a:cubicBezTo>
                <a:close/>
                <a:moveTo>
                  <a:pt x="136169" y="72744"/>
                </a:moveTo>
                <a:cubicBezTo>
                  <a:pt x="129565" y="77970"/>
                  <a:pt x="122961" y="83195"/>
                  <a:pt x="117678" y="89727"/>
                </a:cubicBezTo>
                <a:cubicBezTo>
                  <a:pt x="103149" y="104098"/>
                  <a:pt x="89941" y="118468"/>
                  <a:pt x="79375" y="134145"/>
                </a:cubicBezTo>
                <a:cubicBezTo>
                  <a:pt x="89941" y="149821"/>
                  <a:pt x="103149" y="164191"/>
                  <a:pt x="117678" y="178562"/>
                </a:cubicBezTo>
                <a:cubicBezTo>
                  <a:pt x="122961" y="185094"/>
                  <a:pt x="129565" y="190319"/>
                  <a:pt x="136169" y="195545"/>
                </a:cubicBezTo>
                <a:cubicBezTo>
                  <a:pt x="153340" y="196851"/>
                  <a:pt x="170510" y="196851"/>
                  <a:pt x="187680" y="195545"/>
                </a:cubicBezTo>
                <a:cubicBezTo>
                  <a:pt x="194284" y="190319"/>
                  <a:pt x="200888" y="185094"/>
                  <a:pt x="206172" y="178562"/>
                </a:cubicBezTo>
                <a:cubicBezTo>
                  <a:pt x="220700" y="164191"/>
                  <a:pt x="233908" y="149821"/>
                  <a:pt x="244475" y="134145"/>
                </a:cubicBezTo>
                <a:cubicBezTo>
                  <a:pt x="233908" y="118468"/>
                  <a:pt x="220700" y="104098"/>
                  <a:pt x="206172" y="89727"/>
                </a:cubicBezTo>
                <a:cubicBezTo>
                  <a:pt x="200888" y="83195"/>
                  <a:pt x="194284" y="77970"/>
                  <a:pt x="187680" y="72744"/>
                </a:cubicBezTo>
                <a:cubicBezTo>
                  <a:pt x="170510" y="71438"/>
                  <a:pt x="153340" y="71438"/>
                  <a:pt x="136169" y="72744"/>
                </a:cubicBezTo>
                <a:close/>
                <a:moveTo>
                  <a:pt x="162579" y="50800"/>
                </a:moveTo>
                <a:cubicBezTo>
                  <a:pt x="158657" y="53521"/>
                  <a:pt x="154735" y="57604"/>
                  <a:pt x="150813" y="60325"/>
                </a:cubicBezTo>
                <a:cubicBezTo>
                  <a:pt x="158657" y="60325"/>
                  <a:pt x="165194" y="60325"/>
                  <a:pt x="173038" y="60325"/>
                </a:cubicBezTo>
                <a:cubicBezTo>
                  <a:pt x="169116" y="57604"/>
                  <a:pt x="165194" y="53521"/>
                  <a:pt x="162579" y="50800"/>
                </a:cubicBezTo>
                <a:close/>
                <a:moveTo>
                  <a:pt x="251795" y="19215"/>
                </a:moveTo>
                <a:cubicBezTo>
                  <a:pt x="232419" y="15708"/>
                  <a:pt x="203045" y="24569"/>
                  <a:pt x="171450" y="45244"/>
                </a:cubicBezTo>
                <a:cubicBezTo>
                  <a:pt x="178032" y="49183"/>
                  <a:pt x="184615" y="54434"/>
                  <a:pt x="191197" y="60997"/>
                </a:cubicBezTo>
                <a:cubicBezTo>
                  <a:pt x="221475" y="63623"/>
                  <a:pt x="249121" y="68874"/>
                  <a:pt x="271501" y="79376"/>
                </a:cubicBezTo>
                <a:cubicBezTo>
                  <a:pt x="279400" y="55746"/>
                  <a:pt x="278083" y="37368"/>
                  <a:pt x="267552" y="26866"/>
                </a:cubicBezTo>
                <a:cubicBezTo>
                  <a:pt x="263602" y="22928"/>
                  <a:pt x="258254" y="20384"/>
                  <a:pt x="251795" y="19215"/>
                </a:cubicBezTo>
                <a:close/>
                <a:moveTo>
                  <a:pt x="73248" y="18780"/>
                </a:moveTo>
                <a:cubicBezTo>
                  <a:pt x="66830" y="19768"/>
                  <a:pt x="60906" y="22074"/>
                  <a:pt x="56298" y="26684"/>
                </a:cubicBezTo>
                <a:cubicBezTo>
                  <a:pt x="45766" y="37222"/>
                  <a:pt x="44450" y="55665"/>
                  <a:pt x="52349" y="79376"/>
                </a:cubicBezTo>
                <a:cubicBezTo>
                  <a:pt x="74729" y="68838"/>
                  <a:pt x="102374" y="62251"/>
                  <a:pt x="132653" y="60934"/>
                </a:cubicBezTo>
                <a:cubicBezTo>
                  <a:pt x="139235" y="54347"/>
                  <a:pt x="145818" y="49078"/>
                  <a:pt x="152400" y="45126"/>
                </a:cubicBezTo>
                <a:cubicBezTo>
                  <a:pt x="144501" y="39857"/>
                  <a:pt x="136602" y="34588"/>
                  <a:pt x="128704" y="31953"/>
                </a:cubicBezTo>
                <a:cubicBezTo>
                  <a:pt x="124754" y="35905"/>
                  <a:pt x="119488" y="38540"/>
                  <a:pt x="112906" y="38540"/>
                </a:cubicBezTo>
                <a:cubicBezTo>
                  <a:pt x="102374" y="38540"/>
                  <a:pt x="93159" y="30636"/>
                  <a:pt x="93159" y="18780"/>
                </a:cubicBezTo>
                <a:cubicBezTo>
                  <a:pt x="86577" y="18122"/>
                  <a:pt x="79665" y="17792"/>
                  <a:pt x="73248" y="18780"/>
                </a:cubicBezTo>
                <a:close/>
                <a:moveTo>
                  <a:pt x="112713" y="9525"/>
                </a:moveTo>
                <a:cubicBezTo>
                  <a:pt x="107452" y="9525"/>
                  <a:pt x="103188" y="13789"/>
                  <a:pt x="103188" y="19050"/>
                </a:cubicBezTo>
                <a:cubicBezTo>
                  <a:pt x="103188" y="24311"/>
                  <a:pt x="107452" y="28575"/>
                  <a:pt x="112713" y="28575"/>
                </a:cubicBezTo>
                <a:cubicBezTo>
                  <a:pt x="117974" y="28575"/>
                  <a:pt x="122238" y="24311"/>
                  <a:pt x="122238" y="19050"/>
                </a:cubicBezTo>
                <a:cubicBezTo>
                  <a:pt x="122238" y="13789"/>
                  <a:pt x="117974" y="9525"/>
                  <a:pt x="112713" y="9525"/>
                </a:cubicBezTo>
                <a:close/>
                <a:moveTo>
                  <a:pt x="112272" y="0"/>
                </a:moveTo>
                <a:cubicBezTo>
                  <a:pt x="122839" y="0"/>
                  <a:pt x="132085" y="9206"/>
                  <a:pt x="132085" y="19727"/>
                </a:cubicBezTo>
                <a:cubicBezTo>
                  <a:pt x="132085" y="21042"/>
                  <a:pt x="132085" y="21042"/>
                  <a:pt x="132085" y="22357"/>
                </a:cubicBezTo>
                <a:cubicBezTo>
                  <a:pt x="141331" y="26303"/>
                  <a:pt x="151898" y="31563"/>
                  <a:pt x="162465" y="38139"/>
                </a:cubicBezTo>
                <a:cubicBezTo>
                  <a:pt x="184919" y="23672"/>
                  <a:pt x="206053" y="14466"/>
                  <a:pt x="225865" y="10521"/>
                </a:cubicBezTo>
                <a:cubicBezTo>
                  <a:pt x="248320" y="5261"/>
                  <a:pt x="265491" y="9206"/>
                  <a:pt x="276058" y="19727"/>
                </a:cubicBezTo>
                <a:cubicBezTo>
                  <a:pt x="289266" y="32878"/>
                  <a:pt x="291908" y="56551"/>
                  <a:pt x="282662" y="84169"/>
                </a:cubicBezTo>
                <a:cubicBezTo>
                  <a:pt x="299833" y="93375"/>
                  <a:pt x="311721" y="102581"/>
                  <a:pt x="318325" y="114417"/>
                </a:cubicBezTo>
                <a:cubicBezTo>
                  <a:pt x="328892" y="114417"/>
                  <a:pt x="338138" y="123623"/>
                  <a:pt x="338138" y="134144"/>
                </a:cubicBezTo>
                <a:cubicBezTo>
                  <a:pt x="338138" y="144665"/>
                  <a:pt x="328892" y="153871"/>
                  <a:pt x="318325" y="153871"/>
                </a:cubicBezTo>
                <a:cubicBezTo>
                  <a:pt x="311721" y="165707"/>
                  <a:pt x="298512" y="174913"/>
                  <a:pt x="282662" y="184119"/>
                </a:cubicBezTo>
                <a:cubicBezTo>
                  <a:pt x="291908" y="211737"/>
                  <a:pt x="289266" y="235410"/>
                  <a:pt x="276058" y="248561"/>
                </a:cubicBezTo>
                <a:cubicBezTo>
                  <a:pt x="268133" y="256452"/>
                  <a:pt x="257566" y="260397"/>
                  <a:pt x="243037" y="260397"/>
                </a:cubicBezTo>
                <a:cubicBezTo>
                  <a:pt x="237753" y="260397"/>
                  <a:pt x="232470" y="259082"/>
                  <a:pt x="225865" y="257767"/>
                </a:cubicBezTo>
                <a:cubicBezTo>
                  <a:pt x="206053" y="253822"/>
                  <a:pt x="184919" y="244616"/>
                  <a:pt x="161144" y="230149"/>
                </a:cubicBezTo>
                <a:cubicBezTo>
                  <a:pt x="151898" y="235410"/>
                  <a:pt x="142652" y="241985"/>
                  <a:pt x="133406" y="245931"/>
                </a:cubicBezTo>
                <a:cubicBezTo>
                  <a:pt x="133406" y="247246"/>
                  <a:pt x="133406" y="247246"/>
                  <a:pt x="133406" y="248561"/>
                </a:cubicBezTo>
                <a:cubicBezTo>
                  <a:pt x="133406" y="259082"/>
                  <a:pt x="124160" y="268288"/>
                  <a:pt x="112272" y="268288"/>
                </a:cubicBezTo>
                <a:cubicBezTo>
                  <a:pt x="105668" y="268288"/>
                  <a:pt x="99064" y="264343"/>
                  <a:pt x="95101" y="259082"/>
                </a:cubicBezTo>
                <a:cubicBezTo>
                  <a:pt x="89818" y="259082"/>
                  <a:pt x="84534" y="260397"/>
                  <a:pt x="80572" y="260397"/>
                </a:cubicBezTo>
                <a:cubicBezTo>
                  <a:pt x="66042" y="260397"/>
                  <a:pt x="55476" y="256452"/>
                  <a:pt x="47551" y="248561"/>
                </a:cubicBezTo>
                <a:cubicBezTo>
                  <a:pt x="34342" y="235410"/>
                  <a:pt x="31700" y="211737"/>
                  <a:pt x="40946" y="184119"/>
                </a:cubicBezTo>
                <a:cubicBezTo>
                  <a:pt x="14529" y="170968"/>
                  <a:pt x="0" y="152556"/>
                  <a:pt x="0" y="134144"/>
                </a:cubicBezTo>
                <a:cubicBezTo>
                  <a:pt x="0" y="115732"/>
                  <a:pt x="14529" y="97320"/>
                  <a:pt x="40946" y="84169"/>
                </a:cubicBezTo>
                <a:cubicBezTo>
                  <a:pt x="31700" y="56551"/>
                  <a:pt x="34342" y="32878"/>
                  <a:pt x="47551" y="19727"/>
                </a:cubicBezTo>
                <a:cubicBezTo>
                  <a:pt x="58117" y="9206"/>
                  <a:pt x="73968" y="6576"/>
                  <a:pt x="95101" y="9206"/>
                </a:cubicBezTo>
                <a:cubicBezTo>
                  <a:pt x="97743" y="3945"/>
                  <a:pt x="104347" y="0"/>
                  <a:pt x="1122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15"/>
          <p:cNvSpPr/>
          <p:nvPr/>
        </p:nvSpPr>
        <p:spPr>
          <a:xfrm>
            <a:off x="874714" y="4837981"/>
            <a:ext cx="660400" cy="537504"/>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3" name="图片占位符 22"/>
          <p:cNvPicPr>
            <a:picLocks noGrp="1" noChangeAspect="1"/>
          </p:cNvPicPr>
          <p:nvPr>
            <p:ph type="pic" sz="quarter" idx="11"/>
          </p:nvPr>
        </p:nvPicPr>
        <p:blipFill>
          <a:blip r:embed="rId3"/>
          <a:srcRect/>
          <a:stretch>
            <a:fillRect/>
          </a:stretch>
        </p:blipFill>
        <p:spPr/>
      </p:pic>
      <p:pic>
        <p:nvPicPr>
          <p:cNvPr id="25" name="图片占位符 24"/>
          <p:cNvPicPr>
            <a:picLocks noGrp="1" noChangeAspect="1"/>
          </p:cNvPicPr>
          <p:nvPr>
            <p:ph type="pic" sz="quarter" idx="12"/>
          </p:nvPr>
        </p:nvPicPr>
        <p:blipFill>
          <a:blip r:embed="rId4"/>
          <a:srcRect/>
          <a:stretch>
            <a:fillRect/>
          </a:stretch>
        </p:blipFill>
        <p:spPr/>
      </p:pic>
      <p:pic>
        <p:nvPicPr>
          <p:cNvPr id="29" name="图片占位符 28"/>
          <p:cNvPicPr>
            <a:picLocks noGrp="1" noChangeAspect="1"/>
          </p:cNvPicPr>
          <p:nvPr>
            <p:ph type="pic" sz="quarter" idx="10"/>
          </p:nvPr>
        </p:nvPicPr>
        <p:blipFill>
          <a:blip r:embed="rId5"/>
          <a:srcRect/>
          <a:stretch>
            <a:fillRect/>
          </a:stretch>
        </p:blipFill>
        <p:spPr>
          <a:xfrm>
            <a:off x="5651500" y="1458595"/>
            <a:ext cx="5665788" cy="2438400"/>
          </a:xfrm>
        </p:spPr>
      </p:pic>
      <p:grpSp>
        <p:nvGrpSpPr>
          <p:cNvPr id="33" name="组合 32"/>
          <p:cNvGrpSpPr/>
          <p:nvPr/>
        </p:nvGrpSpPr>
        <p:grpSpPr>
          <a:xfrm>
            <a:off x="1630364" y="1643068"/>
            <a:ext cx="3925886" cy="962022"/>
            <a:chOff x="874713" y="3325188"/>
            <a:chExt cx="3925886" cy="962022"/>
          </a:xfrm>
        </p:grpSpPr>
        <p:sp>
          <p:nvSpPr>
            <p:cNvPr id="34" name="矩形 33"/>
            <p:cNvSpPr/>
            <p:nvPr/>
          </p:nvSpPr>
          <p:spPr>
            <a:xfrm>
              <a:off x="874713" y="3677812"/>
              <a:ext cx="3925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35" name="矩形 3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9" name="组合 38"/>
          <p:cNvGrpSpPr/>
          <p:nvPr/>
        </p:nvGrpSpPr>
        <p:grpSpPr>
          <a:xfrm>
            <a:off x="1630364" y="3153855"/>
            <a:ext cx="3925886" cy="962022"/>
            <a:chOff x="874713" y="3325188"/>
            <a:chExt cx="3925886" cy="962022"/>
          </a:xfrm>
        </p:grpSpPr>
        <p:sp>
          <p:nvSpPr>
            <p:cNvPr id="40" name="矩形 39"/>
            <p:cNvSpPr/>
            <p:nvPr/>
          </p:nvSpPr>
          <p:spPr>
            <a:xfrm>
              <a:off x="874713" y="3677812"/>
              <a:ext cx="3925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1" name="矩形 4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42" name="组合 41"/>
          <p:cNvGrpSpPr/>
          <p:nvPr/>
        </p:nvGrpSpPr>
        <p:grpSpPr>
          <a:xfrm>
            <a:off x="1630364" y="4625722"/>
            <a:ext cx="3925886" cy="962022"/>
            <a:chOff x="874713" y="3325188"/>
            <a:chExt cx="3925886" cy="962022"/>
          </a:xfrm>
        </p:grpSpPr>
        <p:sp>
          <p:nvSpPr>
            <p:cNvPr id="43" name="矩形 42"/>
            <p:cNvSpPr/>
            <p:nvPr/>
          </p:nvSpPr>
          <p:spPr>
            <a:xfrm>
              <a:off x="874713" y="3677812"/>
              <a:ext cx="3925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4" name="矩形 4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2" name="文本框 20"/>
          <p:cNvSpPr txBox="1">
            <a:spLocks noChangeArrowheads="1"/>
          </p:cNvSpPr>
          <p:nvPr/>
        </p:nvSpPr>
        <p:spPr bwMode="auto">
          <a:xfrm>
            <a:off x="2040403" y="2244133"/>
            <a:ext cx="1877437" cy="1107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defRPr sz="48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r>
              <a:rPr lang="zh-CN" altLang="en-US" sz="6600" dirty="0"/>
              <a:t>目录</a:t>
            </a:r>
          </a:p>
        </p:txBody>
      </p:sp>
      <p:sp>
        <p:nvSpPr>
          <p:cNvPr id="3" name="文本框 20"/>
          <p:cNvSpPr txBox="1">
            <a:spLocks noChangeArrowheads="1"/>
          </p:cNvSpPr>
          <p:nvPr/>
        </p:nvSpPr>
        <p:spPr bwMode="auto">
          <a:xfrm>
            <a:off x="1594607" y="3429000"/>
            <a:ext cx="2769028"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defRPr sz="48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r>
              <a:rPr lang="en-US" altLang="zh-CN" sz="3600" dirty="0"/>
              <a:t>CONTENTS</a:t>
            </a:r>
            <a:endParaRPr lang="zh-CN" altLang="en-US" sz="3600" dirty="0"/>
          </a:p>
        </p:txBody>
      </p:sp>
      <p:sp>
        <p:nvSpPr>
          <p:cNvPr id="4" name="椭圆 37"/>
          <p:cNvSpPr/>
          <p:nvPr/>
        </p:nvSpPr>
        <p:spPr>
          <a:xfrm flipV="1">
            <a:off x="2770325" y="4355787"/>
            <a:ext cx="417592" cy="417592"/>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5359400" y="0"/>
            <a:ext cx="68326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108700" y="1608558"/>
            <a:ext cx="4752299" cy="523220"/>
            <a:chOff x="6108700" y="1659358"/>
            <a:chExt cx="4752299" cy="523220"/>
          </a:xfrm>
        </p:grpSpPr>
        <p:sp>
          <p:nvSpPr>
            <p:cNvPr id="6" name="文本框 5"/>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2800" dirty="0">
                  <a:solidFill>
                    <a:schemeClr val="bg1"/>
                  </a:solidFill>
                  <a:latin typeface="+mn-lt"/>
                </a:rPr>
                <a:t>PART 1</a:t>
              </a:r>
              <a:endParaRPr lang="zh-CN" altLang="en-US" sz="2800" dirty="0">
                <a:solidFill>
                  <a:schemeClr val="bg1"/>
                </a:solidFill>
                <a:latin typeface="+mn-lt"/>
              </a:endParaRPr>
            </a:p>
          </p:txBody>
        </p:sp>
        <p:sp>
          <p:nvSpPr>
            <p:cNvPr id="7" name="文本框 6"/>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800" dirty="0">
                  <a:solidFill>
                    <a:schemeClr val="bg1"/>
                  </a:solidFill>
                  <a:latin typeface="+mn-lt"/>
                </a:rPr>
                <a:t>标题文字添加此处</a:t>
              </a:r>
            </a:p>
          </p:txBody>
        </p:sp>
      </p:grpSp>
      <p:grpSp>
        <p:nvGrpSpPr>
          <p:cNvPr id="9" name="组合 8"/>
          <p:cNvGrpSpPr/>
          <p:nvPr/>
        </p:nvGrpSpPr>
        <p:grpSpPr>
          <a:xfrm>
            <a:off x="6108700" y="2394035"/>
            <a:ext cx="4752299" cy="523220"/>
            <a:chOff x="6108700" y="1659358"/>
            <a:chExt cx="4752299" cy="523220"/>
          </a:xfrm>
        </p:grpSpPr>
        <p:sp>
          <p:nvSpPr>
            <p:cNvPr id="10" name="文本框 9"/>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2800" dirty="0">
                  <a:solidFill>
                    <a:schemeClr val="bg1"/>
                  </a:solidFill>
                  <a:latin typeface="+mn-lt"/>
                </a:rPr>
                <a:t>PART 2</a:t>
              </a:r>
              <a:endParaRPr lang="zh-CN" altLang="en-US" sz="2800" dirty="0">
                <a:solidFill>
                  <a:schemeClr val="bg1"/>
                </a:solidFill>
                <a:latin typeface="+mn-lt"/>
              </a:endParaRPr>
            </a:p>
          </p:txBody>
        </p:sp>
        <p:sp>
          <p:nvSpPr>
            <p:cNvPr id="11" name="文本框 10"/>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800" dirty="0">
                  <a:solidFill>
                    <a:schemeClr val="bg1"/>
                  </a:solidFill>
                  <a:latin typeface="+mn-lt"/>
                </a:rPr>
                <a:t>标题文字添加此处</a:t>
              </a:r>
            </a:p>
          </p:txBody>
        </p:sp>
      </p:grpSp>
      <p:grpSp>
        <p:nvGrpSpPr>
          <p:cNvPr id="12" name="组合 11"/>
          <p:cNvGrpSpPr/>
          <p:nvPr/>
        </p:nvGrpSpPr>
        <p:grpSpPr>
          <a:xfrm>
            <a:off x="6108700" y="3179512"/>
            <a:ext cx="4752299" cy="523220"/>
            <a:chOff x="6108700" y="1659358"/>
            <a:chExt cx="4752299" cy="523220"/>
          </a:xfrm>
        </p:grpSpPr>
        <p:sp>
          <p:nvSpPr>
            <p:cNvPr id="13" name="文本框 12"/>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2800" dirty="0">
                  <a:solidFill>
                    <a:schemeClr val="bg1"/>
                  </a:solidFill>
                  <a:latin typeface="+mn-lt"/>
                </a:rPr>
                <a:t>PART 3</a:t>
              </a:r>
              <a:endParaRPr lang="zh-CN" altLang="en-US" sz="2800" dirty="0">
                <a:solidFill>
                  <a:schemeClr val="bg1"/>
                </a:solidFill>
                <a:latin typeface="+mn-lt"/>
              </a:endParaRPr>
            </a:p>
          </p:txBody>
        </p:sp>
        <p:sp>
          <p:nvSpPr>
            <p:cNvPr id="14" name="文本框 13"/>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800" dirty="0">
                  <a:solidFill>
                    <a:schemeClr val="bg1"/>
                  </a:solidFill>
                  <a:latin typeface="+mn-lt"/>
                </a:rPr>
                <a:t>标题文字添加此处</a:t>
              </a:r>
            </a:p>
          </p:txBody>
        </p:sp>
      </p:grpSp>
      <p:grpSp>
        <p:nvGrpSpPr>
          <p:cNvPr id="15" name="组合 14"/>
          <p:cNvGrpSpPr/>
          <p:nvPr/>
        </p:nvGrpSpPr>
        <p:grpSpPr>
          <a:xfrm>
            <a:off x="6108700" y="3964989"/>
            <a:ext cx="4752299" cy="523220"/>
            <a:chOff x="6108700" y="1659358"/>
            <a:chExt cx="4752299" cy="523220"/>
          </a:xfrm>
        </p:grpSpPr>
        <p:sp>
          <p:nvSpPr>
            <p:cNvPr id="16" name="文本框 15"/>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2800" dirty="0">
                  <a:solidFill>
                    <a:schemeClr val="bg1"/>
                  </a:solidFill>
                  <a:latin typeface="+mn-lt"/>
                </a:rPr>
                <a:t>PART 4</a:t>
              </a:r>
              <a:endParaRPr lang="zh-CN" altLang="en-US" sz="2800" dirty="0">
                <a:solidFill>
                  <a:schemeClr val="bg1"/>
                </a:solidFill>
                <a:latin typeface="+mn-lt"/>
              </a:endParaRPr>
            </a:p>
          </p:txBody>
        </p:sp>
        <p:sp>
          <p:nvSpPr>
            <p:cNvPr id="17" name="文本框 16"/>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800" dirty="0">
                  <a:solidFill>
                    <a:schemeClr val="bg1"/>
                  </a:solidFill>
                  <a:latin typeface="+mn-lt"/>
                </a:rPr>
                <a:t>标题文字添加此处</a:t>
              </a:r>
            </a:p>
          </p:txBody>
        </p:sp>
      </p:grpSp>
      <p:grpSp>
        <p:nvGrpSpPr>
          <p:cNvPr id="18" name="组合 17"/>
          <p:cNvGrpSpPr/>
          <p:nvPr/>
        </p:nvGrpSpPr>
        <p:grpSpPr>
          <a:xfrm>
            <a:off x="6108700" y="4750466"/>
            <a:ext cx="4752299" cy="523220"/>
            <a:chOff x="6108700" y="1659358"/>
            <a:chExt cx="4752299" cy="523220"/>
          </a:xfrm>
        </p:grpSpPr>
        <p:sp>
          <p:nvSpPr>
            <p:cNvPr id="19" name="文本框 18"/>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2800" dirty="0">
                  <a:solidFill>
                    <a:schemeClr val="bg1"/>
                  </a:solidFill>
                  <a:latin typeface="+mn-lt"/>
                </a:rPr>
                <a:t>PART 5</a:t>
              </a:r>
              <a:endParaRPr lang="zh-CN" altLang="en-US" sz="2800" dirty="0">
                <a:solidFill>
                  <a:schemeClr val="bg1"/>
                </a:solidFill>
                <a:latin typeface="+mn-lt"/>
              </a:endParaRPr>
            </a:p>
          </p:txBody>
        </p:sp>
        <p:sp>
          <p:nvSpPr>
            <p:cNvPr id="20" name="文本框 19"/>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800" dirty="0">
                  <a:solidFill>
                    <a:schemeClr val="bg1"/>
                  </a:solidFill>
                  <a:latin typeface="+mn-lt"/>
                </a:rPr>
                <a:t>标题文字添加此处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nodeType="withEffect">
                                  <p:stCondLst>
                                    <p:cond delay="75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4" name="椭圆 3"/>
          <p:cNvSpPr/>
          <p:nvPr/>
        </p:nvSpPr>
        <p:spPr>
          <a:xfrm>
            <a:off x="1015602" y="1666366"/>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15602" y="3778250"/>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355702" y="1666366"/>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355702" y="3778250"/>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695802" y="1666366"/>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695802" y="3778250"/>
            <a:ext cx="1320800" cy="132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占位符 33" descr="D:\办公资源网录入\PPT录入素材\1.jpg1"/>
          <p:cNvPicPr>
            <a:picLocks noGrp="1" noChangeAspect="1"/>
          </p:cNvPicPr>
          <p:nvPr>
            <p:ph type="pic" sz="quarter" idx="10"/>
          </p:nvPr>
        </p:nvPicPr>
        <p:blipFill>
          <a:blip r:embed="rId3"/>
          <a:srcRect/>
          <a:stretch>
            <a:fillRect/>
          </a:stretch>
        </p:blipFill>
        <p:spPr>
          <a:xfrm>
            <a:off x="1233615" y="2032127"/>
            <a:ext cx="884776" cy="589280"/>
          </a:xfrm>
        </p:spPr>
      </p:pic>
      <p:grpSp>
        <p:nvGrpSpPr>
          <p:cNvPr id="45" name="组合 44"/>
          <p:cNvGrpSpPr/>
          <p:nvPr/>
        </p:nvGrpSpPr>
        <p:grpSpPr>
          <a:xfrm>
            <a:off x="2422547" y="1587223"/>
            <a:ext cx="2241974" cy="1479086"/>
            <a:chOff x="874713" y="3325188"/>
            <a:chExt cx="2241974" cy="1479086"/>
          </a:xfrm>
        </p:grpSpPr>
        <p:sp>
          <p:nvSpPr>
            <p:cNvPr id="46" name="矩形 45"/>
            <p:cNvSpPr/>
            <p:nvPr/>
          </p:nvSpPr>
          <p:spPr>
            <a:xfrm>
              <a:off x="874713" y="3677812"/>
              <a:ext cx="188182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47" name="矩形 46"/>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文字添加</a:t>
              </a:r>
            </a:p>
          </p:txBody>
        </p:sp>
      </p:grpSp>
      <p:grpSp>
        <p:nvGrpSpPr>
          <p:cNvPr id="51" name="组合 50"/>
          <p:cNvGrpSpPr/>
          <p:nvPr/>
        </p:nvGrpSpPr>
        <p:grpSpPr>
          <a:xfrm>
            <a:off x="2422547" y="3699107"/>
            <a:ext cx="2241974" cy="1479086"/>
            <a:chOff x="874713" y="3325188"/>
            <a:chExt cx="2241974" cy="1479086"/>
          </a:xfrm>
        </p:grpSpPr>
        <p:sp>
          <p:nvSpPr>
            <p:cNvPr id="52" name="矩形 51"/>
            <p:cNvSpPr/>
            <p:nvPr/>
          </p:nvSpPr>
          <p:spPr>
            <a:xfrm>
              <a:off x="874713" y="3677812"/>
              <a:ext cx="188182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53" name="矩形 52"/>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文字添加</a:t>
              </a:r>
            </a:p>
          </p:txBody>
        </p:sp>
      </p:grpSp>
      <p:grpSp>
        <p:nvGrpSpPr>
          <p:cNvPr id="54" name="组合 53"/>
          <p:cNvGrpSpPr/>
          <p:nvPr/>
        </p:nvGrpSpPr>
        <p:grpSpPr>
          <a:xfrm>
            <a:off x="5773441" y="1587223"/>
            <a:ext cx="2241974" cy="1479086"/>
            <a:chOff x="874713" y="3325188"/>
            <a:chExt cx="2241974" cy="1479086"/>
          </a:xfrm>
        </p:grpSpPr>
        <p:sp>
          <p:nvSpPr>
            <p:cNvPr id="55" name="矩形 54"/>
            <p:cNvSpPr/>
            <p:nvPr/>
          </p:nvSpPr>
          <p:spPr>
            <a:xfrm>
              <a:off x="874713" y="3677812"/>
              <a:ext cx="188182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56" name="矩形 55"/>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文字添加</a:t>
              </a:r>
            </a:p>
          </p:txBody>
        </p:sp>
      </p:grpSp>
      <p:grpSp>
        <p:nvGrpSpPr>
          <p:cNvPr id="57" name="组合 56"/>
          <p:cNvGrpSpPr/>
          <p:nvPr/>
        </p:nvGrpSpPr>
        <p:grpSpPr>
          <a:xfrm>
            <a:off x="5773441" y="3699107"/>
            <a:ext cx="2241974" cy="1479086"/>
            <a:chOff x="874713" y="3325188"/>
            <a:chExt cx="2241974" cy="1479086"/>
          </a:xfrm>
        </p:grpSpPr>
        <p:sp>
          <p:nvSpPr>
            <p:cNvPr id="58" name="矩形 57"/>
            <p:cNvSpPr/>
            <p:nvPr/>
          </p:nvSpPr>
          <p:spPr>
            <a:xfrm>
              <a:off x="874713" y="3677812"/>
              <a:ext cx="188182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59" name="矩形 58"/>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文字添加</a:t>
              </a:r>
            </a:p>
          </p:txBody>
        </p:sp>
      </p:grpSp>
      <p:grpSp>
        <p:nvGrpSpPr>
          <p:cNvPr id="60" name="组合 59"/>
          <p:cNvGrpSpPr/>
          <p:nvPr/>
        </p:nvGrpSpPr>
        <p:grpSpPr>
          <a:xfrm>
            <a:off x="9115129" y="1587223"/>
            <a:ext cx="2241974" cy="1479086"/>
            <a:chOff x="874713" y="3325188"/>
            <a:chExt cx="2241974" cy="1479086"/>
          </a:xfrm>
        </p:grpSpPr>
        <p:sp>
          <p:nvSpPr>
            <p:cNvPr id="61" name="矩形 60"/>
            <p:cNvSpPr/>
            <p:nvPr/>
          </p:nvSpPr>
          <p:spPr>
            <a:xfrm>
              <a:off x="874713" y="3677812"/>
              <a:ext cx="188182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62" name="矩形 61"/>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文字添加</a:t>
              </a:r>
            </a:p>
          </p:txBody>
        </p:sp>
      </p:grpSp>
      <p:grpSp>
        <p:nvGrpSpPr>
          <p:cNvPr id="63" name="组合 62"/>
          <p:cNvGrpSpPr/>
          <p:nvPr/>
        </p:nvGrpSpPr>
        <p:grpSpPr>
          <a:xfrm>
            <a:off x="9115129" y="3699107"/>
            <a:ext cx="2241974" cy="1479086"/>
            <a:chOff x="874713" y="3325188"/>
            <a:chExt cx="2241974" cy="1479086"/>
          </a:xfrm>
        </p:grpSpPr>
        <p:sp>
          <p:nvSpPr>
            <p:cNvPr id="64" name="矩形 63"/>
            <p:cNvSpPr/>
            <p:nvPr/>
          </p:nvSpPr>
          <p:spPr>
            <a:xfrm>
              <a:off x="874713" y="3677812"/>
              <a:ext cx="1881829"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a:t>
              </a:r>
            </a:p>
          </p:txBody>
        </p:sp>
        <p:sp>
          <p:nvSpPr>
            <p:cNvPr id="65" name="矩形 64"/>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文字添加</a:t>
              </a:r>
            </a:p>
          </p:txBody>
        </p:sp>
      </p:grpSp>
      <p:pic>
        <p:nvPicPr>
          <p:cNvPr id="8" name="图片占位符 33" descr="D:\办公资源网录入\PPT录入素材\1.jpg1"/>
          <p:cNvPicPr>
            <a:picLocks noGrp="1" noChangeAspect="1"/>
          </p:cNvPicPr>
          <p:nvPr/>
        </p:nvPicPr>
        <p:blipFill>
          <a:blip r:embed="rId3"/>
          <a:srcRect/>
          <a:stretch>
            <a:fillRect/>
          </a:stretch>
        </p:blipFill>
        <p:spPr>
          <a:xfrm>
            <a:off x="4573080" y="2033397"/>
            <a:ext cx="884776" cy="589280"/>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pic>
      <p:pic>
        <p:nvPicPr>
          <p:cNvPr id="18" name="图片占位符 33" descr="D:\办公资源网录入\PPT录入素材\1.jpg1"/>
          <p:cNvPicPr>
            <a:picLocks noGrp="1" noChangeAspect="1"/>
          </p:cNvPicPr>
          <p:nvPr/>
        </p:nvPicPr>
        <p:blipFill>
          <a:blip r:embed="rId3"/>
          <a:srcRect/>
          <a:stretch>
            <a:fillRect/>
          </a:stretch>
        </p:blipFill>
        <p:spPr>
          <a:xfrm>
            <a:off x="8015415" y="2032762"/>
            <a:ext cx="884776" cy="589280"/>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pic>
      <p:pic>
        <p:nvPicPr>
          <p:cNvPr id="19" name="图片占位符 33" descr="D:\办公资源网录入\PPT录入素材\1.jpg1"/>
          <p:cNvPicPr>
            <a:picLocks noGrp="1" noChangeAspect="1"/>
          </p:cNvPicPr>
          <p:nvPr/>
        </p:nvPicPr>
        <p:blipFill>
          <a:blip r:embed="rId3"/>
          <a:srcRect/>
          <a:stretch>
            <a:fillRect/>
          </a:stretch>
        </p:blipFill>
        <p:spPr>
          <a:xfrm>
            <a:off x="7913180" y="4144137"/>
            <a:ext cx="884776" cy="589280"/>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pic>
      <p:pic>
        <p:nvPicPr>
          <p:cNvPr id="21" name="图片占位符 33" descr="D:\办公资源网录入\PPT录入素材\1.jpg1"/>
          <p:cNvPicPr>
            <a:picLocks noGrp="1" noChangeAspect="1"/>
          </p:cNvPicPr>
          <p:nvPr/>
        </p:nvPicPr>
        <p:blipFill>
          <a:blip r:embed="rId3"/>
          <a:srcRect/>
          <a:stretch>
            <a:fillRect/>
          </a:stretch>
        </p:blipFill>
        <p:spPr>
          <a:xfrm>
            <a:off x="1233615" y="4144772"/>
            <a:ext cx="884776" cy="589280"/>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pic>
      <p:pic>
        <p:nvPicPr>
          <p:cNvPr id="22" name="图片占位符 33" descr="D:\办公资源网录入\PPT录入素材\1.jpg1"/>
          <p:cNvPicPr>
            <a:picLocks noGrp="1" noChangeAspect="1"/>
          </p:cNvPicPr>
          <p:nvPr/>
        </p:nvPicPr>
        <p:blipFill>
          <a:blip r:embed="rId3"/>
          <a:srcRect/>
          <a:stretch>
            <a:fillRect/>
          </a:stretch>
        </p:blipFill>
        <p:spPr>
          <a:xfrm>
            <a:off x="4573715" y="4124452"/>
            <a:ext cx="884776" cy="589280"/>
          </a:xfrm>
          <a:custGeom>
            <a:avLst/>
            <a:gdLst>
              <a:gd name="connsiteX0" fmla="*/ 442388 w 884776"/>
              <a:gd name="connsiteY0" fmla="*/ 0 h 884776"/>
              <a:gd name="connsiteX1" fmla="*/ 884776 w 884776"/>
              <a:gd name="connsiteY1" fmla="*/ 442388 h 884776"/>
              <a:gd name="connsiteX2" fmla="*/ 442388 w 884776"/>
              <a:gd name="connsiteY2" fmla="*/ 884776 h 884776"/>
              <a:gd name="connsiteX3" fmla="*/ 0 w 884776"/>
              <a:gd name="connsiteY3" fmla="*/ 442388 h 884776"/>
              <a:gd name="connsiteX4" fmla="*/ 442388 w 884776"/>
              <a:gd name="connsiteY4" fmla="*/ 0 h 8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76" h="884776">
                <a:moveTo>
                  <a:pt x="442388" y="0"/>
                </a:moveTo>
                <a:cubicBezTo>
                  <a:pt x="686712" y="0"/>
                  <a:pt x="884776" y="198064"/>
                  <a:pt x="884776" y="442388"/>
                </a:cubicBezTo>
                <a:cubicBezTo>
                  <a:pt x="884776" y="686712"/>
                  <a:pt x="686712" y="884776"/>
                  <a:pt x="442388" y="884776"/>
                </a:cubicBezTo>
                <a:cubicBezTo>
                  <a:pt x="198064" y="884776"/>
                  <a:pt x="0" y="686712"/>
                  <a:pt x="0" y="442388"/>
                </a:cubicBezTo>
                <a:cubicBezTo>
                  <a:pt x="0" y="198064"/>
                  <a:pt x="198064" y="0"/>
                  <a:pt x="442388" y="0"/>
                </a:cubicBez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0-#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0-#ppt_w/2"/>
                                          </p:val>
                                        </p:tav>
                                        <p:tav tm="100000">
                                          <p:val>
                                            <p:strVal val="#ppt_x"/>
                                          </p:val>
                                        </p:tav>
                                      </p:tavLst>
                                    </p:anim>
                                    <p:anim calcmode="lin" valueType="num">
                                      <p:cBhvr additive="base">
                                        <p:cTn id="24" dur="75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0-#ppt_w/2"/>
                                          </p:val>
                                        </p:tav>
                                        <p:tav tm="100000">
                                          <p:val>
                                            <p:strVal val="#ppt_x"/>
                                          </p:val>
                                        </p:tav>
                                      </p:tavLst>
                                    </p:anim>
                                    <p:anim calcmode="lin" valueType="num">
                                      <p:cBhvr additive="base">
                                        <p:cTn id="28" dur="75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750" fill="hold"/>
                                        <p:tgtEl>
                                          <p:spTgt spid="34"/>
                                        </p:tgtEl>
                                        <p:attrNameLst>
                                          <p:attrName>ppt_x</p:attrName>
                                        </p:attrNameLst>
                                      </p:cBhvr>
                                      <p:tavLst>
                                        <p:tav tm="0">
                                          <p:val>
                                            <p:strVal val="0-#ppt_w/2"/>
                                          </p:val>
                                        </p:tav>
                                        <p:tav tm="100000">
                                          <p:val>
                                            <p:strVal val="#ppt_x"/>
                                          </p:val>
                                        </p:tav>
                                      </p:tavLst>
                                    </p:anim>
                                    <p:anim calcmode="lin" valueType="num">
                                      <p:cBhvr additive="base">
                                        <p:cTn id="32" dur="75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750" fill="hold"/>
                                        <p:tgtEl>
                                          <p:spTgt spid="45"/>
                                        </p:tgtEl>
                                        <p:attrNameLst>
                                          <p:attrName>ppt_x</p:attrName>
                                        </p:attrNameLst>
                                      </p:cBhvr>
                                      <p:tavLst>
                                        <p:tav tm="0">
                                          <p:val>
                                            <p:strVal val="0-#ppt_w/2"/>
                                          </p:val>
                                        </p:tav>
                                        <p:tav tm="100000">
                                          <p:val>
                                            <p:strVal val="#ppt_x"/>
                                          </p:val>
                                        </p:tav>
                                      </p:tavLst>
                                    </p:anim>
                                    <p:anim calcmode="lin" valueType="num">
                                      <p:cBhvr additive="base">
                                        <p:cTn id="36" dur="75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750" fill="hold"/>
                                        <p:tgtEl>
                                          <p:spTgt spid="51"/>
                                        </p:tgtEl>
                                        <p:attrNameLst>
                                          <p:attrName>ppt_x</p:attrName>
                                        </p:attrNameLst>
                                      </p:cBhvr>
                                      <p:tavLst>
                                        <p:tav tm="0">
                                          <p:val>
                                            <p:strVal val="0-#ppt_w/2"/>
                                          </p:val>
                                        </p:tav>
                                        <p:tav tm="100000">
                                          <p:val>
                                            <p:strVal val="#ppt_x"/>
                                          </p:val>
                                        </p:tav>
                                      </p:tavLst>
                                    </p:anim>
                                    <p:anim calcmode="lin" valueType="num">
                                      <p:cBhvr additive="base">
                                        <p:cTn id="40" dur="75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750" fill="hold"/>
                                        <p:tgtEl>
                                          <p:spTgt spid="54"/>
                                        </p:tgtEl>
                                        <p:attrNameLst>
                                          <p:attrName>ppt_x</p:attrName>
                                        </p:attrNameLst>
                                      </p:cBhvr>
                                      <p:tavLst>
                                        <p:tav tm="0">
                                          <p:val>
                                            <p:strVal val="0-#ppt_w/2"/>
                                          </p:val>
                                        </p:tav>
                                        <p:tav tm="100000">
                                          <p:val>
                                            <p:strVal val="#ppt_x"/>
                                          </p:val>
                                        </p:tav>
                                      </p:tavLst>
                                    </p:anim>
                                    <p:anim calcmode="lin" valueType="num">
                                      <p:cBhvr additive="base">
                                        <p:cTn id="44" dur="75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750" fill="hold"/>
                                        <p:tgtEl>
                                          <p:spTgt spid="57"/>
                                        </p:tgtEl>
                                        <p:attrNameLst>
                                          <p:attrName>ppt_x</p:attrName>
                                        </p:attrNameLst>
                                      </p:cBhvr>
                                      <p:tavLst>
                                        <p:tav tm="0">
                                          <p:val>
                                            <p:strVal val="0-#ppt_w/2"/>
                                          </p:val>
                                        </p:tav>
                                        <p:tav tm="100000">
                                          <p:val>
                                            <p:strVal val="#ppt_x"/>
                                          </p:val>
                                        </p:tav>
                                      </p:tavLst>
                                    </p:anim>
                                    <p:anim calcmode="lin" valueType="num">
                                      <p:cBhvr additive="base">
                                        <p:cTn id="48" dur="750" fill="hold"/>
                                        <p:tgtEl>
                                          <p:spTgt spid="5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750" fill="hold"/>
                                        <p:tgtEl>
                                          <p:spTgt spid="60"/>
                                        </p:tgtEl>
                                        <p:attrNameLst>
                                          <p:attrName>ppt_x</p:attrName>
                                        </p:attrNameLst>
                                      </p:cBhvr>
                                      <p:tavLst>
                                        <p:tav tm="0">
                                          <p:val>
                                            <p:strVal val="0-#ppt_w/2"/>
                                          </p:val>
                                        </p:tav>
                                        <p:tav tm="100000">
                                          <p:val>
                                            <p:strVal val="#ppt_x"/>
                                          </p:val>
                                        </p:tav>
                                      </p:tavLst>
                                    </p:anim>
                                    <p:anim calcmode="lin" valueType="num">
                                      <p:cBhvr additive="base">
                                        <p:cTn id="52" dur="750" fill="hold"/>
                                        <p:tgtEl>
                                          <p:spTgt spid="6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750" fill="hold"/>
                                        <p:tgtEl>
                                          <p:spTgt spid="63"/>
                                        </p:tgtEl>
                                        <p:attrNameLst>
                                          <p:attrName>ppt_x</p:attrName>
                                        </p:attrNameLst>
                                      </p:cBhvr>
                                      <p:tavLst>
                                        <p:tav tm="0">
                                          <p:val>
                                            <p:strVal val="0-#ppt_w/2"/>
                                          </p:val>
                                        </p:tav>
                                        <p:tav tm="100000">
                                          <p:val>
                                            <p:strVal val="#ppt_x"/>
                                          </p:val>
                                        </p:tav>
                                      </p:tavLst>
                                    </p:anim>
                                    <p:anim calcmode="lin" valueType="num">
                                      <p:cBhvr additive="base">
                                        <p:cTn id="56" dur="750" fill="hold"/>
                                        <p:tgtEl>
                                          <p:spTgt spid="63"/>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0-#ppt_w/2"/>
                                          </p:val>
                                        </p:tav>
                                        <p:tav tm="100000">
                                          <p:val>
                                            <p:strVal val="#ppt_x"/>
                                          </p:val>
                                        </p:tav>
                                      </p:tavLst>
                                    </p:anim>
                                    <p:anim calcmode="lin" valueType="num">
                                      <p:cBhvr additive="base">
                                        <p:cTn id="60" dur="75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0-#ppt_w/2"/>
                                          </p:val>
                                        </p:tav>
                                        <p:tav tm="100000">
                                          <p:val>
                                            <p:strVal val="#ppt_x"/>
                                          </p:val>
                                        </p:tav>
                                      </p:tavLst>
                                    </p:anim>
                                    <p:anim calcmode="lin" valueType="num">
                                      <p:cBhvr additive="base">
                                        <p:cTn id="64" dur="75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750" fill="hold"/>
                                        <p:tgtEl>
                                          <p:spTgt spid="19"/>
                                        </p:tgtEl>
                                        <p:attrNameLst>
                                          <p:attrName>ppt_x</p:attrName>
                                        </p:attrNameLst>
                                      </p:cBhvr>
                                      <p:tavLst>
                                        <p:tav tm="0">
                                          <p:val>
                                            <p:strVal val="0-#ppt_w/2"/>
                                          </p:val>
                                        </p:tav>
                                        <p:tav tm="100000">
                                          <p:val>
                                            <p:strVal val="#ppt_x"/>
                                          </p:val>
                                        </p:tav>
                                      </p:tavLst>
                                    </p:anim>
                                    <p:anim calcmode="lin" valueType="num">
                                      <p:cBhvr additive="base">
                                        <p:cTn id="68" dur="75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750" fill="hold"/>
                                        <p:tgtEl>
                                          <p:spTgt spid="21"/>
                                        </p:tgtEl>
                                        <p:attrNameLst>
                                          <p:attrName>ppt_x</p:attrName>
                                        </p:attrNameLst>
                                      </p:cBhvr>
                                      <p:tavLst>
                                        <p:tav tm="0">
                                          <p:val>
                                            <p:strVal val="0-#ppt_w/2"/>
                                          </p:val>
                                        </p:tav>
                                        <p:tav tm="100000">
                                          <p:val>
                                            <p:strVal val="#ppt_x"/>
                                          </p:val>
                                        </p:tav>
                                      </p:tavLst>
                                    </p:anim>
                                    <p:anim calcmode="lin" valueType="num">
                                      <p:cBhvr additive="base">
                                        <p:cTn id="72" dur="75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750" fill="hold"/>
                                        <p:tgtEl>
                                          <p:spTgt spid="22"/>
                                        </p:tgtEl>
                                        <p:attrNameLst>
                                          <p:attrName>ppt_x</p:attrName>
                                        </p:attrNameLst>
                                      </p:cBhvr>
                                      <p:tavLst>
                                        <p:tav tm="0">
                                          <p:val>
                                            <p:strVal val="0-#ppt_w/2"/>
                                          </p:val>
                                        </p:tav>
                                        <p:tav tm="100000">
                                          <p:val>
                                            <p:strVal val="#ppt_x"/>
                                          </p:val>
                                        </p:tav>
                                      </p:tavLst>
                                    </p:anim>
                                    <p:anim calcmode="lin" valueType="num">
                                      <p:cBhvr additive="base">
                                        <p:cTn id="76"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7" grpId="0" animBg="1"/>
      <p:bldP spid="20" grpId="0" animBg="1"/>
      <p:bldP spid="2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7" name="矩形 6"/>
          <p:cNvSpPr/>
          <p:nvPr/>
        </p:nvSpPr>
        <p:spPr>
          <a:xfrm>
            <a:off x="1" y="0"/>
            <a:ext cx="12191999"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2905744" y="2811120"/>
            <a:ext cx="1235760" cy="1235760"/>
            <a:chOff x="3197844" y="2714503"/>
            <a:chExt cx="1235760" cy="1235760"/>
          </a:xfrm>
        </p:grpSpPr>
        <p:sp>
          <p:nvSpPr>
            <p:cNvPr id="2" name="圆角矩形 29"/>
            <p:cNvSpPr/>
            <p:nvPr/>
          </p:nvSpPr>
          <p:spPr>
            <a:xfrm>
              <a:off x="3197844" y="2714503"/>
              <a:ext cx="1235760" cy="1235760"/>
            </a:xfrm>
            <a:prstGeom prst="roundRect">
              <a:avLst>
                <a:gd name="adj" fmla="val 1621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Freeform 245"/>
            <p:cNvSpPr/>
            <p:nvPr/>
          </p:nvSpPr>
          <p:spPr bwMode="auto">
            <a:xfrm>
              <a:off x="3469219" y="2985878"/>
              <a:ext cx="693010" cy="69301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9" name="组合 8"/>
          <p:cNvGrpSpPr/>
          <p:nvPr/>
        </p:nvGrpSpPr>
        <p:grpSpPr>
          <a:xfrm>
            <a:off x="4483100" y="3167390"/>
            <a:ext cx="4752299" cy="523220"/>
            <a:chOff x="6108700" y="1659358"/>
            <a:chExt cx="4752299" cy="523220"/>
          </a:xfrm>
        </p:grpSpPr>
        <p:sp>
          <p:nvSpPr>
            <p:cNvPr id="10" name="文本框 9"/>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PART 5</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文本框 10"/>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12" name="a80fb460-63b4-46cb-9e80-0c5ad132e310"/>
          <p:cNvGrpSpPr>
            <a:grpSpLocks noChangeAspect="1"/>
          </p:cNvGrpSpPr>
          <p:nvPr/>
        </p:nvGrpSpPr>
        <p:grpSpPr>
          <a:xfrm>
            <a:off x="941413" y="2215591"/>
            <a:ext cx="10295331" cy="2317677"/>
            <a:chOff x="594360" y="1648541"/>
            <a:chExt cx="7934164" cy="1786131"/>
          </a:xfrm>
        </p:grpSpPr>
        <p:sp>
          <p:nvSpPr>
            <p:cNvPr id="13" name="矩形 12"/>
            <p:cNvSpPr/>
            <p:nvPr/>
          </p:nvSpPr>
          <p:spPr>
            <a:xfrm>
              <a:off x="594360" y="3077483"/>
              <a:ext cx="1993391" cy="357189"/>
            </a:xfrm>
            <a:prstGeom prst="rect">
              <a:avLst/>
            </a:prstGeom>
            <a:solidFill>
              <a:schemeClr val="accent2">
                <a:lumMod val="20000"/>
                <a:lumOff val="80000"/>
              </a:schemeClr>
            </a:solidFill>
            <a:ln>
              <a:noFill/>
            </a:ln>
          </p:spPr>
          <p:txBody>
            <a:bodyPr anchor="ctr"/>
            <a:lstStyle/>
            <a:p>
              <a:pPr algn="ctr"/>
              <a:endParaRPr/>
            </a:p>
          </p:txBody>
        </p:sp>
        <p:sp>
          <p:nvSpPr>
            <p:cNvPr id="14" name="矩形 13"/>
            <p:cNvSpPr/>
            <p:nvPr/>
          </p:nvSpPr>
          <p:spPr>
            <a:xfrm>
              <a:off x="594360" y="3077483"/>
              <a:ext cx="362852" cy="357189"/>
            </a:xfrm>
            <a:prstGeom prst="rect">
              <a:avLst/>
            </a:prstGeom>
            <a:solidFill>
              <a:schemeClr val="accent2"/>
            </a:solidFill>
            <a:ln>
              <a:noFill/>
            </a:ln>
          </p:spPr>
          <p:txBody>
            <a:bodyPr lIns="91425" tIns="45700" rIns="91425" bIns="45700" anchor="ctr" anchorCtr="0">
              <a:normAutofit/>
              <a:scene3d>
                <a:camera prst="orthographicFront"/>
                <a:lightRig rig="threePt" dir="t"/>
              </a:scene3d>
              <a:sp3d contourW="12700"/>
            </a:bodyPr>
            <a:lstStyle/>
            <a:p>
              <a:pPr marL="0" marR="0" lvl="0" indent="0" algn="ctr" rtl="0">
                <a:buNone/>
              </a:pPr>
              <a:r>
                <a:rPr lang="en-US" altLang="zh-CN" b="0" i="0" u="none" strike="noStrike" cap="none" baseline="0">
                  <a:solidFill>
                    <a:schemeClr val="lt1"/>
                  </a:solidFill>
                </a:rPr>
                <a:t>1</a:t>
              </a:r>
            </a:p>
          </p:txBody>
        </p:sp>
        <p:sp>
          <p:nvSpPr>
            <p:cNvPr id="15" name="矩形 14"/>
            <p:cNvSpPr/>
            <p:nvPr/>
          </p:nvSpPr>
          <p:spPr>
            <a:xfrm>
              <a:off x="2578933" y="2719382"/>
              <a:ext cx="1993391" cy="357189"/>
            </a:xfrm>
            <a:prstGeom prst="rect">
              <a:avLst/>
            </a:prstGeom>
            <a:solidFill>
              <a:schemeClr val="accent1">
                <a:lumMod val="20000"/>
                <a:lumOff val="80000"/>
              </a:schemeClr>
            </a:solidFill>
            <a:ln>
              <a:noFill/>
            </a:ln>
          </p:spPr>
          <p:txBody>
            <a:bodyPr anchor="ctr"/>
            <a:lstStyle/>
            <a:p>
              <a:pPr algn="ctr"/>
              <a:endParaRPr/>
            </a:p>
          </p:txBody>
        </p:sp>
        <p:sp>
          <p:nvSpPr>
            <p:cNvPr id="16" name="矩形 15"/>
            <p:cNvSpPr/>
            <p:nvPr/>
          </p:nvSpPr>
          <p:spPr>
            <a:xfrm>
              <a:off x="2578933" y="2719382"/>
              <a:ext cx="362852" cy="357189"/>
            </a:xfrm>
            <a:prstGeom prst="rect">
              <a:avLst/>
            </a:prstGeom>
            <a:solidFill>
              <a:schemeClr val="accent1"/>
            </a:solidFill>
            <a:ln>
              <a:noFill/>
            </a:ln>
          </p:spPr>
          <p:txBody>
            <a:bodyPr lIns="91425" tIns="45700" rIns="91425" bIns="45700" anchor="ctr" anchorCtr="0">
              <a:normAutofit/>
              <a:scene3d>
                <a:camera prst="orthographicFront"/>
                <a:lightRig rig="threePt" dir="t"/>
              </a:scene3d>
              <a:sp3d contourW="12700"/>
            </a:bodyPr>
            <a:lstStyle/>
            <a:p>
              <a:pPr marL="0" marR="0" lvl="0" indent="0" algn="ctr" rtl="0">
                <a:buNone/>
              </a:pPr>
              <a:r>
                <a:rPr lang="en-US" altLang="zh-CN" b="0" i="0" u="none" strike="noStrike" cap="none" baseline="0" dirty="0">
                  <a:solidFill>
                    <a:schemeClr val="lt1"/>
                  </a:solidFill>
                </a:rPr>
                <a:t>2</a:t>
              </a:r>
            </a:p>
          </p:txBody>
        </p:sp>
        <p:sp>
          <p:nvSpPr>
            <p:cNvPr id="17" name="矩形 16"/>
            <p:cNvSpPr/>
            <p:nvPr/>
          </p:nvSpPr>
          <p:spPr>
            <a:xfrm>
              <a:off x="4563394" y="2362971"/>
              <a:ext cx="1993391" cy="357189"/>
            </a:xfrm>
            <a:prstGeom prst="rect">
              <a:avLst/>
            </a:prstGeom>
            <a:solidFill>
              <a:schemeClr val="accent2">
                <a:lumMod val="20000"/>
                <a:lumOff val="80000"/>
              </a:schemeClr>
            </a:solidFill>
            <a:ln>
              <a:noFill/>
            </a:ln>
          </p:spPr>
          <p:txBody>
            <a:bodyPr anchor="ctr"/>
            <a:lstStyle/>
            <a:p>
              <a:pPr algn="ctr"/>
              <a:endParaRPr/>
            </a:p>
          </p:txBody>
        </p:sp>
        <p:sp>
          <p:nvSpPr>
            <p:cNvPr id="18" name="矩形 17"/>
            <p:cNvSpPr/>
            <p:nvPr/>
          </p:nvSpPr>
          <p:spPr>
            <a:xfrm>
              <a:off x="4563394" y="2362971"/>
              <a:ext cx="362852" cy="357189"/>
            </a:xfrm>
            <a:prstGeom prst="rect">
              <a:avLst/>
            </a:prstGeom>
            <a:solidFill>
              <a:schemeClr val="accent2"/>
            </a:solidFill>
            <a:ln>
              <a:noFill/>
            </a:ln>
          </p:spPr>
          <p:txBody>
            <a:bodyPr lIns="91425" tIns="45700" rIns="91425" bIns="45700" anchor="ctr" anchorCtr="0">
              <a:normAutofit/>
              <a:scene3d>
                <a:camera prst="orthographicFront"/>
                <a:lightRig rig="threePt" dir="t"/>
              </a:scene3d>
              <a:sp3d contourW="12700"/>
            </a:bodyPr>
            <a:lstStyle/>
            <a:p>
              <a:pPr marL="0" marR="0" lvl="0" indent="0" algn="ctr" rtl="0">
                <a:buNone/>
              </a:pPr>
              <a:r>
                <a:rPr lang="en-US" altLang="zh-CN" b="0" i="0" u="none" strike="noStrike" cap="none" baseline="0">
                  <a:solidFill>
                    <a:schemeClr val="lt1"/>
                  </a:solidFill>
                </a:rPr>
                <a:t>3</a:t>
              </a:r>
            </a:p>
          </p:txBody>
        </p:sp>
        <p:sp>
          <p:nvSpPr>
            <p:cNvPr id="19" name="矩形 18"/>
            <p:cNvSpPr/>
            <p:nvPr/>
          </p:nvSpPr>
          <p:spPr>
            <a:xfrm>
              <a:off x="6535133" y="2004821"/>
              <a:ext cx="1993391" cy="357189"/>
            </a:xfrm>
            <a:prstGeom prst="rect">
              <a:avLst/>
            </a:prstGeom>
            <a:solidFill>
              <a:schemeClr val="accent1">
                <a:lumMod val="20000"/>
                <a:lumOff val="80000"/>
              </a:schemeClr>
            </a:solidFill>
            <a:ln>
              <a:noFill/>
            </a:ln>
          </p:spPr>
          <p:txBody>
            <a:bodyPr anchor="ctr"/>
            <a:lstStyle/>
            <a:p>
              <a:pPr algn="ctr"/>
              <a:endParaRPr/>
            </a:p>
          </p:txBody>
        </p:sp>
        <p:sp>
          <p:nvSpPr>
            <p:cNvPr id="20" name="矩形 19"/>
            <p:cNvSpPr/>
            <p:nvPr/>
          </p:nvSpPr>
          <p:spPr>
            <a:xfrm>
              <a:off x="6535133" y="2004821"/>
              <a:ext cx="362852" cy="357189"/>
            </a:xfrm>
            <a:prstGeom prst="rect">
              <a:avLst/>
            </a:prstGeom>
            <a:solidFill>
              <a:schemeClr val="accent1"/>
            </a:solidFill>
            <a:ln>
              <a:noFill/>
            </a:ln>
          </p:spPr>
          <p:txBody>
            <a:bodyPr lIns="91425" tIns="45700" rIns="91425" bIns="45700" anchor="ctr" anchorCtr="0">
              <a:normAutofit/>
              <a:scene3d>
                <a:camera prst="orthographicFront"/>
                <a:lightRig rig="threePt" dir="t"/>
              </a:scene3d>
              <a:sp3d contourW="12700"/>
            </a:bodyPr>
            <a:lstStyle/>
            <a:p>
              <a:pPr marL="0" marR="0" lvl="0" indent="0" algn="ctr" rtl="0">
                <a:buNone/>
              </a:pPr>
              <a:r>
                <a:rPr lang="en-US" altLang="zh-CN" b="0" i="0" u="none" strike="noStrike" cap="none" baseline="0">
                  <a:solidFill>
                    <a:schemeClr val="lt1"/>
                  </a:solidFill>
                </a:rPr>
                <a:t>4</a:t>
              </a:r>
            </a:p>
          </p:txBody>
        </p:sp>
        <p:sp>
          <p:nvSpPr>
            <p:cNvPr id="21" name="弧形 20"/>
            <p:cNvSpPr/>
            <p:nvPr/>
          </p:nvSpPr>
          <p:spPr>
            <a:xfrm>
              <a:off x="3989064" y="2030417"/>
              <a:ext cx="777881" cy="777881"/>
            </a:xfrm>
            <a:prstGeom prst="arc">
              <a:avLst>
                <a:gd name="adj1" fmla="val 8747624"/>
                <a:gd name="adj2" fmla="val 20533184"/>
              </a:avLst>
            </a:prstGeom>
            <a:noFill/>
            <a:ln w="9525" cap="flat" cmpd="sng">
              <a:solidFill>
                <a:schemeClr val="accent4"/>
              </a:solidFill>
              <a:prstDash val="dash"/>
              <a:round/>
              <a:headEnd type="none" w="med" len="med"/>
              <a:tailEnd type="triangle" w="lg" len="lg"/>
            </a:ln>
          </p:spPr>
          <p:txBody>
            <a:bodyPr anchor="ctr"/>
            <a:lstStyle/>
            <a:p>
              <a:pPr algn="ctr"/>
              <a:endParaRPr/>
            </a:p>
          </p:txBody>
        </p:sp>
        <p:sp>
          <p:nvSpPr>
            <p:cNvPr id="22" name="弧形 21"/>
            <p:cNvSpPr/>
            <p:nvPr/>
          </p:nvSpPr>
          <p:spPr>
            <a:xfrm>
              <a:off x="5967410" y="1682758"/>
              <a:ext cx="777881" cy="777881"/>
            </a:xfrm>
            <a:prstGeom prst="arc">
              <a:avLst>
                <a:gd name="adj1" fmla="val 8747624"/>
                <a:gd name="adj2" fmla="val 20533184"/>
              </a:avLst>
            </a:prstGeom>
            <a:noFill/>
            <a:ln w="9525" cap="flat" cmpd="sng">
              <a:solidFill>
                <a:schemeClr val="accent4"/>
              </a:solidFill>
              <a:prstDash val="dash"/>
              <a:round/>
              <a:headEnd type="none" w="med" len="med"/>
              <a:tailEnd type="triangle" w="lg" len="lg"/>
            </a:ln>
          </p:spPr>
          <p:txBody>
            <a:bodyPr anchor="ctr"/>
            <a:lstStyle/>
            <a:p>
              <a:pPr algn="ctr"/>
              <a:endParaRPr/>
            </a:p>
          </p:txBody>
        </p:sp>
        <p:sp>
          <p:nvSpPr>
            <p:cNvPr id="23" name="任意多边形: 形状 22"/>
            <p:cNvSpPr/>
            <p:nvPr/>
          </p:nvSpPr>
          <p:spPr>
            <a:xfrm>
              <a:off x="2129769" y="1648541"/>
              <a:ext cx="691271" cy="1319604"/>
            </a:xfrm>
            <a:custGeom>
              <a:avLst/>
              <a:gdLst/>
              <a:ahLst/>
              <a:cxnLst/>
              <a:rect l="0" t="0" r="0" b="0"/>
              <a:pathLst>
                <a:path w="120000" h="120000" extrusionOk="0">
                  <a:moveTo>
                    <a:pt x="57895" y="0"/>
                  </a:moveTo>
                  <a:cubicBezTo>
                    <a:pt x="48270" y="0"/>
                    <a:pt x="40468" y="4083"/>
                    <a:pt x="40468" y="9127"/>
                  </a:cubicBezTo>
                  <a:cubicBezTo>
                    <a:pt x="40468" y="14172"/>
                    <a:pt x="48270" y="18255"/>
                    <a:pt x="57895" y="18255"/>
                  </a:cubicBezTo>
                  <a:cubicBezTo>
                    <a:pt x="67520" y="18255"/>
                    <a:pt x="75317" y="14172"/>
                    <a:pt x="75317" y="9127"/>
                  </a:cubicBezTo>
                  <a:cubicBezTo>
                    <a:pt x="75317" y="4083"/>
                    <a:pt x="67520" y="0"/>
                    <a:pt x="57895" y="0"/>
                  </a:cubicBezTo>
                  <a:close/>
                  <a:moveTo>
                    <a:pt x="54674" y="21872"/>
                  </a:moveTo>
                  <a:cubicBezTo>
                    <a:pt x="48631" y="21827"/>
                    <a:pt x="46939" y="22483"/>
                    <a:pt x="46939" y="22483"/>
                  </a:cubicBezTo>
                  <a:lnTo>
                    <a:pt x="11187" y="34944"/>
                  </a:lnTo>
                  <a:cubicBezTo>
                    <a:pt x="10205" y="35166"/>
                    <a:pt x="9325" y="35477"/>
                    <a:pt x="8558" y="35861"/>
                  </a:cubicBezTo>
                  <a:cubicBezTo>
                    <a:pt x="7249" y="36527"/>
                    <a:pt x="6307" y="37411"/>
                    <a:pt x="6008" y="38427"/>
                  </a:cubicBezTo>
                  <a:lnTo>
                    <a:pt x="107" y="58561"/>
                  </a:lnTo>
                  <a:cubicBezTo>
                    <a:pt x="-626" y="61044"/>
                    <a:pt x="2606" y="63361"/>
                    <a:pt x="7351" y="63744"/>
                  </a:cubicBezTo>
                  <a:cubicBezTo>
                    <a:pt x="12090" y="64127"/>
                    <a:pt x="16541" y="62438"/>
                    <a:pt x="17275" y="59950"/>
                  </a:cubicBezTo>
                  <a:lnTo>
                    <a:pt x="21472" y="41494"/>
                  </a:lnTo>
                  <a:lnTo>
                    <a:pt x="42301" y="34038"/>
                  </a:lnTo>
                  <a:lnTo>
                    <a:pt x="42301" y="59588"/>
                  </a:lnTo>
                  <a:cubicBezTo>
                    <a:pt x="42301" y="59588"/>
                    <a:pt x="42172" y="60272"/>
                    <a:pt x="43046" y="60777"/>
                  </a:cubicBezTo>
                  <a:cubicBezTo>
                    <a:pt x="43813" y="61216"/>
                    <a:pt x="45957" y="61638"/>
                    <a:pt x="45963" y="61638"/>
                  </a:cubicBezTo>
                  <a:lnTo>
                    <a:pt x="43227" y="115450"/>
                  </a:lnTo>
                  <a:cubicBezTo>
                    <a:pt x="43227" y="117961"/>
                    <a:pt x="47114" y="120000"/>
                    <a:pt x="51915" y="120000"/>
                  </a:cubicBezTo>
                  <a:cubicBezTo>
                    <a:pt x="56716" y="120000"/>
                    <a:pt x="60603" y="117961"/>
                    <a:pt x="60603" y="115450"/>
                  </a:cubicBezTo>
                  <a:lnTo>
                    <a:pt x="63153" y="65272"/>
                  </a:lnTo>
                  <a:lnTo>
                    <a:pt x="98775" y="72738"/>
                  </a:lnTo>
                  <a:lnTo>
                    <a:pt x="97720" y="90444"/>
                  </a:lnTo>
                  <a:cubicBezTo>
                    <a:pt x="97720" y="92955"/>
                    <a:pt x="101607" y="94994"/>
                    <a:pt x="106403" y="94994"/>
                  </a:cubicBezTo>
                  <a:cubicBezTo>
                    <a:pt x="111204" y="94994"/>
                    <a:pt x="115091" y="92955"/>
                    <a:pt x="115091" y="90444"/>
                  </a:cubicBezTo>
                  <a:lnTo>
                    <a:pt x="115734" y="69961"/>
                  </a:lnTo>
                  <a:cubicBezTo>
                    <a:pt x="115734" y="68005"/>
                    <a:pt x="113387" y="66338"/>
                    <a:pt x="110093" y="65688"/>
                  </a:cubicBezTo>
                  <a:lnTo>
                    <a:pt x="77641" y="57816"/>
                  </a:lnTo>
                  <a:lnTo>
                    <a:pt x="76992" y="44138"/>
                  </a:lnTo>
                  <a:lnTo>
                    <a:pt x="107125" y="52783"/>
                  </a:lnTo>
                  <a:cubicBezTo>
                    <a:pt x="111334" y="53988"/>
                    <a:pt x="116631" y="53177"/>
                    <a:pt x="118933" y="50972"/>
                  </a:cubicBezTo>
                  <a:cubicBezTo>
                    <a:pt x="121235" y="48766"/>
                    <a:pt x="119689" y="46011"/>
                    <a:pt x="115480" y="44800"/>
                  </a:cubicBezTo>
                  <a:lnTo>
                    <a:pt x="79909" y="34605"/>
                  </a:lnTo>
                  <a:cubicBezTo>
                    <a:pt x="78820" y="34294"/>
                    <a:pt x="77523" y="34111"/>
                    <a:pt x="76631" y="33894"/>
                  </a:cubicBezTo>
                  <a:lnTo>
                    <a:pt x="76118" y="25872"/>
                  </a:lnTo>
                  <a:cubicBezTo>
                    <a:pt x="76118" y="25872"/>
                    <a:pt x="76016" y="23194"/>
                    <a:pt x="62279" y="22211"/>
                  </a:cubicBezTo>
                  <a:cubicBezTo>
                    <a:pt x="59193" y="21988"/>
                    <a:pt x="56688" y="21888"/>
                    <a:pt x="54674" y="21872"/>
                  </a:cubicBezTo>
                  <a:close/>
                </a:path>
              </a:pathLst>
            </a:custGeom>
            <a:solidFill>
              <a:schemeClr val="accent4"/>
            </a:solidFill>
            <a:ln>
              <a:noFill/>
            </a:ln>
          </p:spPr>
          <p:txBody>
            <a:bodyPr anchor="ctr"/>
            <a:lstStyle/>
            <a:p>
              <a:pPr algn="ctr"/>
              <a:endParaRPr/>
            </a:p>
          </p:txBody>
        </p:sp>
      </p:grpSp>
      <p:grpSp>
        <p:nvGrpSpPr>
          <p:cNvPr id="24" name="组合 23"/>
          <p:cNvGrpSpPr/>
          <p:nvPr/>
        </p:nvGrpSpPr>
        <p:grpSpPr>
          <a:xfrm>
            <a:off x="1437177" y="4138223"/>
            <a:ext cx="2241974" cy="1300485"/>
            <a:chOff x="874713" y="3325188"/>
            <a:chExt cx="2241974" cy="1300485"/>
          </a:xfrm>
        </p:grpSpPr>
        <p:sp>
          <p:nvSpPr>
            <p:cNvPr id="25" name="矩形 24"/>
            <p:cNvSpPr/>
            <p:nvPr/>
          </p:nvSpPr>
          <p:spPr>
            <a:xfrm>
              <a:off x="874713" y="3757743"/>
              <a:ext cx="213152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26" name="矩形 2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0" name="组合 29"/>
          <p:cNvGrpSpPr/>
          <p:nvPr/>
        </p:nvGrpSpPr>
        <p:grpSpPr>
          <a:xfrm>
            <a:off x="4024864" y="3643210"/>
            <a:ext cx="2241974" cy="1300485"/>
            <a:chOff x="874713" y="3325188"/>
            <a:chExt cx="2241974" cy="1300485"/>
          </a:xfrm>
        </p:grpSpPr>
        <p:sp>
          <p:nvSpPr>
            <p:cNvPr id="31" name="矩形 30"/>
            <p:cNvSpPr/>
            <p:nvPr/>
          </p:nvSpPr>
          <p:spPr>
            <a:xfrm>
              <a:off x="874713" y="3757743"/>
              <a:ext cx="213152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32" name="矩形 3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3" name="组合 32"/>
          <p:cNvGrpSpPr/>
          <p:nvPr/>
        </p:nvGrpSpPr>
        <p:grpSpPr>
          <a:xfrm>
            <a:off x="6585273" y="3215051"/>
            <a:ext cx="2241974" cy="1300485"/>
            <a:chOff x="874713" y="3325188"/>
            <a:chExt cx="2241974" cy="1300485"/>
          </a:xfrm>
        </p:grpSpPr>
        <p:sp>
          <p:nvSpPr>
            <p:cNvPr id="34" name="矩形 33"/>
            <p:cNvSpPr/>
            <p:nvPr/>
          </p:nvSpPr>
          <p:spPr>
            <a:xfrm>
              <a:off x="874713" y="3757743"/>
              <a:ext cx="213152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35" name="矩形 3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6" name="组合 35"/>
          <p:cNvGrpSpPr/>
          <p:nvPr/>
        </p:nvGrpSpPr>
        <p:grpSpPr>
          <a:xfrm>
            <a:off x="9156213" y="2735479"/>
            <a:ext cx="2241974" cy="1300485"/>
            <a:chOff x="874713" y="3325188"/>
            <a:chExt cx="2241974" cy="1300485"/>
          </a:xfrm>
        </p:grpSpPr>
        <p:sp>
          <p:nvSpPr>
            <p:cNvPr id="37" name="矩形 36"/>
            <p:cNvSpPr/>
            <p:nvPr/>
          </p:nvSpPr>
          <p:spPr>
            <a:xfrm>
              <a:off x="874713" y="3757743"/>
              <a:ext cx="213152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80d7a7d-1530-41aa-ad39-68fc17aed77a"/>
          <p:cNvGrpSpPr>
            <a:grpSpLocks noChangeAspect="1"/>
          </p:cNvGrpSpPr>
          <p:nvPr/>
        </p:nvGrpSpPr>
        <p:grpSpPr>
          <a:xfrm>
            <a:off x="244476" y="2012144"/>
            <a:ext cx="11703050" cy="4320481"/>
            <a:chOff x="244476" y="2024844"/>
            <a:chExt cx="11703050" cy="4320481"/>
          </a:xfrm>
        </p:grpSpPr>
        <p:grpSp>
          <p:nvGrpSpPr>
            <p:cNvPr id="4" name="组合 3"/>
            <p:cNvGrpSpPr/>
            <p:nvPr/>
          </p:nvGrpSpPr>
          <p:grpSpPr>
            <a:xfrm>
              <a:off x="244476" y="2024844"/>
              <a:ext cx="11703050" cy="4320481"/>
              <a:chOff x="244476" y="771916"/>
              <a:chExt cx="11703050" cy="5573408"/>
            </a:xfrm>
          </p:grpSpPr>
          <p:sp>
            <p:nvSpPr>
              <p:cNvPr id="16" name="矩形 15"/>
              <p:cNvSpPr/>
              <p:nvPr/>
            </p:nvSpPr>
            <p:spPr bwMode="auto">
              <a:xfrm>
                <a:off x="244476" y="1804516"/>
                <a:ext cx="11703050" cy="753268"/>
              </a:xfrm>
              <a:prstGeom prst="rect">
                <a:avLst/>
              </a:prstGeom>
              <a:solidFill>
                <a:schemeClr val="tx2">
                  <a:lumMod val="20000"/>
                  <a:lumOff val="80000"/>
                </a:schemeClr>
              </a:solidFill>
              <a:ln>
                <a:noFill/>
              </a:ln>
            </p:spPr>
            <p:txBody>
              <a:bodyPr anchor="ctr"/>
              <a:lstStyle/>
              <a:p>
                <a:pPr algn="ctr"/>
                <a:endParaRPr/>
              </a:p>
            </p:txBody>
          </p:sp>
          <p:sp>
            <p:nvSpPr>
              <p:cNvPr id="17" name="任意多边形: 形状 16"/>
              <p:cNvSpPr/>
              <p:nvPr/>
            </p:nvSpPr>
            <p:spPr bwMode="auto">
              <a:xfrm>
                <a:off x="7942351" y="2413888"/>
                <a:ext cx="2032298" cy="2625991"/>
              </a:xfrm>
              <a:custGeom>
                <a:avLst/>
                <a:gdLst>
                  <a:gd name="T0" fmla="*/ 912 w 912"/>
                  <a:gd name="T1" fmla="*/ 2414 h 2684"/>
                  <a:gd name="T2" fmla="*/ 457 w 912"/>
                  <a:gd name="T3" fmla="*/ 2684 h 2684"/>
                  <a:gd name="T4" fmla="*/ 0 w 912"/>
                  <a:gd name="T5" fmla="*/ 2414 h 2684"/>
                  <a:gd name="T6" fmla="*/ 0 w 912"/>
                  <a:gd name="T7" fmla="*/ 0 h 2684"/>
                  <a:gd name="T8" fmla="*/ 912 w 912"/>
                  <a:gd name="T9" fmla="*/ 0 h 2684"/>
                  <a:gd name="T10" fmla="*/ 912 w 912"/>
                  <a:gd name="T11" fmla="*/ 2414 h 2684"/>
                </a:gdLst>
                <a:ahLst/>
                <a:cxnLst>
                  <a:cxn ang="0">
                    <a:pos x="T0" y="T1"/>
                  </a:cxn>
                  <a:cxn ang="0">
                    <a:pos x="T2" y="T3"/>
                  </a:cxn>
                  <a:cxn ang="0">
                    <a:pos x="T4" y="T5"/>
                  </a:cxn>
                  <a:cxn ang="0">
                    <a:pos x="T6" y="T7"/>
                  </a:cxn>
                  <a:cxn ang="0">
                    <a:pos x="T8" y="T9"/>
                  </a:cxn>
                  <a:cxn ang="0">
                    <a:pos x="T10" y="T11"/>
                  </a:cxn>
                </a:cxnLst>
                <a:rect l="0" t="0" r="r" b="b"/>
                <a:pathLst>
                  <a:path w="912" h="2684">
                    <a:moveTo>
                      <a:pt x="912" y="2414"/>
                    </a:moveTo>
                    <a:lnTo>
                      <a:pt x="457" y="2684"/>
                    </a:lnTo>
                    <a:lnTo>
                      <a:pt x="0" y="2414"/>
                    </a:lnTo>
                    <a:lnTo>
                      <a:pt x="0" y="0"/>
                    </a:lnTo>
                    <a:lnTo>
                      <a:pt x="912" y="0"/>
                    </a:lnTo>
                    <a:lnTo>
                      <a:pt x="912" y="2414"/>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任意多边形: 形状 17"/>
              <p:cNvSpPr/>
              <p:nvPr/>
            </p:nvSpPr>
            <p:spPr bwMode="auto">
              <a:xfrm>
                <a:off x="7942351" y="2413886"/>
                <a:ext cx="2032298" cy="3461936"/>
              </a:xfrm>
              <a:custGeom>
                <a:avLst/>
                <a:gdLst>
                  <a:gd name="T0" fmla="*/ 912 w 912"/>
                  <a:gd name="T1" fmla="*/ 2414 h 2684"/>
                  <a:gd name="T2" fmla="*/ 457 w 912"/>
                  <a:gd name="T3" fmla="*/ 2684 h 2684"/>
                  <a:gd name="T4" fmla="*/ 0 w 912"/>
                  <a:gd name="T5" fmla="*/ 2414 h 2684"/>
                  <a:gd name="T6" fmla="*/ 0 w 912"/>
                  <a:gd name="T7" fmla="*/ 0 h 2684"/>
                  <a:gd name="T8" fmla="*/ 912 w 912"/>
                  <a:gd name="T9" fmla="*/ 0 h 2684"/>
                  <a:gd name="T10" fmla="*/ 912 w 912"/>
                  <a:gd name="T11" fmla="*/ 2414 h 2684"/>
                </a:gdLst>
                <a:ahLst/>
                <a:cxnLst>
                  <a:cxn ang="0">
                    <a:pos x="T0" y="T1"/>
                  </a:cxn>
                  <a:cxn ang="0">
                    <a:pos x="T2" y="T3"/>
                  </a:cxn>
                  <a:cxn ang="0">
                    <a:pos x="T4" y="T5"/>
                  </a:cxn>
                  <a:cxn ang="0">
                    <a:pos x="T6" y="T7"/>
                  </a:cxn>
                  <a:cxn ang="0">
                    <a:pos x="T8" y="T9"/>
                  </a:cxn>
                  <a:cxn ang="0">
                    <a:pos x="T10" y="T11"/>
                  </a:cxn>
                </a:cxnLst>
                <a:rect l="0" t="0" r="r" b="b"/>
                <a:pathLst>
                  <a:path w="912" h="2684">
                    <a:moveTo>
                      <a:pt x="912" y="2414"/>
                    </a:moveTo>
                    <a:lnTo>
                      <a:pt x="457" y="2684"/>
                    </a:lnTo>
                    <a:lnTo>
                      <a:pt x="0" y="2414"/>
                    </a:lnTo>
                    <a:lnTo>
                      <a:pt x="0" y="0"/>
                    </a:lnTo>
                    <a:lnTo>
                      <a:pt x="912" y="0"/>
                    </a:lnTo>
                    <a:lnTo>
                      <a:pt x="912" y="2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任意多边形: 形状 18"/>
              <p:cNvSpPr/>
              <p:nvPr/>
            </p:nvSpPr>
            <p:spPr bwMode="auto">
              <a:xfrm>
                <a:off x="7942351" y="2408727"/>
                <a:ext cx="432308" cy="372201"/>
              </a:xfrm>
              <a:custGeom>
                <a:avLst/>
                <a:gdLst>
                  <a:gd name="T0" fmla="*/ 194 w 194"/>
                  <a:gd name="T1" fmla="*/ 148 h 148"/>
                  <a:gd name="T2" fmla="*/ 0 w 194"/>
                  <a:gd name="T3" fmla="*/ 0 h 148"/>
                  <a:gd name="T4" fmla="*/ 194 w 194"/>
                  <a:gd name="T5" fmla="*/ 0 h 148"/>
                  <a:gd name="T6" fmla="*/ 194 w 194"/>
                  <a:gd name="T7" fmla="*/ 148 h 148"/>
                </a:gdLst>
                <a:ahLst/>
                <a:cxnLst>
                  <a:cxn ang="0">
                    <a:pos x="T0" y="T1"/>
                  </a:cxn>
                  <a:cxn ang="0">
                    <a:pos x="T2" y="T3"/>
                  </a:cxn>
                  <a:cxn ang="0">
                    <a:pos x="T4" y="T5"/>
                  </a:cxn>
                  <a:cxn ang="0">
                    <a:pos x="T6" y="T7"/>
                  </a:cxn>
                </a:cxnLst>
                <a:rect l="0" t="0" r="r" b="b"/>
                <a:pathLst>
                  <a:path w="194" h="148">
                    <a:moveTo>
                      <a:pt x="194" y="148"/>
                    </a:moveTo>
                    <a:lnTo>
                      <a:pt x="0" y="0"/>
                    </a:lnTo>
                    <a:lnTo>
                      <a:pt x="194" y="0"/>
                    </a:lnTo>
                    <a:lnTo>
                      <a:pt x="194" y="148"/>
                    </a:lnTo>
                    <a:close/>
                  </a:path>
                </a:pathLst>
              </a:custGeom>
              <a:solidFill>
                <a:schemeClr val="accent3">
                  <a:lumMod val="75000"/>
                </a:schemeClr>
              </a:solidFill>
              <a:ln>
                <a:noFill/>
              </a:ln>
            </p:spPr>
            <p:txBody>
              <a:bodyPr anchor="ctr"/>
              <a:lstStyle/>
              <a:p>
                <a:pPr algn="ctr"/>
                <a:endParaRPr/>
              </a:p>
            </p:txBody>
          </p:sp>
          <p:sp>
            <p:nvSpPr>
              <p:cNvPr id="20" name="矩形 19"/>
              <p:cNvSpPr/>
              <p:nvPr/>
            </p:nvSpPr>
            <p:spPr bwMode="auto">
              <a:xfrm>
                <a:off x="7942351" y="771917"/>
                <a:ext cx="2032298" cy="1027440"/>
              </a:xfrm>
              <a:prstGeom prst="rect">
                <a:avLst/>
              </a:prstGeom>
              <a:solidFill>
                <a:schemeClr val="accent3">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任意多边形: 形状 20"/>
              <p:cNvSpPr/>
              <p:nvPr/>
            </p:nvSpPr>
            <p:spPr bwMode="auto">
              <a:xfrm>
                <a:off x="7942351" y="1551708"/>
                <a:ext cx="432308" cy="247649"/>
              </a:xfrm>
              <a:custGeom>
                <a:avLst/>
                <a:gdLst>
                  <a:gd name="T0" fmla="*/ 194 w 194"/>
                  <a:gd name="T1" fmla="*/ 0 h 147"/>
                  <a:gd name="T2" fmla="*/ 0 w 194"/>
                  <a:gd name="T3" fmla="*/ 147 h 147"/>
                  <a:gd name="T4" fmla="*/ 194 w 194"/>
                  <a:gd name="T5" fmla="*/ 147 h 147"/>
                  <a:gd name="T6" fmla="*/ 194 w 194"/>
                  <a:gd name="T7" fmla="*/ 0 h 147"/>
                </a:gdLst>
                <a:ahLst/>
                <a:cxnLst>
                  <a:cxn ang="0">
                    <a:pos x="T0" y="T1"/>
                  </a:cxn>
                  <a:cxn ang="0">
                    <a:pos x="T2" y="T3"/>
                  </a:cxn>
                  <a:cxn ang="0">
                    <a:pos x="T4" y="T5"/>
                  </a:cxn>
                  <a:cxn ang="0">
                    <a:pos x="T6" y="T7"/>
                  </a:cxn>
                </a:cxnLst>
                <a:rect l="0" t="0" r="r" b="b"/>
                <a:pathLst>
                  <a:path w="194" h="147">
                    <a:moveTo>
                      <a:pt x="194" y="0"/>
                    </a:moveTo>
                    <a:lnTo>
                      <a:pt x="0" y="147"/>
                    </a:lnTo>
                    <a:lnTo>
                      <a:pt x="194" y="147"/>
                    </a:lnTo>
                    <a:lnTo>
                      <a:pt x="194" y="0"/>
                    </a:lnTo>
                    <a:close/>
                  </a:path>
                </a:pathLst>
              </a:custGeom>
              <a:solidFill>
                <a:schemeClr val="accent3">
                  <a:lumMod val="75000"/>
                </a:schemeClr>
              </a:solidFill>
              <a:ln>
                <a:noFill/>
              </a:ln>
            </p:spPr>
            <p:txBody>
              <a:bodyPr anchor="ctr"/>
              <a:lstStyle/>
              <a:p>
                <a:pPr algn="ctr"/>
                <a:endParaRPr/>
              </a:p>
            </p:txBody>
          </p:sp>
          <p:sp>
            <p:nvSpPr>
              <p:cNvPr id="22" name="任意多边形: 形状 21"/>
              <p:cNvSpPr/>
              <p:nvPr/>
            </p:nvSpPr>
            <p:spPr bwMode="auto">
              <a:xfrm>
                <a:off x="7942349" y="4009421"/>
                <a:ext cx="2032298" cy="869353"/>
              </a:xfrm>
              <a:custGeom>
                <a:avLst/>
                <a:gdLst>
                  <a:gd name="T0" fmla="*/ 912 w 912"/>
                  <a:gd name="T1" fmla="*/ 0 h 674"/>
                  <a:gd name="T2" fmla="*/ 457 w 912"/>
                  <a:gd name="T3" fmla="*/ 270 h 674"/>
                  <a:gd name="T4" fmla="*/ 0 w 912"/>
                  <a:gd name="T5" fmla="*/ 0 h 674"/>
                  <a:gd name="T6" fmla="*/ 0 w 912"/>
                  <a:gd name="T7" fmla="*/ 404 h 674"/>
                  <a:gd name="T8" fmla="*/ 457 w 912"/>
                  <a:gd name="T9" fmla="*/ 674 h 674"/>
                  <a:gd name="T10" fmla="*/ 912 w 912"/>
                  <a:gd name="T11" fmla="*/ 404 h 674"/>
                  <a:gd name="T12" fmla="*/ 912 w 912"/>
                  <a:gd name="T13" fmla="*/ 0 h 674"/>
                </a:gdLst>
                <a:ahLst/>
                <a:cxnLst>
                  <a:cxn ang="0">
                    <a:pos x="T0" y="T1"/>
                  </a:cxn>
                  <a:cxn ang="0">
                    <a:pos x="T2" y="T3"/>
                  </a:cxn>
                  <a:cxn ang="0">
                    <a:pos x="T4" y="T5"/>
                  </a:cxn>
                  <a:cxn ang="0">
                    <a:pos x="T6" y="T7"/>
                  </a:cxn>
                  <a:cxn ang="0">
                    <a:pos x="T8" y="T9"/>
                  </a:cxn>
                  <a:cxn ang="0">
                    <a:pos x="T10" y="T11"/>
                  </a:cxn>
                  <a:cxn ang="0">
                    <a:pos x="T12" y="T13"/>
                  </a:cxn>
                </a:cxnLst>
                <a:rect l="0" t="0" r="r" b="b"/>
                <a:pathLst>
                  <a:path w="912" h="674">
                    <a:moveTo>
                      <a:pt x="912" y="0"/>
                    </a:moveTo>
                    <a:lnTo>
                      <a:pt x="457" y="270"/>
                    </a:lnTo>
                    <a:lnTo>
                      <a:pt x="0" y="0"/>
                    </a:lnTo>
                    <a:lnTo>
                      <a:pt x="0" y="404"/>
                    </a:lnTo>
                    <a:lnTo>
                      <a:pt x="457" y="674"/>
                    </a:lnTo>
                    <a:lnTo>
                      <a:pt x="912" y="404"/>
                    </a:lnTo>
                    <a:lnTo>
                      <a:pt x="9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矩形 22"/>
              <p:cNvSpPr/>
              <p:nvPr/>
            </p:nvSpPr>
            <p:spPr bwMode="auto">
              <a:xfrm>
                <a:off x="8374659" y="1551708"/>
                <a:ext cx="2437866" cy="1229220"/>
              </a:xfrm>
              <a:prstGeom prst="rect">
                <a:avLst/>
              </a:prstGeom>
              <a:solidFill>
                <a:schemeClr val="accent3">
                  <a:lumMod val="60000"/>
                  <a:lumOff val="40000"/>
                </a:schemeClr>
              </a:solidFill>
              <a:ln>
                <a:noFill/>
              </a:ln>
            </p:spPr>
            <p:txBody>
              <a:bodyPr anchor="ctr"/>
              <a:lstStyle/>
              <a:p>
                <a:pPr algn="ctr"/>
                <a:endParaRPr/>
              </a:p>
            </p:txBody>
          </p:sp>
          <p:sp>
            <p:nvSpPr>
              <p:cNvPr id="24" name="矩形 23"/>
              <p:cNvSpPr/>
              <p:nvPr/>
            </p:nvSpPr>
            <p:spPr bwMode="auto">
              <a:xfrm>
                <a:off x="5085655" y="771917"/>
                <a:ext cx="2030071" cy="1018975"/>
              </a:xfrm>
              <a:prstGeom prst="rect">
                <a:avLst/>
              </a:prstGeom>
              <a:solidFill>
                <a:schemeClr val="accent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任意多边形: 形状 24"/>
              <p:cNvSpPr/>
              <p:nvPr/>
            </p:nvSpPr>
            <p:spPr bwMode="auto">
              <a:xfrm>
                <a:off x="5085655" y="2413887"/>
                <a:ext cx="2030071" cy="2982123"/>
              </a:xfrm>
              <a:custGeom>
                <a:avLst/>
                <a:gdLst>
                  <a:gd name="T0" fmla="*/ 911 w 911"/>
                  <a:gd name="T1" fmla="*/ 2779 h 3048"/>
                  <a:gd name="T2" fmla="*/ 456 w 911"/>
                  <a:gd name="T3" fmla="*/ 3048 h 3048"/>
                  <a:gd name="T4" fmla="*/ 0 w 911"/>
                  <a:gd name="T5" fmla="*/ 2779 h 3048"/>
                  <a:gd name="T6" fmla="*/ 0 w 911"/>
                  <a:gd name="T7" fmla="*/ 0 h 3048"/>
                  <a:gd name="T8" fmla="*/ 911 w 911"/>
                  <a:gd name="T9" fmla="*/ 0 h 3048"/>
                  <a:gd name="T10" fmla="*/ 911 w 911"/>
                  <a:gd name="T11" fmla="*/ 2779 h 3048"/>
                </a:gdLst>
                <a:ahLst/>
                <a:cxnLst>
                  <a:cxn ang="0">
                    <a:pos x="T0" y="T1"/>
                  </a:cxn>
                  <a:cxn ang="0">
                    <a:pos x="T2" y="T3"/>
                  </a:cxn>
                  <a:cxn ang="0">
                    <a:pos x="T4" y="T5"/>
                  </a:cxn>
                  <a:cxn ang="0">
                    <a:pos x="T6" y="T7"/>
                  </a:cxn>
                  <a:cxn ang="0">
                    <a:pos x="T8" y="T9"/>
                  </a:cxn>
                  <a:cxn ang="0">
                    <a:pos x="T10" y="T11"/>
                  </a:cxn>
                </a:cxnLst>
                <a:rect l="0" t="0" r="r" b="b"/>
                <a:pathLst>
                  <a:path w="911" h="3048">
                    <a:moveTo>
                      <a:pt x="911" y="2779"/>
                    </a:moveTo>
                    <a:lnTo>
                      <a:pt x="456" y="3048"/>
                    </a:lnTo>
                    <a:lnTo>
                      <a:pt x="0" y="2779"/>
                    </a:lnTo>
                    <a:lnTo>
                      <a:pt x="0" y="0"/>
                    </a:lnTo>
                    <a:lnTo>
                      <a:pt x="911" y="0"/>
                    </a:lnTo>
                    <a:lnTo>
                      <a:pt x="911" y="2779"/>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任意多边形: 形状 25"/>
              <p:cNvSpPr/>
              <p:nvPr/>
            </p:nvSpPr>
            <p:spPr bwMode="auto">
              <a:xfrm>
                <a:off x="5085655" y="2413886"/>
                <a:ext cx="2030071" cy="3931438"/>
              </a:xfrm>
              <a:custGeom>
                <a:avLst/>
                <a:gdLst>
                  <a:gd name="T0" fmla="*/ 911 w 911"/>
                  <a:gd name="T1" fmla="*/ 2779 h 3048"/>
                  <a:gd name="T2" fmla="*/ 456 w 911"/>
                  <a:gd name="T3" fmla="*/ 3048 h 3048"/>
                  <a:gd name="T4" fmla="*/ 0 w 911"/>
                  <a:gd name="T5" fmla="*/ 2779 h 3048"/>
                  <a:gd name="T6" fmla="*/ 0 w 911"/>
                  <a:gd name="T7" fmla="*/ 0 h 3048"/>
                  <a:gd name="T8" fmla="*/ 911 w 911"/>
                  <a:gd name="T9" fmla="*/ 0 h 3048"/>
                  <a:gd name="T10" fmla="*/ 911 w 911"/>
                  <a:gd name="T11" fmla="*/ 2779 h 3048"/>
                </a:gdLst>
                <a:ahLst/>
                <a:cxnLst>
                  <a:cxn ang="0">
                    <a:pos x="T0" y="T1"/>
                  </a:cxn>
                  <a:cxn ang="0">
                    <a:pos x="T2" y="T3"/>
                  </a:cxn>
                  <a:cxn ang="0">
                    <a:pos x="T4" y="T5"/>
                  </a:cxn>
                  <a:cxn ang="0">
                    <a:pos x="T6" y="T7"/>
                  </a:cxn>
                  <a:cxn ang="0">
                    <a:pos x="T8" y="T9"/>
                  </a:cxn>
                  <a:cxn ang="0">
                    <a:pos x="T10" y="T11"/>
                  </a:cxn>
                </a:cxnLst>
                <a:rect l="0" t="0" r="r" b="b"/>
                <a:pathLst>
                  <a:path w="911" h="3048">
                    <a:moveTo>
                      <a:pt x="911" y="2779"/>
                    </a:moveTo>
                    <a:lnTo>
                      <a:pt x="456" y="3048"/>
                    </a:lnTo>
                    <a:lnTo>
                      <a:pt x="0" y="2779"/>
                    </a:lnTo>
                    <a:lnTo>
                      <a:pt x="0" y="0"/>
                    </a:lnTo>
                    <a:lnTo>
                      <a:pt x="911" y="0"/>
                    </a:lnTo>
                    <a:lnTo>
                      <a:pt x="911" y="27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任意多边形: 形状 26"/>
              <p:cNvSpPr/>
              <p:nvPr/>
            </p:nvSpPr>
            <p:spPr bwMode="auto">
              <a:xfrm>
                <a:off x="5085655" y="4481503"/>
                <a:ext cx="2030071" cy="870644"/>
              </a:xfrm>
              <a:custGeom>
                <a:avLst/>
                <a:gdLst>
                  <a:gd name="T0" fmla="*/ 911 w 911"/>
                  <a:gd name="T1" fmla="*/ 0 h 675"/>
                  <a:gd name="T2" fmla="*/ 456 w 911"/>
                  <a:gd name="T3" fmla="*/ 271 h 675"/>
                  <a:gd name="T4" fmla="*/ 0 w 911"/>
                  <a:gd name="T5" fmla="*/ 0 h 675"/>
                  <a:gd name="T6" fmla="*/ 0 w 911"/>
                  <a:gd name="T7" fmla="*/ 405 h 675"/>
                  <a:gd name="T8" fmla="*/ 456 w 911"/>
                  <a:gd name="T9" fmla="*/ 675 h 675"/>
                  <a:gd name="T10" fmla="*/ 911 w 911"/>
                  <a:gd name="T11" fmla="*/ 405 h 675"/>
                  <a:gd name="T12" fmla="*/ 911 w 911"/>
                  <a:gd name="T13" fmla="*/ 0 h 675"/>
                </a:gdLst>
                <a:ahLst/>
                <a:cxnLst>
                  <a:cxn ang="0">
                    <a:pos x="T0" y="T1"/>
                  </a:cxn>
                  <a:cxn ang="0">
                    <a:pos x="T2" y="T3"/>
                  </a:cxn>
                  <a:cxn ang="0">
                    <a:pos x="T4" y="T5"/>
                  </a:cxn>
                  <a:cxn ang="0">
                    <a:pos x="T6" y="T7"/>
                  </a:cxn>
                  <a:cxn ang="0">
                    <a:pos x="T8" y="T9"/>
                  </a:cxn>
                  <a:cxn ang="0">
                    <a:pos x="T10" y="T11"/>
                  </a:cxn>
                  <a:cxn ang="0">
                    <a:pos x="T12" y="T13"/>
                  </a:cxn>
                </a:cxnLst>
                <a:rect l="0" t="0" r="r" b="b"/>
                <a:pathLst>
                  <a:path w="911" h="675">
                    <a:moveTo>
                      <a:pt x="911" y="0"/>
                    </a:moveTo>
                    <a:lnTo>
                      <a:pt x="456" y="271"/>
                    </a:lnTo>
                    <a:lnTo>
                      <a:pt x="0" y="0"/>
                    </a:lnTo>
                    <a:lnTo>
                      <a:pt x="0" y="405"/>
                    </a:lnTo>
                    <a:lnTo>
                      <a:pt x="456" y="675"/>
                    </a:lnTo>
                    <a:lnTo>
                      <a:pt x="911" y="405"/>
                    </a:lnTo>
                    <a:lnTo>
                      <a:pt x="9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矩形 27"/>
              <p:cNvSpPr/>
              <p:nvPr/>
            </p:nvSpPr>
            <p:spPr bwMode="auto">
              <a:xfrm>
                <a:off x="4882872" y="1551708"/>
                <a:ext cx="2437866" cy="1229220"/>
              </a:xfrm>
              <a:prstGeom prst="rect">
                <a:avLst/>
              </a:prstGeom>
              <a:solidFill>
                <a:schemeClr val="accent1"/>
              </a:solidFill>
              <a:ln>
                <a:noFill/>
              </a:ln>
            </p:spPr>
            <p:txBody>
              <a:bodyPr anchor="ctr"/>
              <a:lstStyle/>
              <a:p>
                <a:pPr algn="ctr"/>
                <a:endParaRPr/>
              </a:p>
            </p:txBody>
          </p:sp>
          <p:sp>
            <p:nvSpPr>
              <p:cNvPr id="29" name="任意多边形: 形状 28"/>
              <p:cNvSpPr/>
              <p:nvPr/>
            </p:nvSpPr>
            <p:spPr bwMode="auto">
              <a:xfrm>
                <a:off x="1826720" y="2413888"/>
                <a:ext cx="2034527" cy="2625991"/>
              </a:xfrm>
              <a:custGeom>
                <a:avLst/>
                <a:gdLst>
                  <a:gd name="T0" fmla="*/ 0 w 913"/>
                  <a:gd name="T1" fmla="*/ 2414 h 2684"/>
                  <a:gd name="T2" fmla="*/ 456 w 913"/>
                  <a:gd name="T3" fmla="*/ 2684 h 2684"/>
                  <a:gd name="T4" fmla="*/ 913 w 913"/>
                  <a:gd name="T5" fmla="*/ 2414 h 2684"/>
                  <a:gd name="T6" fmla="*/ 913 w 913"/>
                  <a:gd name="T7" fmla="*/ 0 h 2684"/>
                  <a:gd name="T8" fmla="*/ 0 w 913"/>
                  <a:gd name="T9" fmla="*/ 0 h 2684"/>
                  <a:gd name="T10" fmla="*/ 0 w 913"/>
                  <a:gd name="T11" fmla="*/ 2414 h 2684"/>
                </a:gdLst>
                <a:ahLst/>
                <a:cxnLst>
                  <a:cxn ang="0">
                    <a:pos x="T0" y="T1"/>
                  </a:cxn>
                  <a:cxn ang="0">
                    <a:pos x="T2" y="T3"/>
                  </a:cxn>
                  <a:cxn ang="0">
                    <a:pos x="T4" y="T5"/>
                  </a:cxn>
                  <a:cxn ang="0">
                    <a:pos x="T6" y="T7"/>
                  </a:cxn>
                  <a:cxn ang="0">
                    <a:pos x="T8" y="T9"/>
                  </a:cxn>
                  <a:cxn ang="0">
                    <a:pos x="T10" y="T11"/>
                  </a:cxn>
                </a:cxnLst>
                <a:rect l="0" t="0" r="r" b="b"/>
                <a:pathLst>
                  <a:path w="913" h="2684">
                    <a:moveTo>
                      <a:pt x="0" y="2414"/>
                    </a:moveTo>
                    <a:lnTo>
                      <a:pt x="456" y="2684"/>
                    </a:lnTo>
                    <a:lnTo>
                      <a:pt x="913" y="2414"/>
                    </a:lnTo>
                    <a:lnTo>
                      <a:pt x="913" y="0"/>
                    </a:lnTo>
                    <a:lnTo>
                      <a:pt x="0" y="0"/>
                    </a:lnTo>
                    <a:lnTo>
                      <a:pt x="0" y="2414"/>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任意多边形: 形状 29"/>
              <p:cNvSpPr/>
              <p:nvPr/>
            </p:nvSpPr>
            <p:spPr bwMode="auto">
              <a:xfrm>
                <a:off x="1826720" y="2413886"/>
                <a:ext cx="2034527" cy="3461936"/>
              </a:xfrm>
              <a:custGeom>
                <a:avLst/>
                <a:gdLst>
                  <a:gd name="T0" fmla="*/ 0 w 913"/>
                  <a:gd name="T1" fmla="*/ 2414 h 2684"/>
                  <a:gd name="T2" fmla="*/ 456 w 913"/>
                  <a:gd name="T3" fmla="*/ 2684 h 2684"/>
                  <a:gd name="T4" fmla="*/ 913 w 913"/>
                  <a:gd name="T5" fmla="*/ 2414 h 2684"/>
                  <a:gd name="T6" fmla="*/ 913 w 913"/>
                  <a:gd name="T7" fmla="*/ 0 h 2684"/>
                  <a:gd name="T8" fmla="*/ 0 w 913"/>
                  <a:gd name="T9" fmla="*/ 0 h 2684"/>
                  <a:gd name="T10" fmla="*/ 0 w 913"/>
                  <a:gd name="T11" fmla="*/ 2414 h 2684"/>
                </a:gdLst>
                <a:ahLst/>
                <a:cxnLst>
                  <a:cxn ang="0">
                    <a:pos x="T0" y="T1"/>
                  </a:cxn>
                  <a:cxn ang="0">
                    <a:pos x="T2" y="T3"/>
                  </a:cxn>
                  <a:cxn ang="0">
                    <a:pos x="T4" y="T5"/>
                  </a:cxn>
                  <a:cxn ang="0">
                    <a:pos x="T6" y="T7"/>
                  </a:cxn>
                  <a:cxn ang="0">
                    <a:pos x="T8" y="T9"/>
                  </a:cxn>
                  <a:cxn ang="0">
                    <a:pos x="T10" y="T11"/>
                  </a:cxn>
                </a:cxnLst>
                <a:rect l="0" t="0" r="r" b="b"/>
                <a:pathLst>
                  <a:path w="913" h="2684">
                    <a:moveTo>
                      <a:pt x="0" y="2414"/>
                    </a:moveTo>
                    <a:lnTo>
                      <a:pt x="456" y="2684"/>
                    </a:lnTo>
                    <a:lnTo>
                      <a:pt x="913" y="2414"/>
                    </a:lnTo>
                    <a:lnTo>
                      <a:pt x="913" y="0"/>
                    </a:lnTo>
                    <a:lnTo>
                      <a:pt x="0" y="0"/>
                    </a:lnTo>
                    <a:lnTo>
                      <a:pt x="0" y="2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任意多边形: 形状 30"/>
              <p:cNvSpPr/>
              <p:nvPr/>
            </p:nvSpPr>
            <p:spPr bwMode="auto">
              <a:xfrm>
                <a:off x="3428937" y="2408727"/>
                <a:ext cx="432308" cy="372201"/>
              </a:xfrm>
              <a:custGeom>
                <a:avLst/>
                <a:gdLst>
                  <a:gd name="T0" fmla="*/ 0 w 194"/>
                  <a:gd name="T1" fmla="*/ 148 h 148"/>
                  <a:gd name="T2" fmla="*/ 194 w 194"/>
                  <a:gd name="T3" fmla="*/ 0 h 148"/>
                  <a:gd name="T4" fmla="*/ 0 w 194"/>
                  <a:gd name="T5" fmla="*/ 0 h 148"/>
                  <a:gd name="T6" fmla="*/ 0 w 194"/>
                  <a:gd name="T7" fmla="*/ 148 h 148"/>
                </a:gdLst>
                <a:ahLst/>
                <a:cxnLst>
                  <a:cxn ang="0">
                    <a:pos x="T0" y="T1"/>
                  </a:cxn>
                  <a:cxn ang="0">
                    <a:pos x="T2" y="T3"/>
                  </a:cxn>
                  <a:cxn ang="0">
                    <a:pos x="T4" y="T5"/>
                  </a:cxn>
                  <a:cxn ang="0">
                    <a:pos x="T6" y="T7"/>
                  </a:cxn>
                </a:cxnLst>
                <a:rect l="0" t="0" r="r" b="b"/>
                <a:pathLst>
                  <a:path w="194" h="148">
                    <a:moveTo>
                      <a:pt x="0" y="148"/>
                    </a:moveTo>
                    <a:lnTo>
                      <a:pt x="194" y="0"/>
                    </a:lnTo>
                    <a:lnTo>
                      <a:pt x="0" y="0"/>
                    </a:lnTo>
                    <a:lnTo>
                      <a:pt x="0" y="148"/>
                    </a:lnTo>
                    <a:close/>
                  </a:path>
                </a:pathLst>
              </a:custGeom>
              <a:solidFill>
                <a:schemeClr val="accent1">
                  <a:lumMod val="75000"/>
                </a:schemeClr>
              </a:solidFill>
              <a:ln>
                <a:noFill/>
              </a:ln>
            </p:spPr>
            <p:txBody>
              <a:bodyPr anchor="ctr"/>
              <a:lstStyle/>
              <a:p>
                <a:pPr algn="ctr"/>
                <a:endParaRPr/>
              </a:p>
            </p:txBody>
          </p:sp>
          <p:sp>
            <p:nvSpPr>
              <p:cNvPr id="32" name="矩形 31"/>
              <p:cNvSpPr/>
              <p:nvPr/>
            </p:nvSpPr>
            <p:spPr bwMode="auto">
              <a:xfrm>
                <a:off x="1826720" y="771916"/>
                <a:ext cx="2034527" cy="1018783"/>
              </a:xfrm>
              <a:prstGeom prst="rect">
                <a:avLst/>
              </a:prstGeom>
              <a:solidFill>
                <a:schemeClr val="accent1">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任意多边形: 形状 32"/>
              <p:cNvSpPr/>
              <p:nvPr/>
            </p:nvSpPr>
            <p:spPr bwMode="auto">
              <a:xfrm>
                <a:off x="3428937" y="1551708"/>
                <a:ext cx="432308" cy="247649"/>
              </a:xfrm>
              <a:custGeom>
                <a:avLst/>
                <a:gdLst>
                  <a:gd name="T0" fmla="*/ 0 w 194"/>
                  <a:gd name="T1" fmla="*/ 0 h 147"/>
                  <a:gd name="T2" fmla="*/ 194 w 194"/>
                  <a:gd name="T3" fmla="*/ 147 h 147"/>
                  <a:gd name="T4" fmla="*/ 0 w 194"/>
                  <a:gd name="T5" fmla="*/ 147 h 147"/>
                  <a:gd name="T6" fmla="*/ 0 w 194"/>
                  <a:gd name="T7" fmla="*/ 0 h 147"/>
                </a:gdLst>
                <a:ahLst/>
                <a:cxnLst>
                  <a:cxn ang="0">
                    <a:pos x="T0" y="T1"/>
                  </a:cxn>
                  <a:cxn ang="0">
                    <a:pos x="T2" y="T3"/>
                  </a:cxn>
                  <a:cxn ang="0">
                    <a:pos x="T4" y="T5"/>
                  </a:cxn>
                  <a:cxn ang="0">
                    <a:pos x="T6" y="T7"/>
                  </a:cxn>
                </a:cxnLst>
                <a:rect l="0" t="0" r="r" b="b"/>
                <a:pathLst>
                  <a:path w="194" h="147">
                    <a:moveTo>
                      <a:pt x="0" y="0"/>
                    </a:moveTo>
                    <a:lnTo>
                      <a:pt x="194" y="147"/>
                    </a:lnTo>
                    <a:lnTo>
                      <a:pt x="0" y="147"/>
                    </a:lnTo>
                    <a:lnTo>
                      <a:pt x="0" y="0"/>
                    </a:lnTo>
                    <a:close/>
                  </a:path>
                </a:pathLst>
              </a:custGeom>
              <a:solidFill>
                <a:schemeClr val="accent1">
                  <a:lumMod val="75000"/>
                </a:schemeClr>
              </a:solidFill>
              <a:ln>
                <a:noFill/>
              </a:ln>
            </p:spPr>
            <p:txBody>
              <a:bodyPr anchor="ctr"/>
              <a:lstStyle/>
              <a:p>
                <a:pPr algn="ctr"/>
                <a:endParaRPr/>
              </a:p>
            </p:txBody>
          </p:sp>
          <p:sp>
            <p:nvSpPr>
              <p:cNvPr id="34" name="任意多边形: 形状 33"/>
              <p:cNvSpPr/>
              <p:nvPr/>
            </p:nvSpPr>
            <p:spPr bwMode="auto">
              <a:xfrm>
                <a:off x="1826720" y="4009421"/>
                <a:ext cx="2034527" cy="869353"/>
              </a:xfrm>
              <a:custGeom>
                <a:avLst/>
                <a:gdLst>
                  <a:gd name="T0" fmla="*/ 913 w 913"/>
                  <a:gd name="T1" fmla="*/ 0 h 674"/>
                  <a:gd name="T2" fmla="*/ 456 w 913"/>
                  <a:gd name="T3" fmla="*/ 270 h 674"/>
                  <a:gd name="T4" fmla="*/ 0 w 913"/>
                  <a:gd name="T5" fmla="*/ 0 h 674"/>
                  <a:gd name="T6" fmla="*/ 0 w 913"/>
                  <a:gd name="T7" fmla="*/ 404 h 674"/>
                  <a:gd name="T8" fmla="*/ 456 w 913"/>
                  <a:gd name="T9" fmla="*/ 674 h 674"/>
                  <a:gd name="T10" fmla="*/ 913 w 913"/>
                  <a:gd name="T11" fmla="*/ 404 h 674"/>
                  <a:gd name="T12" fmla="*/ 913 w 913"/>
                  <a:gd name="T13" fmla="*/ 0 h 674"/>
                </a:gdLst>
                <a:ahLst/>
                <a:cxnLst>
                  <a:cxn ang="0">
                    <a:pos x="T0" y="T1"/>
                  </a:cxn>
                  <a:cxn ang="0">
                    <a:pos x="T2" y="T3"/>
                  </a:cxn>
                  <a:cxn ang="0">
                    <a:pos x="T4" y="T5"/>
                  </a:cxn>
                  <a:cxn ang="0">
                    <a:pos x="T6" y="T7"/>
                  </a:cxn>
                  <a:cxn ang="0">
                    <a:pos x="T8" y="T9"/>
                  </a:cxn>
                  <a:cxn ang="0">
                    <a:pos x="T10" y="T11"/>
                  </a:cxn>
                  <a:cxn ang="0">
                    <a:pos x="T12" y="T13"/>
                  </a:cxn>
                </a:cxnLst>
                <a:rect l="0" t="0" r="r" b="b"/>
                <a:pathLst>
                  <a:path w="913" h="674">
                    <a:moveTo>
                      <a:pt x="913" y="0"/>
                    </a:moveTo>
                    <a:lnTo>
                      <a:pt x="456" y="270"/>
                    </a:lnTo>
                    <a:lnTo>
                      <a:pt x="0" y="0"/>
                    </a:lnTo>
                    <a:lnTo>
                      <a:pt x="0" y="404"/>
                    </a:lnTo>
                    <a:lnTo>
                      <a:pt x="456" y="674"/>
                    </a:lnTo>
                    <a:lnTo>
                      <a:pt x="913" y="404"/>
                    </a:lnTo>
                    <a:lnTo>
                      <a:pt x="9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矩形 34"/>
              <p:cNvSpPr/>
              <p:nvPr/>
            </p:nvSpPr>
            <p:spPr bwMode="auto">
              <a:xfrm>
                <a:off x="991071" y="1551708"/>
                <a:ext cx="2437866" cy="1229220"/>
              </a:xfrm>
              <a:prstGeom prst="rect">
                <a:avLst/>
              </a:prstGeom>
              <a:solidFill>
                <a:schemeClr val="accent1">
                  <a:lumMod val="60000"/>
                  <a:lumOff val="40000"/>
                </a:schemeClr>
              </a:solidFill>
              <a:ln>
                <a:noFill/>
              </a:ln>
            </p:spPr>
            <p:txBody>
              <a:bodyPr anchor="ctr"/>
              <a:lstStyle/>
              <a:p>
                <a:pPr algn="ctr"/>
                <a:endParaRPr/>
              </a:p>
            </p:txBody>
          </p:sp>
          <p:sp>
            <p:nvSpPr>
              <p:cNvPr id="36" name="文本框 43"/>
              <p:cNvSpPr txBox="1"/>
              <p:nvPr/>
            </p:nvSpPr>
            <p:spPr>
              <a:xfrm>
                <a:off x="1906075" y="1551708"/>
                <a:ext cx="607859" cy="833765"/>
              </a:xfrm>
              <a:prstGeom prst="rect">
                <a:avLst/>
              </a:prstGeom>
              <a:noFill/>
            </p:spPr>
            <p:txBody>
              <a:bodyPr wrap="none">
                <a:normAutofit/>
                <a:scene3d>
                  <a:camera prst="orthographicFront"/>
                  <a:lightRig rig="threePt" dir="t"/>
                </a:scene3d>
                <a:sp3d contourW="12700"/>
              </a:bodyPr>
              <a:lstStyle/>
              <a:p>
                <a:r>
                  <a:rPr lang="en-US" altLang="zh-CN" sz="3600">
                    <a:solidFill>
                      <a:schemeClr val="bg1"/>
                    </a:solidFill>
                    <a:latin typeface="Impact" panose="020B0806030902050204" pitchFamily="34" charset="0"/>
                  </a:rPr>
                  <a:t>01</a:t>
                </a:r>
              </a:p>
            </p:txBody>
          </p:sp>
          <p:sp>
            <p:nvSpPr>
              <p:cNvPr id="37" name="文本框 44"/>
              <p:cNvSpPr txBox="1"/>
              <p:nvPr/>
            </p:nvSpPr>
            <p:spPr>
              <a:xfrm>
                <a:off x="5769823" y="1551708"/>
                <a:ext cx="663964" cy="833765"/>
              </a:xfrm>
              <a:prstGeom prst="rect">
                <a:avLst/>
              </a:prstGeom>
              <a:noFill/>
            </p:spPr>
            <p:txBody>
              <a:bodyPr wrap="none">
                <a:normAutofit/>
                <a:scene3d>
                  <a:camera prst="orthographicFront"/>
                  <a:lightRig rig="threePt" dir="t"/>
                </a:scene3d>
                <a:sp3d contourW="12700"/>
              </a:bodyPr>
              <a:lstStyle/>
              <a:p>
                <a:r>
                  <a:rPr lang="en-US" altLang="zh-CN" sz="3600">
                    <a:solidFill>
                      <a:schemeClr val="bg1"/>
                    </a:solidFill>
                    <a:latin typeface="Impact" panose="020B0806030902050204" pitchFamily="34" charset="0"/>
                  </a:rPr>
                  <a:t>02</a:t>
                </a:r>
              </a:p>
            </p:txBody>
          </p:sp>
          <p:sp>
            <p:nvSpPr>
              <p:cNvPr id="38" name="文本框 45"/>
              <p:cNvSpPr txBox="1"/>
              <p:nvPr/>
            </p:nvSpPr>
            <p:spPr>
              <a:xfrm>
                <a:off x="9255198" y="1551708"/>
                <a:ext cx="676788" cy="833765"/>
              </a:xfrm>
              <a:prstGeom prst="rect">
                <a:avLst/>
              </a:prstGeom>
              <a:noFill/>
            </p:spPr>
            <p:txBody>
              <a:bodyPr wrap="none">
                <a:normAutofit/>
                <a:scene3d>
                  <a:camera prst="orthographicFront"/>
                  <a:lightRig rig="threePt" dir="t"/>
                </a:scene3d>
                <a:sp3d contourW="12700"/>
              </a:bodyPr>
              <a:lstStyle/>
              <a:p>
                <a:r>
                  <a:rPr lang="en-US" altLang="zh-CN" sz="3600">
                    <a:solidFill>
                      <a:schemeClr val="bg1"/>
                    </a:solidFill>
                    <a:latin typeface="Impact" panose="020B0806030902050204" pitchFamily="34" charset="0"/>
                  </a:rPr>
                  <a:t>03</a:t>
                </a:r>
              </a:p>
            </p:txBody>
          </p:sp>
          <p:sp>
            <p:nvSpPr>
              <p:cNvPr id="39" name="文本框 46"/>
              <p:cNvSpPr txBox="1"/>
              <p:nvPr/>
            </p:nvSpPr>
            <p:spPr>
              <a:xfrm>
                <a:off x="1141636" y="2198039"/>
                <a:ext cx="2136736" cy="478411"/>
              </a:xfrm>
              <a:prstGeom prst="rect">
                <a:avLst/>
              </a:prstGeom>
              <a:noFill/>
            </p:spPr>
            <p:txBody>
              <a:bodyPr wrap="none" lIns="0" tIns="0" rIns="0" bIns="0" anchor="ctr" anchorCtr="1">
                <a:normAutofit/>
                <a:scene3d>
                  <a:camera prst="orthographicFront"/>
                  <a:lightRig rig="threePt" dir="t"/>
                </a:scene3d>
                <a:sp3d contourW="12700"/>
              </a:bodyPr>
              <a:lstStyle/>
              <a:p>
                <a:pPr algn="ctr"/>
                <a:r>
                  <a:rPr lang="zh-CN" altLang="en-US" b="1">
                    <a:solidFill>
                      <a:schemeClr val="bg1"/>
                    </a:solidFill>
                  </a:rPr>
                  <a:t>标题文本预设</a:t>
                </a:r>
              </a:p>
            </p:txBody>
          </p:sp>
          <p:sp>
            <p:nvSpPr>
              <p:cNvPr id="40" name="文本框 47"/>
              <p:cNvSpPr txBox="1"/>
              <p:nvPr/>
            </p:nvSpPr>
            <p:spPr>
              <a:xfrm>
                <a:off x="5033437" y="2198039"/>
                <a:ext cx="2136736" cy="478411"/>
              </a:xfrm>
              <a:prstGeom prst="rect">
                <a:avLst/>
              </a:prstGeom>
              <a:noFill/>
            </p:spPr>
            <p:txBody>
              <a:bodyPr wrap="none" lIns="0" tIns="0" rIns="0" bIns="0" anchor="ctr" anchorCtr="1">
                <a:normAutofit/>
                <a:scene3d>
                  <a:camera prst="orthographicFront"/>
                  <a:lightRig rig="threePt" dir="t"/>
                </a:scene3d>
                <a:sp3d contourW="12700"/>
              </a:bodyPr>
              <a:lstStyle/>
              <a:p>
                <a:pPr algn="ctr"/>
                <a:r>
                  <a:rPr lang="zh-CN" altLang="en-US" b="1">
                    <a:solidFill>
                      <a:schemeClr val="bg1"/>
                    </a:solidFill>
                  </a:rPr>
                  <a:t>标题文本预设</a:t>
                </a:r>
              </a:p>
            </p:txBody>
          </p:sp>
          <p:sp>
            <p:nvSpPr>
              <p:cNvPr id="41" name="文本框 48"/>
              <p:cNvSpPr txBox="1"/>
              <p:nvPr/>
            </p:nvSpPr>
            <p:spPr>
              <a:xfrm>
                <a:off x="8525224" y="2198039"/>
                <a:ext cx="2136736" cy="478411"/>
              </a:xfrm>
              <a:prstGeom prst="rect">
                <a:avLst/>
              </a:prstGeom>
              <a:noFill/>
            </p:spPr>
            <p:txBody>
              <a:bodyPr wrap="none" lIns="0" tIns="0" rIns="0" bIns="0" anchor="ctr" anchorCtr="1">
                <a:normAutofit/>
                <a:scene3d>
                  <a:camera prst="orthographicFront"/>
                  <a:lightRig rig="threePt" dir="t"/>
                </a:scene3d>
                <a:sp3d contourW="12700"/>
              </a:bodyPr>
              <a:lstStyle/>
              <a:p>
                <a:pPr algn="ctr"/>
                <a:r>
                  <a:rPr lang="zh-CN" altLang="en-US" b="1" dirty="0">
                    <a:solidFill>
                      <a:schemeClr val="bg1"/>
                    </a:solidFill>
                  </a:rPr>
                  <a:t>标题文本预设</a:t>
                </a:r>
              </a:p>
            </p:txBody>
          </p:sp>
        </p:grpSp>
        <p:grpSp>
          <p:nvGrpSpPr>
            <p:cNvPr id="5" name="组合 4"/>
            <p:cNvGrpSpPr/>
            <p:nvPr/>
          </p:nvGrpSpPr>
          <p:grpSpPr>
            <a:xfrm>
              <a:off x="8713700" y="4602878"/>
              <a:ext cx="489600" cy="488850"/>
              <a:chOff x="8552930" y="4924573"/>
              <a:chExt cx="815593" cy="488850"/>
            </a:xfrm>
          </p:grpSpPr>
          <p:sp>
            <p:nvSpPr>
              <p:cNvPr id="13" name="任意多边形: 形状 12"/>
              <p:cNvSpPr/>
              <p:nvPr/>
            </p:nvSpPr>
            <p:spPr bwMode="auto">
              <a:xfrm>
                <a:off x="8659893" y="5003253"/>
                <a:ext cx="586069" cy="410170"/>
              </a:xfrm>
              <a:custGeom>
                <a:avLst/>
                <a:gdLst>
                  <a:gd name="T0" fmla="*/ 80 w 174"/>
                  <a:gd name="T1" fmla="*/ 5 h 211"/>
                  <a:gd name="T2" fmla="*/ 3 w 174"/>
                  <a:gd name="T3" fmla="*/ 82 h 211"/>
                  <a:gd name="T4" fmla="*/ 0 w 174"/>
                  <a:gd name="T5" fmla="*/ 89 h 211"/>
                  <a:gd name="T6" fmla="*/ 0 w 174"/>
                  <a:gd name="T7" fmla="*/ 201 h 211"/>
                  <a:gd name="T8" fmla="*/ 11 w 174"/>
                  <a:gd name="T9" fmla="*/ 211 h 211"/>
                  <a:gd name="T10" fmla="*/ 38 w 174"/>
                  <a:gd name="T11" fmla="*/ 211 h 211"/>
                  <a:gd name="T12" fmla="*/ 48 w 174"/>
                  <a:gd name="T13" fmla="*/ 201 h 211"/>
                  <a:gd name="T14" fmla="*/ 48 w 174"/>
                  <a:gd name="T15" fmla="*/ 156 h 211"/>
                  <a:gd name="T16" fmla="*/ 58 w 174"/>
                  <a:gd name="T17" fmla="*/ 145 h 211"/>
                  <a:gd name="T18" fmla="*/ 116 w 174"/>
                  <a:gd name="T19" fmla="*/ 145 h 211"/>
                  <a:gd name="T20" fmla="*/ 127 w 174"/>
                  <a:gd name="T21" fmla="*/ 156 h 211"/>
                  <a:gd name="T22" fmla="*/ 127 w 174"/>
                  <a:gd name="T23" fmla="*/ 201 h 211"/>
                  <a:gd name="T24" fmla="*/ 137 w 174"/>
                  <a:gd name="T25" fmla="*/ 211 h 211"/>
                  <a:gd name="T26" fmla="*/ 164 w 174"/>
                  <a:gd name="T27" fmla="*/ 211 h 211"/>
                  <a:gd name="T28" fmla="*/ 174 w 174"/>
                  <a:gd name="T29" fmla="*/ 201 h 211"/>
                  <a:gd name="T30" fmla="*/ 174 w 174"/>
                  <a:gd name="T31" fmla="*/ 89 h 211"/>
                  <a:gd name="T32" fmla="*/ 171 w 174"/>
                  <a:gd name="T33" fmla="*/ 82 h 211"/>
                  <a:gd name="T34" fmla="*/ 95 w 174"/>
                  <a:gd name="T35" fmla="*/ 5 h 211"/>
                  <a:gd name="T36" fmla="*/ 80 w 174"/>
                  <a:gd name="T37" fmla="*/ 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211">
                    <a:moveTo>
                      <a:pt x="80" y="5"/>
                    </a:moveTo>
                    <a:cubicBezTo>
                      <a:pt x="3" y="82"/>
                      <a:pt x="3" y="82"/>
                      <a:pt x="3" y="82"/>
                    </a:cubicBezTo>
                    <a:cubicBezTo>
                      <a:pt x="1" y="84"/>
                      <a:pt x="0" y="87"/>
                      <a:pt x="0" y="89"/>
                    </a:cubicBezTo>
                    <a:cubicBezTo>
                      <a:pt x="0" y="201"/>
                      <a:pt x="0" y="201"/>
                      <a:pt x="0" y="201"/>
                    </a:cubicBezTo>
                    <a:cubicBezTo>
                      <a:pt x="0" y="207"/>
                      <a:pt x="5" y="211"/>
                      <a:pt x="11" y="211"/>
                    </a:cubicBezTo>
                    <a:cubicBezTo>
                      <a:pt x="38" y="211"/>
                      <a:pt x="38" y="211"/>
                      <a:pt x="38" y="211"/>
                    </a:cubicBezTo>
                    <a:cubicBezTo>
                      <a:pt x="43" y="211"/>
                      <a:pt x="48" y="207"/>
                      <a:pt x="48" y="201"/>
                    </a:cubicBezTo>
                    <a:cubicBezTo>
                      <a:pt x="48" y="156"/>
                      <a:pt x="48" y="156"/>
                      <a:pt x="48" y="156"/>
                    </a:cubicBezTo>
                    <a:cubicBezTo>
                      <a:pt x="48" y="150"/>
                      <a:pt x="53" y="145"/>
                      <a:pt x="58" y="145"/>
                    </a:cubicBezTo>
                    <a:cubicBezTo>
                      <a:pt x="116" y="145"/>
                      <a:pt x="116" y="145"/>
                      <a:pt x="116" y="145"/>
                    </a:cubicBezTo>
                    <a:cubicBezTo>
                      <a:pt x="122" y="145"/>
                      <a:pt x="127" y="150"/>
                      <a:pt x="127" y="156"/>
                    </a:cubicBezTo>
                    <a:cubicBezTo>
                      <a:pt x="127" y="201"/>
                      <a:pt x="127" y="201"/>
                      <a:pt x="127" y="201"/>
                    </a:cubicBezTo>
                    <a:cubicBezTo>
                      <a:pt x="127" y="207"/>
                      <a:pt x="131" y="211"/>
                      <a:pt x="137" y="211"/>
                    </a:cubicBezTo>
                    <a:cubicBezTo>
                      <a:pt x="164" y="211"/>
                      <a:pt x="164" y="211"/>
                      <a:pt x="164" y="211"/>
                    </a:cubicBezTo>
                    <a:cubicBezTo>
                      <a:pt x="170" y="211"/>
                      <a:pt x="174" y="207"/>
                      <a:pt x="174" y="201"/>
                    </a:cubicBezTo>
                    <a:cubicBezTo>
                      <a:pt x="174" y="89"/>
                      <a:pt x="174" y="89"/>
                      <a:pt x="174" y="89"/>
                    </a:cubicBezTo>
                    <a:cubicBezTo>
                      <a:pt x="174" y="87"/>
                      <a:pt x="173" y="84"/>
                      <a:pt x="171" y="82"/>
                    </a:cubicBezTo>
                    <a:cubicBezTo>
                      <a:pt x="95" y="5"/>
                      <a:pt x="95" y="5"/>
                      <a:pt x="95" y="5"/>
                    </a:cubicBezTo>
                    <a:cubicBezTo>
                      <a:pt x="91" y="0"/>
                      <a:pt x="84" y="0"/>
                      <a:pt x="8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任意多边形: 形状 13"/>
              <p:cNvSpPr/>
              <p:nvPr/>
            </p:nvSpPr>
            <p:spPr bwMode="auto">
              <a:xfrm>
                <a:off x="9125628" y="4931022"/>
                <a:ext cx="55710" cy="138013"/>
              </a:xfrm>
              <a:custGeom>
                <a:avLst/>
                <a:gdLst>
                  <a:gd name="T0" fmla="*/ 8 w 17"/>
                  <a:gd name="T1" fmla="*/ 71 h 71"/>
                  <a:gd name="T2" fmla="*/ 0 w 17"/>
                  <a:gd name="T3" fmla="*/ 63 h 71"/>
                  <a:gd name="T4" fmla="*/ 0 w 17"/>
                  <a:gd name="T5" fmla="*/ 9 h 71"/>
                  <a:gd name="T6" fmla="*/ 8 w 17"/>
                  <a:gd name="T7" fmla="*/ 0 h 71"/>
                  <a:gd name="T8" fmla="*/ 17 w 17"/>
                  <a:gd name="T9" fmla="*/ 9 h 71"/>
                  <a:gd name="T10" fmla="*/ 17 w 17"/>
                  <a:gd name="T11" fmla="*/ 63 h 71"/>
                  <a:gd name="T12" fmla="*/ 8 w 1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7" h="71">
                    <a:moveTo>
                      <a:pt x="8" y="71"/>
                    </a:moveTo>
                    <a:cubicBezTo>
                      <a:pt x="3" y="71"/>
                      <a:pt x="0" y="67"/>
                      <a:pt x="0" y="63"/>
                    </a:cubicBezTo>
                    <a:cubicBezTo>
                      <a:pt x="0" y="9"/>
                      <a:pt x="0" y="9"/>
                      <a:pt x="0" y="9"/>
                    </a:cubicBezTo>
                    <a:cubicBezTo>
                      <a:pt x="0" y="4"/>
                      <a:pt x="3" y="0"/>
                      <a:pt x="8" y="0"/>
                    </a:cubicBezTo>
                    <a:cubicBezTo>
                      <a:pt x="13" y="0"/>
                      <a:pt x="17" y="4"/>
                      <a:pt x="17" y="9"/>
                    </a:cubicBezTo>
                    <a:cubicBezTo>
                      <a:pt x="17" y="63"/>
                      <a:pt x="17" y="63"/>
                      <a:pt x="17" y="63"/>
                    </a:cubicBezTo>
                    <a:cubicBezTo>
                      <a:pt x="17" y="67"/>
                      <a:pt x="13" y="71"/>
                      <a:pt x="8"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任意多边形: 形状 14"/>
              <p:cNvSpPr/>
              <p:nvPr/>
            </p:nvSpPr>
            <p:spPr bwMode="auto">
              <a:xfrm>
                <a:off x="8552930" y="4924573"/>
                <a:ext cx="815593" cy="255389"/>
              </a:xfrm>
              <a:custGeom>
                <a:avLst/>
                <a:gdLst>
                  <a:gd name="T0" fmla="*/ 234 w 242"/>
                  <a:gd name="T1" fmla="*/ 131 h 131"/>
                  <a:gd name="T2" fmla="*/ 229 w 242"/>
                  <a:gd name="T3" fmla="*/ 128 h 131"/>
                  <a:gd name="T4" fmla="*/ 127 w 242"/>
                  <a:gd name="T5" fmla="*/ 26 h 131"/>
                  <a:gd name="T6" fmla="*/ 112 w 242"/>
                  <a:gd name="T7" fmla="*/ 26 h 131"/>
                  <a:gd name="T8" fmla="*/ 13 w 242"/>
                  <a:gd name="T9" fmla="*/ 125 h 131"/>
                  <a:gd name="T10" fmla="*/ 2 w 242"/>
                  <a:gd name="T11" fmla="*/ 124 h 131"/>
                  <a:gd name="T12" fmla="*/ 3 w 242"/>
                  <a:gd name="T13" fmla="*/ 115 h 131"/>
                  <a:gd name="T14" fmla="*/ 114 w 242"/>
                  <a:gd name="T15" fmla="*/ 3 h 131"/>
                  <a:gd name="T16" fmla="*/ 125 w 242"/>
                  <a:gd name="T17" fmla="*/ 3 h 131"/>
                  <a:gd name="T18" fmla="*/ 239 w 242"/>
                  <a:gd name="T19" fmla="*/ 118 h 131"/>
                  <a:gd name="T20" fmla="*/ 239 w 242"/>
                  <a:gd name="T21" fmla="*/ 128 h 131"/>
                  <a:gd name="T22" fmla="*/ 234 w 242"/>
                  <a:gd name="T2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131">
                    <a:moveTo>
                      <a:pt x="234" y="131"/>
                    </a:moveTo>
                    <a:cubicBezTo>
                      <a:pt x="232" y="131"/>
                      <a:pt x="230" y="130"/>
                      <a:pt x="229" y="128"/>
                    </a:cubicBezTo>
                    <a:cubicBezTo>
                      <a:pt x="127" y="26"/>
                      <a:pt x="127" y="26"/>
                      <a:pt x="127" y="26"/>
                    </a:cubicBezTo>
                    <a:cubicBezTo>
                      <a:pt x="123" y="22"/>
                      <a:pt x="116" y="22"/>
                      <a:pt x="112" y="26"/>
                    </a:cubicBezTo>
                    <a:cubicBezTo>
                      <a:pt x="13" y="125"/>
                      <a:pt x="13" y="125"/>
                      <a:pt x="13" y="125"/>
                    </a:cubicBezTo>
                    <a:cubicBezTo>
                      <a:pt x="10" y="128"/>
                      <a:pt x="5" y="128"/>
                      <a:pt x="2" y="124"/>
                    </a:cubicBezTo>
                    <a:cubicBezTo>
                      <a:pt x="0" y="121"/>
                      <a:pt x="0" y="117"/>
                      <a:pt x="3" y="115"/>
                    </a:cubicBezTo>
                    <a:cubicBezTo>
                      <a:pt x="114" y="3"/>
                      <a:pt x="114" y="3"/>
                      <a:pt x="114" y="3"/>
                    </a:cubicBezTo>
                    <a:cubicBezTo>
                      <a:pt x="117" y="0"/>
                      <a:pt x="122" y="0"/>
                      <a:pt x="125" y="3"/>
                    </a:cubicBezTo>
                    <a:cubicBezTo>
                      <a:pt x="239" y="118"/>
                      <a:pt x="239" y="118"/>
                      <a:pt x="239" y="118"/>
                    </a:cubicBezTo>
                    <a:cubicBezTo>
                      <a:pt x="241" y="120"/>
                      <a:pt x="242" y="125"/>
                      <a:pt x="239" y="128"/>
                    </a:cubicBezTo>
                    <a:cubicBezTo>
                      <a:pt x="238" y="130"/>
                      <a:pt x="236" y="131"/>
                      <a:pt x="234"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 name="组合 5"/>
            <p:cNvGrpSpPr/>
            <p:nvPr/>
          </p:nvGrpSpPr>
          <p:grpSpPr>
            <a:xfrm>
              <a:off x="5839003" y="4784789"/>
              <a:ext cx="523375" cy="487560"/>
              <a:chOff x="5680637" y="5387626"/>
              <a:chExt cx="842335" cy="487560"/>
            </a:xfrm>
          </p:grpSpPr>
          <p:sp>
            <p:nvSpPr>
              <p:cNvPr id="10" name="任意多边形: 形状 9"/>
              <p:cNvSpPr/>
              <p:nvPr/>
            </p:nvSpPr>
            <p:spPr bwMode="auto">
              <a:xfrm>
                <a:off x="5680637" y="5435350"/>
                <a:ext cx="762112" cy="439836"/>
              </a:xfrm>
              <a:custGeom>
                <a:avLst/>
                <a:gdLst>
                  <a:gd name="T0" fmla="*/ 113 w 226"/>
                  <a:gd name="T1" fmla="*/ 226 h 226"/>
                  <a:gd name="T2" fmla="*/ 226 w 226"/>
                  <a:gd name="T3" fmla="*/ 113 h 226"/>
                  <a:gd name="T4" fmla="*/ 213 w 226"/>
                  <a:gd name="T5" fmla="*/ 60 h 226"/>
                  <a:gd name="T6" fmla="*/ 210 w 226"/>
                  <a:gd name="T7" fmla="*/ 60 h 226"/>
                  <a:gd name="T8" fmla="*/ 209 w 226"/>
                  <a:gd name="T9" fmla="*/ 60 h 226"/>
                  <a:gd name="T10" fmla="*/ 194 w 226"/>
                  <a:gd name="T11" fmla="*/ 59 h 226"/>
                  <a:gd name="T12" fmla="*/ 184 w 226"/>
                  <a:gd name="T13" fmla="*/ 69 h 226"/>
                  <a:gd name="T14" fmla="*/ 196 w 226"/>
                  <a:gd name="T15" fmla="*/ 113 h 226"/>
                  <a:gd name="T16" fmla="*/ 113 w 226"/>
                  <a:gd name="T17" fmla="*/ 196 h 226"/>
                  <a:gd name="T18" fmla="*/ 30 w 226"/>
                  <a:gd name="T19" fmla="*/ 113 h 226"/>
                  <a:gd name="T20" fmla="*/ 113 w 226"/>
                  <a:gd name="T21" fmla="*/ 30 h 226"/>
                  <a:gd name="T22" fmla="*/ 157 w 226"/>
                  <a:gd name="T23" fmla="*/ 42 h 226"/>
                  <a:gd name="T24" fmla="*/ 166 w 226"/>
                  <a:gd name="T25" fmla="*/ 33 h 226"/>
                  <a:gd name="T26" fmla="*/ 165 w 226"/>
                  <a:gd name="T27" fmla="*/ 16 h 226"/>
                  <a:gd name="T28" fmla="*/ 165 w 226"/>
                  <a:gd name="T29" fmla="*/ 13 h 226"/>
                  <a:gd name="T30" fmla="*/ 113 w 226"/>
                  <a:gd name="T31" fmla="*/ 0 h 226"/>
                  <a:gd name="T32" fmla="*/ 0 w 226"/>
                  <a:gd name="T33" fmla="*/ 113 h 226"/>
                  <a:gd name="T34" fmla="*/ 113 w 226"/>
                  <a:gd name="T3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 h="226">
                    <a:moveTo>
                      <a:pt x="113" y="226"/>
                    </a:moveTo>
                    <a:cubicBezTo>
                      <a:pt x="176" y="226"/>
                      <a:pt x="226" y="175"/>
                      <a:pt x="226" y="113"/>
                    </a:cubicBezTo>
                    <a:cubicBezTo>
                      <a:pt x="226" y="94"/>
                      <a:pt x="221" y="76"/>
                      <a:pt x="213" y="60"/>
                    </a:cubicBezTo>
                    <a:cubicBezTo>
                      <a:pt x="212" y="60"/>
                      <a:pt x="211" y="60"/>
                      <a:pt x="210" y="60"/>
                    </a:cubicBezTo>
                    <a:cubicBezTo>
                      <a:pt x="210" y="60"/>
                      <a:pt x="209" y="60"/>
                      <a:pt x="209" y="60"/>
                    </a:cubicBezTo>
                    <a:cubicBezTo>
                      <a:pt x="194" y="59"/>
                      <a:pt x="194" y="59"/>
                      <a:pt x="194" y="59"/>
                    </a:cubicBezTo>
                    <a:cubicBezTo>
                      <a:pt x="184" y="69"/>
                      <a:pt x="184" y="69"/>
                      <a:pt x="184" y="69"/>
                    </a:cubicBezTo>
                    <a:cubicBezTo>
                      <a:pt x="192" y="82"/>
                      <a:pt x="196" y="97"/>
                      <a:pt x="196" y="113"/>
                    </a:cubicBezTo>
                    <a:cubicBezTo>
                      <a:pt x="196" y="159"/>
                      <a:pt x="159" y="196"/>
                      <a:pt x="113" y="196"/>
                    </a:cubicBezTo>
                    <a:cubicBezTo>
                      <a:pt x="68" y="196"/>
                      <a:pt x="30" y="159"/>
                      <a:pt x="30" y="113"/>
                    </a:cubicBezTo>
                    <a:cubicBezTo>
                      <a:pt x="30" y="67"/>
                      <a:pt x="68" y="30"/>
                      <a:pt x="113" y="30"/>
                    </a:cubicBezTo>
                    <a:cubicBezTo>
                      <a:pt x="129" y="30"/>
                      <a:pt x="144" y="34"/>
                      <a:pt x="157" y="42"/>
                    </a:cubicBezTo>
                    <a:cubicBezTo>
                      <a:pt x="166" y="33"/>
                      <a:pt x="166" y="33"/>
                      <a:pt x="166" y="33"/>
                    </a:cubicBezTo>
                    <a:cubicBezTo>
                      <a:pt x="165" y="16"/>
                      <a:pt x="165" y="16"/>
                      <a:pt x="165" y="16"/>
                    </a:cubicBezTo>
                    <a:cubicBezTo>
                      <a:pt x="165" y="15"/>
                      <a:pt x="165" y="14"/>
                      <a:pt x="165" y="13"/>
                    </a:cubicBezTo>
                    <a:cubicBezTo>
                      <a:pt x="150" y="4"/>
                      <a:pt x="132" y="0"/>
                      <a:pt x="113" y="0"/>
                    </a:cubicBezTo>
                    <a:cubicBezTo>
                      <a:pt x="51" y="0"/>
                      <a:pt x="0" y="50"/>
                      <a:pt x="0" y="113"/>
                    </a:cubicBezTo>
                    <a:cubicBezTo>
                      <a:pt x="0" y="175"/>
                      <a:pt x="51" y="226"/>
                      <a:pt x="113" y="2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任意多边形: 形状 10"/>
              <p:cNvSpPr/>
              <p:nvPr/>
            </p:nvSpPr>
            <p:spPr bwMode="auto">
              <a:xfrm>
                <a:off x="5876738" y="5546276"/>
                <a:ext cx="374370" cy="215404"/>
              </a:xfrm>
              <a:custGeom>
                <a:avLst/>
                <a:gdLst>
                  <a:gd name="T0" fmla="*/ 55 w 111"/>
                  <a:gd name="T1" fmla="*/ 27 h 111"/>
                  <a:gd name="T2" fmla="*/ 58 w 111"/>
                  <a:gd name="T3" fmla="*/ 27 h 111"/>
                  <a:gd name="T4" fmla="*/ 78 w 111"/>
                  <a:gd name="T5" fmla="*/ 6 h 111"/>
                  <a:gd name="T6" fmla="*/ 79 w 111"/>
                  <a:gd name="T7" fmla="*/ 5 h 111"/>
                  <a:gd name="T8" fmla="*/ 55 w 111"/>
                  <a:gd name="T9" fmla="*/ 0 h 111"/>
                  <a:gd name="T10" fmla="*/ 0 w 111"/>
                  <a:gd name="T11" fmla="*/ 56 h 111"/>
                  <a:gd name="T12" fmla="*/ 55 w 111"/>
                  <a:gd name="T13" fmla="*/ 111 h 111"/>
                  <a:gd name="T14" fmla="*/ 111 w 111"/>
                  <a:gd name="T15" fmla="*/ 56 h 111"/>
                  <a:gd name="T16" fmla="*/ 106 w 111"/>
                  <a:gd name="T17" fmla="*/ 32 h 111"/>
                  <a:gd name="T18" fmla="*/ 105 w 111"/>
                  <a:gd name="T19" fmla="*/ 33 h 111"/>
                  <a:gd name="T20" fmla="*/ 84 w 111"/>
                  <a:gd name="T21" fmla="*/ 54 h 111"/>
                  <a:gd name="T22" fmla="*/ 84 w 111"/>
                  <a:gd name="T23" fmla="*/ 56 h 111"/>
                  <a:gd name="T24" fmla="*/ 55 w 111"/>
                  <a:gd name="T25" fmla="*/ 85 h 111"/>
                  <a:gd name="T26" fmla="*/ 26 w 111"/>
                  <a:gd name="T27" fmla="*/ 56 h 111"/>
                  <a:gd name="T28" fmla="*/ 55 w 111"/>
                  <a:gd name="T29"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11">
                    <a:moveTo>
                      <a:pt x="55" y="27"/>
                    </a:moveTo>
                    <a:cubicBezTo>
                      <a:pt x="56" y="27"/>
                      <a:pt x="57" y="27"/>
                      <a:pt x="58" y="27"/>
                    </a:cubicBezTo>
                    <a:cubicBezTo>
                      <a:pt x="78" y="6"/>
                      <a:pt x="78" y="6"/>
                      <a:pt x="78" y="6"/>
                    </a:cubicBezTo>
                    <a:cubicBezTo>
                      <a:pt x="79" y="5"/>
                      <a:pt x="79" y="5"/>
                      <a:pt x="79" y="5"/>
                    </a:cubicBezTo>
                    <a:cubicBezTo>
                      <a:pt x="72" y="2"/>
                      <a:pt x="64" y="0"/>
                      <a:pt x="55" y="0"/>
                    </a:cubicBezTo>
                    <a:cubicBezTo>
                      <a:pt x="25" y="0"/>
                      <a:pt x="0" y="25"/>
                      <a:pt x="0" y="56"/>
                    </a:cubicBezTo>
                    <a:cubicBezTo>
                      <a:pt x="0" y="86"/>
                      <a:pt x="25" y="111"/>
                      <a:pt x="55" y="111"/>
                    </a:cubicBezTo>
                    <a:cubicBezTo>
                      <a:pt x="86" y="111"/>
                      <a:pt x="111" y="87"/>
                      <a:pt x="111" y="56"/>
                    </a:cubicBezTo>
                    <a:cubicBezTo>
                      <a:pt x="111" y="47"/>
                      <a:pt x="109" y="39"/>
                      <a:pt x="106" y="32"/>
                    </a:cubicBezTo>
                    <a:cubicBezTo>
                      <a:pt x="105" y="33"/>
                      <a:pt x="105" y="33"/>
                      <a:pt x="105" y="33"/>
                    </a:cubicBezTo>
                    <a:cubicBezTo>
                      <a:pt x="84" y="54"/>
                      <a:pt x="84" y="54"/>
                      <a:pt x="84" y="54"/>
                    </a:cubicBezTo>
                    <a:cubicBezTo>
                      <a:pt x="84" y="54"/>
                      <a:pt x="84" y="55"/>
                      <a:pt x="84" y="56"/>
                    </a:cubicBezTo>
                    <a:cubicBezTo>
                      <a:pt x="84" y="72"/>
                      <a:pt x="71" y="85"/>
                      <a:pt x="55" y="85"/>
                    </a:cubicBezTo>
                    <a:cubicBezTo>
                      <a:pt x="39" y="85"/>
                      <a:pt x="26" y="72"/>
                      <a:pt x="26" y="56"/>
                    </a:cubicBezTo>
                    <a:cubicBezTo>
                      <a:pt x="26" y="40"/>
                      <a:pt x="39" y="27"/>
                      <a:pt x="5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任意多边形: 形状 11"/>
              <p:cNvSpPr/>
              <p:nvPr/>
            </p:nvSpPr>
            <p:spPr bwMode="auto">
              <a:xfrm>
                <a:off x="6099577" y="5387626"/>
                <a:ext cx="423395" cy="246360"/>
              </a:xfrm>
              <a:custGeom>
                <a:avLst/>
                <a:gdLst>
                  <a:gd name="T0" fmla="*/ 106 w 126"/>
                  <a:gd name="T1" fmla="*/ 34 h 126"/>
                  <a:gd name="T2" fmla="*/ 112 w 126"/>
                  <a:gd name="T3" fmla="*/ 28 h 126"/>
                  <a:gd name="T4" fmla="*/ 112 w 126"/>
                  <a:gd name="T5" fmla="*/ 18 h 126"/>
                  <a:gd name="T6" fmla="*/ 108 w 126"/>
                  <a:gd name="T7" fmla="*/ 14 h 126"/>
                  <a:gd name="T8" fmla="*/ 103 w 126"/>
                  <a:gd name="T9" fmla="*/ 12 h 126"/>
                  <a:gd name="T10" fmla="*/ 98 w 126"/>
                  <a:gd name="T11" fmla="*/ 14 h 126"/>
                  <a:gd name="T12" fmla="*/ 91 w 126"/>
                  <a:gd name="T13" fmla="*/ 21 h 126"/>
                  <a:gd name="T14" fmla="*/ 89 w 126"/>
                  <a:gd name="T15" fmla="*/ 2 h 126"/>
                  <a:gd name="T16" fmla="*/ 87 w 126"/>
                  <a:gd name="T17" fmla="*/ 0 h 126"/>
                  <a:gd name="T18" fmla="*/ 85 w 126"/>
                  <a:gd name="T19" fmla="*/ 1 h 126"/>
                  <a:gd name="T20" fmla="*/ 58 w 126"/>
                  <a:gd name="T21" fmla="*/ 28 h 126"/>
                  <a:gd name="T22" fmla="*/ 54 w 126"/>
                  <a:gd name="T23" fmla="*/ 38 h 126"/>
                  <a:gd name="T24" fmla="*/ 54 w 126"/>
                  <a:gd name="T25" fmla="*/ 39 h 126"/>
                  <a:gd name="T26" fmla="*/ 56 w 126"/>
                  <a:gd name="T27" fmla="*/ 56 h 126"/>
                  <a:gd name="T28" fmla="*/ 46 w 126"/>
                  <a:gd name="T29" fmla="*/ 66 h 126"/>
                  <a:gd name="T30" fmla="*/ 28 w 126"/>
                  <a:gd name="T31" fmla="*/ 84 h 126"/>
                  <a:gd name="T32" fmla="*/ 27 w 126"/>
                  <a:gd name="T33" fmla="*/ 84 h 126"/>
                  <a:gd name="T34" fmla="*/ 10 w 126"/>
                  <a:gd name="T35" fmla="*/ 102 h 126"/>
                  <a:gd name="T36" fmla="*/ 2 w 126"/>
                  <a:gd name="T37" fmla="*/ 109 h 126"/>
                  <a:gd name="T38" fmla="*/ 1 w 126"/>
                  <a:gd name="T39" fmla="*/ 113 h 126"/>
                  <a:gd name="T40" fmla="*/ 0 w 126"/>
                  <a:gd name="T41" fmla="*/ 119 h 126"/>
                  <a:gd name="T42" fmla="*/ 6 w 126"/>
                  <a:gd name="T43" fmla="*/ 126 h 126"/>
                  <a:gd name="T44" fmla="*/ 6 w 126"/>
                  <a:gd name="T45" fmla="*/ 126 h 126"/>
                  <a:gd name="T46" fmla="*/ 13 w 126"/>
                  <a:gd name="T47" fmla="*/ 125 h 126"/>
                  <a:gd name="T48" fmla="*/ 17 w 126"/>
                  <a:gd name="T49" fmla="*/ 124 h 126"/>
                  <a:gd name="T50" fmla="*/ 71 w 126"/>
                  <a:gd name="T51" fmla="*/ 70 h 126"/>
                  <a:gd name="T52" fmla="*/ 87 w 126"/>
                  <a:gd name="T53" fmla="*/ 71 h 126"/>
                  <a:gd name="T54" fmla="*/ 87 w 126"/>
                  <a:gd name="T55" fmla="*/ 71 h 126"/>
                  <a:gd name="T56" fmla="*/ 88 w 126"/>
                  <a:gd name="T57" fmla="*/ 71 h 126"/>
                  <a:gd name="T58" fmla="*/ 97 w 126"/>
                  <a:gd name="T59" fmla="*/ 67 h 126"/>
                  <a:gd name="T60" fmla="*/ 124 w 126"/>
                  <a:gd name="T61" fmla="*/ 40 h 126"/>
                  <a:gd name="T62" fmla="*/ 123 w 126"/>
                  <a:gd name="T63" fmla="*/ 36 h 126"/>
                  <a:gd name="T64" fmla="*/ 106 w 126"/>
                  <a:gd name="T65"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26">
                    <a:moveTo>
                      <a:pt x="106" y="34"/>
                    </a:moveTo>
                    <a:cubicBezTo>
                      <a:pt x="112" y="28"/>
                      <a:pt x="112" y="28"/>
                      <a:pt x="112" y="28"/>
                    </a:cubicBezTo>
                    <a:cubicBezTo>
                      <a:pt x="115" y="26"/>
                      <a:pt x="115" y="21"/>
                      <a:pt x="112" y="18"/>
                    </a:cubicBezTo>
                    <a:cubicBezTo>
                      <a:pt x="108" y="14"/>
                      <a:pt x="108" y="14"/>
                      <a:pt x="108" y="14"/>
                    </a:cubicBezTo>
                    <a:cubicBezTo>
                      <a:pt x="106" y="13"/>
                      <a:pt x="105" y="12"/>
                      <a:pt x="103" y="12"/>
                    </a:cubicBezTo>
                    <a:cubicBezTo>
                      <a:pt x="101" y="12"/>
                      <a:pt x="99" y="13"/>
                      <a:pt x="98" y="14"/>
                    </a:cubicBezTo>
                    <a:cubicBezTo>
                      <a:pt x="91" y="21"/>
                      <a:pt x="91" y="21"/>
                      <a:pt x="91" y="21"/>
                    </a:cubicBezTo>
                    <a:cubicBezTo>
                      <a:pt x="89" y="2"/>
                      <a:pt x="89" y="2"/>
                      <a:pt x="89" y="2"/>
                    </a:cubicBezTo>
                    <a:cubicBezTo>
                      <a:pt x="89" y="1"/>
                      <a:pt x="88" y="0"/>
                      <a:pt x="87" y="0"/>
                    </a:cubicBezTo>
                    <a:cubicBezTo>
                      <a:pt x="86" y="0"/>
                      <a:pt x="86" y="0"/>
                      <a:pt x="85" y="1"/>
                    </a:cubicBezTo>
                    <a:cubicBezTo>
                      <a:pt x="58" y="28"/>
                      <a:pt x="58" y="28"/>
                      <a:pt x="58" y="28"/>
                    </a:cubicBezTo>
                    <a:cubicBezTo>
                      <a:pt x="55" y="31"/>
                      <a:pt x="54" y="34"/>
                      <a:pt x="54" y="38"/>
                    </a:cubicBezTo>
                    <a:cubicBezTo>
                      <a:pt x="54" y="39"/>
                      <a:pt x="54" y="39"/>
                      <a:pt x="54" y="39"/>
                    </a:cubicBezTo>
                    <a:cubicBezTo>
                      <a:pt x="56" y="56"/>
                      <a:pt x="56" y="56"/>
                      <a:pt x="56" y="56"/>
                    </a:cubicBezTo>
                    <a:cubicBezTo>
                      <a:pt x="46" y="66"/>
                      <a:pt x="46" y="66"/>
                      <a:pt x="46" y="66"/>
                    </a:cubicBezTo>
                    <a:cubicBezTo>
                      <a:pt x="28" y="84"/>
                      <a:pt x="28" y="84"/>
                      <a:pt x="28" y="84"/>
                    </a:cubicBezTo>
                    <a:cubicBezTo>
                      <a:pt x="27" y="84"/>
                      <a:pt x="27" y="84"/>
                      <a:pt x="27" y="84"/>
                    </a:cubicBezTo>
                    <a:cubicBezTo>
                      <a:pt x="10" y="102"/>
                      <a:pt x="10" y="102"/>
                      <a:pt x="10" y="102"/>
                    </a:cubicBezTo>
                    <a:cubicBezTo>
                      <a:pt x="2" y="109"/>
                      <a:pt x="2" y="109"/>
                      <a:pt x="2" y="109"/>
                    </a:cubicBezTo>
                    <a:cubicBezTo>
                      <a:pt x="1" y="110"/>
                      <a:pt x="1" y="112"/>
                      <a:pt x="1" y="113"/>
                    </a:cubicBezTo>
                    <a:cubicBezTo>
                      <a:pt x="0" y="119"/>
                      <a:pt x="0" y="119"/>
                      <a:pt x="0" y="119"/>
                    </a:cubicBezTo>
                    <a:cubicBezTo>
                      <a:pt x="0" y="123"/>
                      <a:pt x="3" y="126"/>
                      <a:pt x="6" y="126"/>
                    </a:cubicBezTo>
                    <a:cubicBezTo>
                      <a:pt x="6" y="126"/>
                      <a:pt x="6" y="126"/>
                      <a:pt x="6" y="126"/>
                    </a:cubicBezTo>
                    <a:cubicBezTo>
                      <a:pt x="13" y="125"/>
                      <a:pt x="13" y="125"/>
                      <a:pt x="13" y="125"/>
                    </a:cubicBezTo>
                    <a:cubicBezTo>
                      <a:pt x="14" y="125"/>
                      <a:pt x="16" y="125"/>
                      <a:pt x="17" y="124"/>
                    </a:cubicBezTo>
                    <a:cubicBezTo>
                      <a:pt x="71" y="70"/>
                      <a:pt x="71" y="70"/>
                      <a:pt x="71" y="70"/>
                    </a:cubicBezTo>
                    <a:cubicBezTo>
                      <a:pt x="87" y="71"/>
                      <a:pt x="87" y="71"/>
                      <a:pt x="87" y="71"/>
                    </a:cubicBezTo>
                    <a:cubicBezTo>
                      <a:pt x="87" y="71"/>
                      <a:pt x="87" y="71"/>
                      <a:pt x="87" y="71"/>
                    </a:cubicBezTo>
                    <a:cubicBezTo>
                      <a:pt x="88" y="71"/>
                      <a:pt x="88" y="71"/>
                      <a:pt x="88" y="71"/>
                    </a:cubicBezTo>
                    <a:cubicBezTo>
                      <a:pt x="91" y="71"/>
                      <a:pt x="94" y="70"/>
                      <a:pt x="97" y="67"/>
                    </a:cubicBezTo>
                    <a:cubicBezTo>
                      <a:pt x="124" y="40"/>
                      <a:pt x="124" y="40"/>
                      <a:pt x="124" y="40"/>
                    </a:cubicBezTo>
                    <a:cubicBezTo>
                      <a:pt x="126" y="38"/>
                      <a:pt x="125" y="36"/>
                      <a:pt x="123" y="36"/>
                    </a:cubicBezTo>
                    <a:lnTo>
                      <a:pt x="106"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 name="组合 6"/>
            <p:cNvGrpSpPr/>
            <p:nvPr/>
          </p:nvGrpSpPr>
          <p:grpSpPr>
            <a:xfrm>
              <a:off x="2581183" y="4586109"/>
              <a:ext cx="525600" cy="524966"/>
              <a:chOff x="2386047" y="4907804"/>
              <a:chExt cx="915873" cy="524966"/>
            </a:xfrm>
          </p:grpSpPr>
          <p:sp>
            <p:nvSpPr>
              <p:cNvPr id="8" name="任意多边形: 形状 7"/>
              <p:cNvSpPr/>
              <p:nvPr/>
            </p:nvSpPr>
            <p:spPr bwMode="auto">
              <a:xfrm>
                <a:off x="2386047" y="4907804"/>
                <a:ext cx="915873" cy="524966"/>
              </a:xfrm>
              <a:custGeom>
                <a:avLst/>
                <a:gdLst>
                  <a:gd name="T0" fmla="*/ 272 w 272"/>
                  <a:gd name="T1" fmla="*/ 112 h 270"/>
                  <a:gd name="T2" fmla="*/ 267 w 272"/>
                  <a:gd name="T3" fmla="*/ 93 h 270"/>
                  <a:gd name="T4" fmla="*/ 261 w 272"/>
                  <a:gd name="T5" fmla="*/ 76 h 270"/>
                  <a:gd name="T6" fmla="*/ 251 w 272"/>
                  <a:gd name="T7" fmla="*/ 69 h 270"/>
                  <a:gd name="T8" fmla="*/ 215 w 272"/>
                  <a:gd name="T9" fmla="*/ 61 h 270"/>
                  <a:gd name="T10" fmla="*/ 210 w 272"/>
                  <a:gd name="T11" fmla="*/ 24 h 270"/>
                  <a:gd name="T12" fmla="*/ 204 w 272"/>
                  <a:gd name="T13" fmla="*/ 14 h 270"/>
                  <a:gd name="T14" fmla="*/ 187 w 272"/>
                  <a:gd name="T15" fmla="*/ 6 h 270"/>
                  <a:gd name="T16" fmla="*/ 169 w 272"/>
                  <a:gd name="T17" fmla="*/ 0 h 270"/>
                  <a:gd name="T18" fmla="*/ 161 w 272"/>
                  <a:gd name="T19" fmla="*/ 0 h 270"/>
                  <a:gd name="T20" fmla="*/ 147 w 272"/>
                  <a:gd name="T21" fmla="*/ 27 h 270"/>
                  <a:gd name="T22" fmla="*/ 97 w 272"/>
                  <a:gd name="T23" fmla="*/ 8 h 270"/>
                  <a:gd name="T24" fmla="*/ 87 w 272"/>
                  <a:gd name="T25" fmla="*/ 6 h 270"/>
                  <a:gd name="T26" fmla="*/ 75 w 272"/>
                  <a:gd name="T27" fmla="*/ 11 h 270"/>
                  <a:gd name="T28" fmla="*/ 56 w 272"/>
                  <a:gd name="T29" fmla="*/ 23 h 270"/>
                  <a:gd name="T30" fmla="*/ 48 w 272"/>
                  <a:gd name="T31" fmla="*/ 31 h 270"/>
                  <a:gd name="T32" fmla="*/ 60 w 272"/>
                  <a:gd name="T33" fmla="*/ 58 h 270"/>
                  <a:gd name="T34" fmla="*/ 14 w 272"/>
                  <a:gd name="T35" fmla="*/ 86 h 270"/>
                  <a:gd name="T36" fmla="*/ 6 w 272"/>
                  <a:gd name="T37" fmla="*/ 92 h 270"/>
                  <a:gd name="T38" fmla="*/ 4 w 272"/>
                  <a:gd name="T39" fmla="*/ 102 h 270"/>
                  <a:gd name="T40" fmla="*/ 1 w 272"/>
                  <a:gd name="T41" fmla="*/ 113 h 270"/>
                  <a:gd name="T42" fmla="*/ 0 w 272"/>
                  <a:gd name="T43" fmla="*/ 132 h 270"/>
                  <a:gd name="T44" fmla="*/ 13 w 272"/>
                  <a:gd name="T45" fmla="*/ 144 h 270"/>
                  <a:gd name="T46" fmla="*/ 41 w 272"/>
                  <a:gd name="T47" fmla="*/ 182 h 270"/>
                  <a:gd name="T48" fmla="*/ 23 w 272"/>
                  <a:gd name="T49" fmla="*/ 200 h 270"/>
                  <a:gd name="T50" fmla="*/ 27 w 272"/>
                  <a:gd name="T51" fmla="*/ 215 h 270"/>
                  <a:gd name="T52" fmla="*/ 42 w 272"/>
                  <a:gd name="T53" fmla="*/ 232 h 270"/>
                  <a:gd name="T54" fmla="*/ 57 w 272"/>
                  <a:gd name="T55" fmla="*/ 243 h 270"/>
                  <a:gd name="T56" fmla="*/ 74 w 272"/>
                  <a:gd name="T57" fmla="*/ 231 h 270"/>
                  <a:gd name="T58" fmla="*/ 116 w 272"/>
                  <a:gd name="T59" fmla="*/ 247 h 270"/>
                  <a:gd name="T60" fmla="*/ 126 w 272"/>
                  <a:gd name="T61" fmla="*/ 270 h 270"/>
                  <a:gd name="T62" fmla="*/ 139 w 272"/>
                  <a:gd name="T63" fmla="*/ 270 h 270"/>
                  <a:gd name="T64" fmla="*/ 154 w 272"/>
                  <a:gd name="T65" fmla="*/ 269 h 270"/>
                  <a:gd name="T66" fmla="*/ 165 w 272"/>
                  <a:gd name="T67" fmla="*/ 267 h 270"/>
                  <a:gd name="T68" fmla="*/ 172 w 272"/>
                  <a:gd name="T69" fmla="*/ 264 h 270"/>
                  <a:gd name="T70" fmla="*/ 173 w 272"/>
                  <a:gd name="T71" fmla="*/ 234 h 270"/>
                  <a:gd name="T72" fmla="*/ 227 w 272"/>
                  <a:gd name="T73" fmla="*/ 229 h 270"/>
                  <a:gd name="T74" fmla="*/ 238 w 272"/>
                  <a:gd name="T75" fmla="*/ 226 h 270"/>
                  <a:gd name="T76" fmla="*/ 252 w 272"/>
                  <a:gd name="T77" fmla="*/ 208 h 270"/>
                  <a:gd name="T78" fmla="*/ 259 w 272"/>
                  <a:gd name="T79" fmla="*/ 194 h 270"/>
                  <a:gd name="T80" fmla="*/ 261 w 272"/>
                  <a:gd name="T81" fmla="*/ 187 h 270"/>
                  <a:gd name="T82" fmla="*/ 238 w 272"/>
                  <a:gd name="T83" fmla="*/ 168 h 270"/>
                  <a:gd name="T84" fmla="*/ 268 w 272"/>
                  <a:gd name="T85" fmla="*/ 123 h 270"/>
                  <a:gd name="T86" fmla="*/ 136 w 272"/>
                  <a:gd name="T87" fmla="*/ 225 h 270"/>
                  <a:gd name="T88" fmla="*/ 226 w 272"/>
                  <a:gd name="T89"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2" h="270">
                    <a:moveTo>
                      <a:pt x="272" y="114"/>
                    </a:moveTo>
                    <a:cubicBezTo>
                      <a:pt x="272" y="113"/>
                      <a:pt x="272" y="113"/>
                      <a:pt x="272" y="113"/>
                    </a:cubicBezTo>
                    <a:cubicBezTo>
                      <a:pt x="272" y="113"/>
                      <a:pt x="272" y="113"/>
                      <a:pt x="272" y="112"/>
                    </a:cubicBezTo>
                    <a:cubicBezTo>
                      <a:pt x="272" y="111"/>
                      <a:pt x="271" y="109"/>
                      <a:pt x="271" y="107"/>
                    </a:cubicBezTo>
                    <a:cubicBezTo>
                      <a:pt x="271" y="105"/>
                      <a:pt x="270" y="103"/>
                      <a:pt x="269" y="101"/>
                    </a:cubicBezTo>
                    <a:cubicBezTo>
                      <a:pt x="269" y="98"/>
                      <a:pt x="268" y="96"/>
                      <a:pt x="267" y="93"/>
                    </a:cubicBezTo>
                    <a:cubicBezTo>
                      <a:pt x="267" y="91"/>
                      <a:pt x="266" y="88"/>
                      <a:pt x="265" y="86"/>
                    </a:cubicBezTo>
                    <a:cubicBezTo>
                      <a:pt x="264" y="84"/>
                      <a:pt x="263" y="82"/>
                      <a:pt x="263" y="80"/>
                    </a:cubicBezTo>
                    <a:cubicBezTo>
                      <a:pt x="262" y="78"/>
                      <a:pt x="261" y="77"/>
                      <a:pt x="261" y="76"/>
                    </a:cubicBezTo>
                    <a:cubicBezTo>
                      <a:pt x="260" y="75"/>
                      <a:pt x="260" y="74"/>
                      <a:pt x="260" y="74"/>
                    </a:cubicBezTo>
                    <a:cubicBezTo>
                      <a:pt x="259" y="72"/>
                      <a:pt x="257" y="70"/>
                      <a:pt x="256" y="70"/>
                    </a:cubicBezTo>
                    <a:cubicBezTo>
                      <a:pt x="254" y="69"/>
                      <a:pt x="253" y="68"/>
                      <a:pt x="251" y="69"/>
                    </a:cubicBezTo>
                    <a:cubicBezTo>
                      <a:pt x="251" y="69"/>
                      <a:pt x="248" y="70"/>
                      <a:pt x="243" y="71"/>
                    </a:cubicBezTo>
                    <a:cubicBezTo>
                      <a:pt x="239" y="72"/>
                      <a:pt x="233" y="73"/>
                      <a:pt x="227" y="75"/>
                    </a:cubicBezTo>
                    <a:cubicBezTo>
                      <a:pt x="224" y="70"/>
                      <a:pt x="220" y="65"/>
                      <a:pt x="215" y="61"/>
                    </a:cubicBezTo>
                    <a:cubicBezTo>
                      <a:pt x="211" y="56"/>
                      <a:pt x="207" y="52"/>
                      <a:pt x="202" y="48"/>
                    </a:cubicBezTo>
                    <a:cubicBezTo>
                      <a:pt x="204" y="42"/>
                      <a:pt x="206" y="37"/>
                      <a:pt x="208" y="32"/>
                    </a:cubicBezTo>
                    <a:cubicBezTo>
                      <a:pt x="209" y="28"/>
                      <a:pt x="210" y="24"/>
                      <a:pt x="210" y="24"/>
                    </a:cubicBezTo>
                    <a:cubicBezTo>
                      <a:pt x="211" y="23"/>
                      <a:pt x="211" y="21"/>
                      <a:pt x="210" y="20"/>
                    </a:cubicBezTo>
                    <a:cubicBezTo>
                      <a:pt x="209" y="18"/>
                      <a:pt x="208" y="17"/>
                      <a:pt x="206" y="15"/>
                    </a:cubicBezTo>
                    <a:cubicBezTo>
                      <a:pt x="206" y="15"/>
                      <a:pt x="205" y="15"/>
                      <a:pt x="204" y="14"/>
                    </a:cubicBezTo>
                    <a:cubicBezTo>
                      <a:pt x="203" y="14"/>
                      <a:pt x="202" y="13"/>
                      <a:pt x="200" y="12"/>
                    </a:cubicBezTo>
                    <a:cubicBezTo>
                      <a:pt x="198" y="11"/>
                      <a:pt x="196" y="10"/>
                      <a:pt x="194" y="9"/>
                    </a:cubicBezTo>
                    <a:cubicBezTo>
                      <a:pt x="192" y="8"/>
                      <a:pt x="189" y="7"/>
                      <a:pt x="187" y="6"/>
                    </a:cubicBezTo>
                    <a:cubicBezTo>
                      <a:pt x="184" y="5"/>
                      <a:pt x="182" y="4"/>
                      <a:pt x="180" y="4"/>
                    </a:cubicBezTo>
                    <a:cubicBezTo>
                      <a:pt x="177" y="3"/>
                      <a:pt x="175" y="2"/>
                      <a:pt x="173" y="2"/>
                    </a:cubicBezTo>
                    <a:cubicBezTo>
                      <a:pt x="171" y="1"/>
                      <a:pt x="170" y="1"/>
                      <a:pt x="169" y="0"/>
                    </a:cubicBezTo>
                    <a:cubicBezTo>
                      <a:pt x="168" y="0"/>
                      <a:pt x="168" y="0"/>
                      <a:pt x="167" y="0"/>
                    </a:cubicBezTo>
                    <a:cubicBezTo>
                      <a:pt x="167" y="0"/>
                      <a:pt x="167" y="0"/>
                      <a:pt x="167" y="0"/>
                    </a:cubicBezTo>
                    <a:cubicBezTo>
                      <a:pt x="165" y="0"/>
                      <a:pt x="163" y="0"/>
                      <a:pt x="161" y="0"/>
                    </a:cubicBezTo>
                    <a:cubicBezTo>
                      <a:pt x="159" y="1"/>
                      <a:pt x="158" y="2"/>
                      <a:pt x="158" y="4"/>
                    </a:cubicBezTo>
                    <a:cubicBezTo>
                      <a:pt x="158" y="4"/>
                      <a:pt x="156" y="7"/>
                      <a:pt x="154" y="11"/>
                    </a:cubicBezTo>
                    <a:cubicBezTo>
                      <a:pt x="152" y="15"/>
                      <a:pt x="150" y="21"/>
                      <a:pt x="147" y="27"/>
                    </a:cubicBezTo>
                    <a:cubicBezTo>
                      <a:pt x="135" y="25"/>
                      <a:pt x="123" y="26"/>
                      <a:pt x="111" y="29"/>
                    </a:cubicBezTo>
                    <a:cubicBezTo>
                      <a:pt x="108" y="24"/>
                      <a:pt x="104" y="19"/>
                      <a:pt x="102" y="15"/>
                    </a:cubicBezTo>
                    <a:cubicBezTo>
                      <a:pt x="99" y="11"/>
                      <a:pt x="97" y="8"/>
                      <a:pt x="97" y="8"/>
                    </a:cubicBezTo>
                    <a:cubicBezTo>
                      <a:pt x="97" y="7"/>
                      <a:pt x="95" y="6"/>
                      <a:pt x="93" y="5"/>
                    </a:cubicBezTo>
                    <a:cubicBezTo>
                      <a:pt x="92" y="5"/>
                      <a:pt x="92" y="5"/>
                      <a:pt x="91" y="5"/>
                    </a:cubicBezTo>
                    <a:cubicBezTo>
                      <a:pt x="89" y="5"/>
                      <a:pt x="88" y="5"/>
                      <a:pt x="87" y="6"/>
                    </a:cubicBezTo>
                    <a:cubicBezTo>
                      <a:pt x="87" y="6"/>
                      <a:pt x="87" y="6"/>
                      <a:pt x="86" y="6"/>
                    </a:cubicBezTo>
                    <a:cubicBezTo>
                      <a:pt x="85" y="7"/>
                      <a:pt x="83" y="8"/>
                      <a:pt x="81" y="8"/>
                    </a:cubicBezTo>
                    <a:cubicBezTo>
                      <a:pt x="80" y="9"/>
                      <a:pt x="77" y="10"/>
                      <a:pt x="75" y="11"/>
                    </a:cubicBezTo>
                    <a:cubicBezTo>
                      <a:pt x="74" y="12"/>
                      <a:pt x="73" y="12"/>
                      <a:pt x="72" y="13"/>
                    </a:cubicBezTo>
                    <a:cubicBezTo>
                      <a:pt x="71" y="14"/>
                      <a:pt x="70" y="14"/>
                      <a:pt x="69" y="15"/>
                    </a:cubicBezTo>
                    <a:cubicBezTo>
                      <a:pt x="64" y="17"/>
                      <a:pt x="60" y="20"/>
                      <a:pt x="56" y="23"/>
                    </a:cubicBezTo>
                    <a:cubicBezTo>
                      <a:pt x="55" y="24"/>
                      <a:pt x="54" y="25"/>
                      <a:pt x="53" y="26"/>
                    </a:cubicBezTo>
                    <a:cubicBezTo>
                      <a:pt x="52" y="26"/>
                      <a:pt x="51" y="27"/>
                      <a:pt x="51" y="27"/>
                    </a:cubicBezTo>
                    <a:cubicBezTo>
                      <a:pt x="50" y="28"/>
                      <a:pt x="48" y="30"/>
                      <a:pt x="48" y="31"/>
                    </a:cubicBezTo>
                    <a:cubicBezTo>
                      <a:pt x="47" y="33"/>
                      <a:pt x="47" y="35"/>
                      <a:pt x="48" y="36"/>
                    </a:cubicBezTo>
                    <a:cubicBezTo>
                      <a:pt x="48" y="36"/>
                      <a:pt x="50" y="39"/>
                      <a:pt x="52" y="43"/>
                    </a:cubicBezTo>
                    <a:cubicBezTo>
                      <a:pt x="54" y="48"/>
                      <a:pt x="57" y="53"/>
                      <a:pt x="60" y="58"/>
                    </a:cubicBezTo>
                    <a:cubicBezTo>
                      <a:pt x="51" y="68"/>
                      <a:pt x="44" y="78"/>
                      <a:pt x="39" y="89"/>
                    </a:cubicBezTo>
                    <a:cubicBezTo>
                      <a:pt x="33" y="88"/>
                      <a:pt x="27" y="87"/>
                      <a:pt x="22" y="87"/>
                    </a:cubicBezTo>
                    <a:cubicBezTo>
                      <a:pt x="17" y="86"/>
                      <a:pt x="14" y="86"/>
                      <a:pt x="14" y="86"/>
                    </a:cubicBezTo>
                    <a:cubicBezTo>
                      <a:pt x="12" y="86"/>
                      <a:pt x="11" y="86"/>
                      <a:pt x="9" y="87"/>
                    </a:cubicBezTo>
                    <a:cubicBezTo>
                      <a:pt x="9" y="88"/>
                      <a:pt x="8" y="89"/>
                      <a:pt x="8" y="90"/>
                    </a:cubicBezTo>
                    <a:cubicBezTo>
                      <a:pt x="7" y="90"/>
                      <a:pt x="7" y="91"/>
                      <a:pt x="6" y="92"/>
                    </a:cubicBezTo>
                    <a:cubicBezTo>
                      <a:pt x="6" y="92"/>
                      <a:pt x="6" y="93"/>
                      <a:pt x="6" y="94"/>
                    </a:cubicBezTo>
                    <a:cubicBezTo>
                      <a:pt x="5" y="95"/>
                      <a:pt x="5" y="97"/>
                      <a:pt x="4" y="99"/>
                    </a:cubicBezTo>
                    <a:cubicBezTo>
                      <a:pt x="4" y="100"/>
                      <a:pt x="4" y="101"/>
                      <a:pt x="4" y="102"/>
                    </a:cubicBezTo>
                    <a:cubicBezTo>
                      <a:pt x="3" y="103"/>
                      <a:pt x="3" y="104"/>
                      <a:pt x="3" y="105"/>
                    </a:cubicBezTo>
                    <a:cubicBezTo>
                      <a:pt x="3" y="106"/>
                      <a:pt x="2" y="108"/>
                      <a:pt x="2" y="109"/>
                    </a:cubicBezTo>
                    <a:cubicBezTo>
                      <a:pt x="2" y="110"/>
                      <a:pt x="2" y="111"/>
                      <a:pt x="1" y="113"/>
                    </a:cubicBezTo>
                    <a:cubicBezTo>
                      <a:pt x="1" y="115"/>
                      <a:pt x="1" y="118"/>
                      <a:pt x="1" y="120"/>
                    </a:cubicBezTo>
                    <a:cubicBezTo>
                      <a:pt x="0" y="123"/>
                      <a:pt x="0" y="125"/>
                      <a:pt x="0" y="127"/>
                    </a:cubicBezTo>
                    <a:cubicBezTo>
                      <a:pt x="0" y="129"/>
                      <a:pt x="0" y="131"/>
                      <a:pt x="0" y="132"/>
                    </a:cubicBezTo>
                    <a:cubicBezTo>
                      <a:pt x="0" y="133"/>
                      <a:pt x="0" y="134"/>
                      <a:pt x="0" y="134"/>
                    </a:cubicBezTo>
                    <a:cubicBezTo>
                      <a:pt x="0" y="138"/>
                      <a:pt x="2" y="142"/>
                      <a:pt x="5" y="142"/>
                    </a:cubicBezTo>
                    <a:cubicBezTo>
                      <a:pt x="5" y="142"/>
                      <a:pt x="9" y="143"/>
                      <a:pt x="13" y="144"/>
                    </a:cubicBezTo>
                    <a:cubicBezTo>
                      <a:pt x="16" y="144"/>
                      <a:pt x="18" y="145"/>
                      <a:pt x="21" y="145"/>
                    </a:cubicBezTo>
                    <a:cubicBezTo>
                      <a:pt x="24" y="146"/>
                      <a:pt x="27" y="146"/>
                      <a:pt x="30" y="147"/>
                    </a:cubicBezTo>
                    <a:cubicBezTo>
                      <a:pt x="32" y="159"/>
                      <a:pt x="35" y="171"/>
                      <a:pt x="41" y="182"/>
                    </a:cubicBezTo>
                    <a:cubicBezTo>
                      <a:pt x="39" y="184"/>
                      <a:pt x="37" y="186"/>
                      <a:pt x="34" y="188"/>
                    </a:cubicBezTo>
                    <a:cubicBezTo>
                      <a:pt x="32" y="190"/>
                      <a:pt x="30" y="192"/>
                      <a:pt x="29" y="194"/>
                    </a:cubicBezTo>
                    <a:cubicBezTo>
                      <a:pt x="25" y="197"/>
                      <a:pt x="23" y="200"/>
                      <a:pt x="23" y="200"/>
                    </a:cubicBezTo>
                    <a:cubicBezTo>
                      <a:pt x="22" y="201"/>
                      <a:pt x="21" y="202"/>
                      <a:pt x="21" y="204"/>
                    </a:cubicBezTo>
                    <a:cubicBezTo>
                      <a:pt x="21" y="206"/>
                      <a:pt x="22" y="208"/>
                      <a:pt x="23" y="210"/>
                    </a:cubicBezTo>
                    <a:cubicBezTo>
                      <a:pt x="23" y="210"/>
                      <a:pt x="25" y="212"/>
                      <a:pt x="27" y="215"/>
                    </a:cubicBezTo>
                    <a:cubicBezTo>
                      <a:pt x="28" y="217"/>
                      <a:pt x="30" y="219"/>
                      <a:pt x="31" y="220"/>
                    </a:cubicBezTo>
                    <a:cubicBezTo>
                      <a:pt x="33" y="222"/>
                      <a:pt x="34" y="224"/>
                      <a:pt x="36" y="226"/>
                    </a:cubicBezTo>
                    <a:cubicBezTo>
                      <a:pt x="38" y="228"/>
                      <a:pt x="40" y="230"/>
                      <a:pt x="42" y="232"/>
                    </a:cubicBezTo>
                    <a:cubicBezTo>
                      <a:pt x="43" y="233"/>
                      <a:pt x="45" y="235"/>
                      <a:pt x="46" y="236"/>
                    </a:cubicBezTo>
                    <a:cubicBezTo>
                      <a:pt x="49" y="239"/>
                      <a:pt x="51" y="240"/>
                      <a:pt x="51" y="240"/>
                    </a:cubicBezTo>
                    <a:cubicBezTo>
                      <a:pt x="53" y="242"/>
                      <a:pt x="55" y="243"/>
                      <a:pt x="57" y="243"/>
                    </a:cubicBezTo>
                    <a:cubicBezTo>
                      <a:pt x="59" y="243"/>
                      <a:pt x="60" y="242"/>
                      <a:pt x="61" y="241"/>
                    </a:cubicBezTo>
                    <a:cubicBezTo>
                      <a:pt x="61" y="241"/>
                      <a:pt x="64" y="239"/>
                      <a:pt x="68" y="236"/>
                    </a:cubicBezTo>
                    <a:cubicBezTo>
                      <a:pt x="70" y="235"/>
                      <a:pt x="72" y="233"/>
                      <a:pt x="74" y="231"/>
                    </a:cubicBezTo>
                    <a:cubicBezTo>
                      <a:pt x="76" y="229"/>
                      <a:pt x="78" y="227"/>
                      <a:pt x="81" y="225"/>
                    </a:cubicBezTo>
                    <a:cubicBezTo>
                      <a:pt x="91" y="232"/>
                      <a:pt x="103" y="236"/>
                      <a:pt x="115" y="239"/>
                    </a:cubicBezTo>
                    <a:cubicBezTo>
                      <a:pt x="115" y="242"/>
                      <a:pt x="115" y="245"/>
                      <a:pt x="116" y="247"/>
                    </a:cubicBezTo>
                    <a:cubicBezTo>
                      <a:pt x="116" y="250"/>
                      <a:pt x="116" y="253"/>
                      <a:pt x="117" y="256"/>
                    </a:cubicBezTo>
                    <a:cubicBezTo>
                      <a:pt x="117" y="260"/>
                      <a:pt x="118" y="264"/>
                      <a:pt x="118" y="264"/>
                    </a:cubicBezTo>
                    <a:cubicBezTo>
                      <a:pt x="118" y="267"/>
                      <a:pt x="121" y="269"/>
                      <a:pt x="126" y="270"/>
                    </a:cubicBezTo>
                    <a:cubicBezTo>
                      <a:pt x="126" y="270"/>
                      <a:pt x="126" y="270"/>
                      <a:pt x="127" y="270"/>
                    </a:cubicBezTo>
                    <a:cubicBezTo>
                      <a:pt x="129" y="270"/>
                      <a:pt x="130" y="270"/>
                      <a:pt x="132" y="270"/>
                    </a:cubicBezTo>
                    <a:cubicBezTo>
                      <a:pt x="134" y="270"/>
                      <a:pt x="136" y="270"/>
                      <a:pt x="139" y="270"/>
                    </a:cubicBezTo>
                    <a:cubicBezTo>
                      <a:pt x="141" y="270"/>
                      <a:pt x="144" y="270"/>
                      <a:pt x="146" y="270"/>
                    </a:cubicBezTo>
                    <a:cubicBezTo>
                      <a:pt x="148" y="270"/>
                      <a:pt x="149" y="270"/>
                      <a:pt x="150" y="269"/>
                    </a:cubicBezTo>
                    <a:cubicBezTo>
                      <a:pt x="152" y="269"/>
                      <a:pt x="153" y="269"/>
                      <a:pt x="154" y="269"/>
                    </a:cubicBezTo>
                    <a:cubicBezTo>
                      <a:pt x="155" y="269"/>
                      <a:pt x="157" y="269"/>
                      <a:pt x="158" y="269"/>
                    </a:cubicBezTo>
                    <a:cubicBezTo>
                      <a:pt x="159" y="268"/>
                      <a:pt x="160" y="268"/>
                      <a:pt x="161" y="268"/>
                    </a:cubicBezTo>
                    <a:cubicBezTo>
                      <a:pt x="163" y="268"/>
                      <a:pt x="164" y="267"/>
                      <a:pt x="165" y="267"/>
                    </a:cubicBezTo>
                    <a:cubicBezTo>
                      <a:pt x="167" y="267"/>
                      <a:pt x="167" y="267"/>
                      <a:pt x="167" y="267"/>
                    </a:cubicBezTo>
                    <a:cubicBezTo>
                      <a:pt x="168" y="266"/>
                      <a:pt x="169" y="266"/>
                      <a:pt x="170" y="266"/>
                    </a:cubicBezTo>
                    <a:cubicBezTo>
                      <a:pt x="171" y="265"/>
                      <a:pt x="172" y="265"/>
                      <a:pt x="172" y="264"/>
                    </a:cubicBezTo>
                    <a:cubicBezTo>
                      <a:pt x="174" y="263"/>
                      <a:pt x="174" y="261"/>
                      <a:pt x="174" y="259"/>
                    </a:cubicBezTo>
                    <a:cubicBezTo>
                      <a:pt x="174" y="259"/>
                      <a:pt x="174" y="256"/>
                      <a:pt x="174" y="251"/>
                    </a:cubicBezTo>
                    <a:cubicBezTo>
                      <a:pt x="174" y="247"/>
                      <a:pt x="174" y="241"/>
                      <a:pt x="173" y="234"/>
                    </a:cubicBezTo>
                    <a:cubicBezTo>
                      <a:pt x="185" y="230"/>
                      <a:pt x="196" y="224"/>
                      <a:pt x="205" y="216"/>
                    </a:cubicBezTo>
                    <a:cubicBezTo>
                      <a:pt x="210" y="219"/>
                      <a:pt x="216" y="223"/>
                      <a:pt x="220" y="225"/>
                    </a:cubicBezTo>
                    <a:cubicBezTo>
                      <a:pt x="224" y="228"/>
                      <a:pt x="227" y="229"/>
                      <a:pt x="227" y="229"/>
                    </a:cubicBezTo>
                    <a:cubicBezTo>
                      <a:pt x="228" y="230"/>
                      <a:pt x="229" y="230"/>
                      <a:pt x="231" y="230"/>
                    </a:cubicBezTo>
                    <a:cubicBezTo>
                      <a:pt x="233" y="230"/>
                      <a:pt x="235" y="229"/>
                      <a:pt x="236" y="227"/>
                    </a:cubicBezTo>
                    <a:cubicBezTo>
                      <a:pt x="236" y="227"/>
                      <a:pt x="237" y="227"/>
                      <a:pt x="238" y="226"/>
                    </a:cubicBezTo>
                    <a:cubicBezTo>
                      <a:pt x="238" y="225"/>
                      <a:pt x="239" y="224"/>
                      <a:pt x="241" y="222"/>
                    </a:cubicBezTo>
                    <a:cubicBezTo>
                      <a:pt x="243" y="219"/>
                      <a:pt x="246" y="215"/>
                      <a:pt x="249" y="211"/>
                    </a:cubicBezTo>
                    <a:cubicBezTo>
                      <a:pt x="250" y="210"/>
                      <a:pt x="251" y="209"/>
                      <a:pt x="252" y="208"/>
                    </a:cubicBezTo>
                    <a:cubicBezTo>
                      <a:pt x="252" y="206"/>
                      <a:pt x="253" y="205"/>
                      <a:pt x="254" y="204"/>
                    </a:cubicBezTo>
                    <a:cubicBezTo>
                      <a:pt x="255" y="202"/>
                      <a:pt x="256" y="200"/>
                      <a:pt x="257" y="198"/>
                    </a:cubicBezTo>
                    <a:cubicBezTo>
                      <a:pt x="258" y="197"/>
                      <a:pt x="259" y="195"/>
                      <a:pt x="259" y="194"/>
                    </a:cubicBezTo>
                    <a:cubicBezTo>
                      <a:pt x="260" y="193"/>
                      <a:pt x="260" y="193"/>
                      <a:pt x="260" y="193"/>
                    </a:cubicBezTo>
                    <a:cubicBezTo>
                      <a:pt x="260" y="192"/>
                      <a:pt x="261" y="191"/>
                      <a:pt x="261" y="190"/>
                    </a:cubicBezTo>
                    <a:cubicBezTo>
                      <a:pt x="261" y="189"/>
                      <a:pt x="261" y="188"/>
                      <a:pt x="261" y="187"/>
                    </a:cubicBezTo>
                    <a:cubicBezTo>
                      <a:pt x="261" y="185"/>
                      <a:pt x="260" y="184"/>
                      <a:pt x="259" y="183"/>
                    </a:cubicBezTo>
                    <a:cubicBezTo>
                      <a:pt x="259" y="183"/>
                      <a:pt x="256" y="181"/>
                      <a:pt x="252" y="178"/>
                    </a:cubicBezTo>
                    <a:cubicBezTo>
                      <a:pt x="248" y="175"/>
                      <a:pt x="244" y="171"/>
                      <a:pt x="238" y="168"/>
                    </a:cubicBezTo>
                    <a:cubicBezTo>
                      <a:pt x="242" y="156"/>
                      <a:pt x="244" y="144"/>
                      <a:pt x="244" y="131"/>
                    </a:cubicBezTo>
                    <a:cubicBezTo>
                      <a:pt x="250" y="129"/>
                      <a:pt x="256" y="127"/>
                      <a:pt x="260" y="126"/>
                    </a:cubicBezTo>
                    <a:cubicBezTo>
                      <a:pt x="265" y="124"/>
                      <a:pt x="268" y="123"/>
                      <a:pt x="268" y="123"/>
                    </a:cubicBezTo>
                    <a:cubicBezTo>
                      <a:pt x="269" y="123"/>
                      <a:pt x="270" y="121"/>
                      <a:pt x="271" y="120"/>
                    </a:cubicBezTo>
                    <a:cubicBezTo>
                      <a:pt x="272" y="118"/>
                      <a:pt x="272" y="116"/>
                      <a:pt x="272" y="114"/>
                    </a:cubicBezTo>
                    <a:close/>
                    <a:moveTo>
                      <a:pt x="136" y="225"/>
                    </a:moveTo>
                    <a:cubicBezTo>
                      <a:pt x="86" y="225"/>
                      <a:pt x="46" y="185"/>
                      <a:pt x="46" y="135"/>
                    </a:cubicBezTo>
                    <a:cubicBezTo>
                      <a:pt x="46" y="85"/>
                      <a:pt x="86" y="45"/>
                      <a:pt x="136" y="45"/>
                    </a:cubicBezTo>
                    <a:cubicBezTo>
                      <a:pt x="186" y="45"/>
                      <a:pt x="226" y="85"/>
                      <a:pt x="226" y="135"/>
                    </a:cubicBezTo>
                    <a:cubicBezTo>
                      <a:pt x="226" y="185"/>
                      <a:pt x="186" y="225"/>
                      <a:pt x="136"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任意多边形: 形状 8"/>
              <p:cNvSpPr/>
              <p:nvPr/>
            </p:nvSpPr>
            <p:spPr bwMode="auto">
              <a:xfrm>
                <a:off x="2593289" y="5026470"/>
                <a:ext cx="499162" cy="287635"/>
              </a:xfrm>
              <a:custGeom>
                <a:avLst/>
                <a:gdLst>
                  <a:gd name="T0" fmla="*/ 140 w 148"/>
                  <a:gd name="T1" fmla="*/ 74 h 148"/>
                  <a:gd name="T2" fmla="*/ 132 w 148"/>
                  <a:gd name="T3" fmla="*/ 74 h 148"/>
                  <a:gd name="T4" fmla="*/ 115 w 148"/>
                  <a:gd name="T5" fmla="*/ 115 h 148"/>
                  <a:gd name="T6" fmla="*/ 74 w 148"/>
                  <a:gd name="T7" fmla="*/ 132 h 148"/>
                  <a:gd name="T8" fmla="*/ 33 w 148"/>
                  <a:gd name="T9" fmla="*/ 115 h 148"/>
                  <a:gd name="T10" fmla="*/ 16 w 148"/>
                  <a:gd name="T11" fmla="*/ 74 h 148"/>
                  <a:gd name="T12" fmla="*/ 33 w 148"/>
                  <a:gd name="T13" fmla="*/ 33 h 148"/>
                  <a:gd name="T14" fmla="*/ 74 w 148"/>
                  <a:gd name="T15" fmla="*/ 16 h 148"/>
                  <a:gd name="T16" fmla="*/ 115 w 148"/>
                  <a:gd name="T17" fmla="*/ 33 h 148"/>
                  <a:gd name="T18" fmla="*/ 132 w 148"/>
                  <a:gd name="T19" fmla="*/ 74 h 148"/>
                  <a:gd name="T20" fmla="*/ 140 w 148"/>
                  <a:gd name="T21" fmla="*/ 74 h 148"/>
                  <a:gd name="T22" fmla="*/ 148 w 148"/>
                  <a:gd name="T23" fmla="*/ 74 h 148"/>
                  <a:gd name="T24" fmla="*/ 74 w 148"/>
                  <a:gd name="T25" fmla="*/ 0 h 148"/>
                  <a:gd name="T26" fmla="*/ 0 w 148"/>
                  <a:gd name="T27" fmla="*/ 74 h 148"/>
                  <a:gd name="T28" fmla="*/ 74 w 148"/>
                  <a:gd name="T29" fmla="*/ 148 h 148"/>
                  <a:gd name="T30" fmla="*/ 148 w 148"/>
                  <a:gd name="T31" fmla="*/ 74 h 148"/>
                  <a:gd name="T32" fmla="*/ 140 w 148"/>
                  <a:gd name="T33"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48">
                    <a:moveTo>
                      <a:pt x="140" y="74"/>
                    </a:moveTo>
                    <a:cubicBezTo>
                      <a:pt x="132" y="74"/>
                      <a:pt x="132" y="74"/>
                      <a:pt x="132" y="74"/>
                    </a:cubicBezTo>
                    <a:cubicBezTo>
                      <a:pt x="132" y="90"/>
                      <a:pt x="125" y="104"/>
                      <a:pt x="115" y="115"/>
                    </a:cubicBezTo>
                    <a:cubicBezTo>
                      <a:pt x="104" y="125"/>
                      <a:pt x="90" y="132"/>
                      <a:pt x="74" y="132"/>
                    </a:cubicBezTo>
                    <a:cubicBezTo>
                      <a:pt x="58" y="132"/>
                      <a:pt x="44" y="125"/>
                      <a:pt x="33" y="115"/>
                    </a:cubicBezTo>
                    <a:cubicBezTo>
                      <a:pt x="23" y="104"/>
                      <a:pt x="16" y="90"/>
                      <a:pt x="16" y="74"/>
                    </a:cubicBezTo>
                    <a:cubicBezTo>
                      <a:pt x="16" y="58"/>
                      <a:pt x="23" y="44"/>
                      <a:pt x="33" y="33"/>
                    </a:cubicBezTo>
                    <a:cubicBezTo>
                      <a:pt x="44" y="23"/>
                      <a:pt x="58" y="16"/>
                      <a:pt x="74" y="16"/>
                    </a:cubicBezTo>
                    <a:cubicBezTo>
                      <a:pt x="90" y="16"/>
                      <a:pt x="104" y="23"/>
                      <a:pt x="115" y="33"/>
                    </a:cubicBezTo>
                    <a:cubicBezTo>
                      <a:pt x="125" y="44"/>
                      <a:pt x="132" y="58"/>
                      <a:pt x="132" y="74"/>
                    </a:cubicBezTo>
                    <a:cubicBezTo>
                      <a:pt x="140" y="74"/>
                      <a:pt x="140" y="74"/>
                      <a:pt x="140" y="74"/>
                    </a:cubicBezTo>
                    <a:cubicBezTo>
                      <a:pt x="148" y="74"/>
                      <a:pt x="148" y="74"/>
                      <a:pt x="148" y="74"/>
                    </a:cubicBezTo>
                    <a:cubicBezTo>
                      <a:pt x="148" y="33"/>
                      <a:pt x="115" y="0"/>
                      <a:pt x="74" y="0"/>
                    </a:cubicBezTo>
                    <a:cubicBezTo>
                      <a:pt x="33" y="0"/>
                      <a:pt x="0" y="33"/>
                      <a:pt x="0" y="74"/>
                    </a:cubicBezTo>
                    <a:cubicBezTo>
                      <a:pt x="0" y="115"/>
                      <a:pt x="33" y="148"/>
                      <a:pt x="74" y="148"/>
                    </a:cubicBezTo>
                    <a:cubicBezTo>
                      <a:pt x="115" y="148"/>
                      <a:pt x="148" y="115"/>
                      <a:pt x="148" y="74"/>
                    </a:cubicBezTo>
                    <a:lnTo>
                      <a:pt x="140"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45" name="矩形 44"/>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47" name="任意多边形: 形状 46"/>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矩形 4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51" name="文本框 5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52" name="矩形 51"/>
          <p:cNvSpPr/>
          <p:nvPr/>
        </p:nvSpPr>
        <p:spPr>
          <a:xfrm>
            <a:off x="1826717" y="3650087"/>
            <a:ext cx="20345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a:t>
            </a:r>
          </a:p>
        </p:txBody>
      </p:sp>
      <p:sp>
        <p:nvSpPr>
          <p:cNvPr id="53" name="矩形 52"/>
          <p:cNvSpPr/>
          <p:nvPr/>
        </p:nvSpPr>
        <p:spPr>
          <a:xfrm>
            <a:off x="5078736" y="3650087"/>
            <a:ext cx="20345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a:t>
            </a:r>
          </a:p>
        </p:txBody>
      </p:sp>
      <p:sp>
        <p:nvSpPr>
          <p:cNvPr id="54" name="矩形 53"/>
          <p:cNvSpPr/>
          <p:nvPr/>
        </p:nvSpPr>
        <p:spPr>
          <a:xfrm>
            <a:off x="7940120" y="3650087"/>
            <a:ext cx="203452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randombar(horizontal)">
                                      <p:cBhvr>
                                        <p:cTn id="13" dur="500"/>
                                        <p:tgtEl>
                                          <p:spTgt spid="5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randombar(horizontal)">
                                      <p:cBhvr>
                                        <p:cTn id="17" dur="500"/>
                                        <p:tgtEl>
                                          <p:spTgt spid="53"/>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randombar(horizontal)">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684191" y="1409701"/>
            <a:ext cx="4757286" cy="4478473"/>
            <a:chOff x="4207322" y="2168860"/>
            <a:chExt cx="3711048" cy="3493555"/>
          </a:xfrm>
        </p:grpSpPr>
        <p:grpSp>
          <p:nvGrpSpPr>
            <p:cNvPr id="11" name="Group 167"/>
            <p:cNvGrpSpPr/>
            <p:nvPr/>
          </p:nvGrpSpPr>
          <p:grpSpPr>
            <a:xfrm>
              <a:off x="6123031" y="2285975"/>
              <a:ext cx="1795339" cy="1795580"/>
              <a:chOff x="4602144" y="1558709"/>
              <a:chExt cx="1419915" cy="1420105"/>
            </a:xfrm>
          </p:grpSpPr>
          <p:sp>
            <p:nvSpPr>
              <p:cNvPr id="64" name="Freeform: Shape 3"/>
              <p:cNvSpPr/>
              <p:nvPr/>
            </p:nvSpPr>
            <p:spPr>
              <a:xfrm>
                <a:off x="4643455" y="1615920"/>
                <a:ext cx="1333333" cy="13333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F1F1"/>
              </a:solidFill>
              <a:ln w="12700" cap="flat">
                <a:noFill/>
                <a:miter lim="400000"/>
              </a:ln>
              <a:effectLst/>
            </p:spPr>
            <p:txBody>
              <a:bodyPr anchor="ctr"/>
              <a:lstStyle/>
              <a:p>
                <a:pPr algn="ctr"/>
                <a:endParaRPr/>
              </a:p>
            </p:txBody>
          </p:sp>
          <p:grpSp>
            <p:nvGrpSpPr>
              <p:cNvPr id="65" name="Group 58"/>
              <p:cNvGrpSpPr/>
              <p:nvPr/>
            </p:nvGrpSpPr>
            <p:grpSpPr>
              <a:xfrm>
                <a:off x="4602144" y="1558709"/>
                <a:ext cx="1419915" cy="1420105"/>
                <a:chOff x="0" y="0"/>
                <a:chExt cx="3899864" cy="3899891"/>
              </a:xfrm>
              <a:solidFill>
                <a:schemeClr val="accent2"/>
              </a:solidFill>
            </p:grpSpPr>
            <p:sp>
              <p:nvSpPr>
                <p:cNvPr id="93" name="Freeform: Shape 59"/>
                <p:cNvSpPr/>
                <p:nvPr/>
              </p:nvSpPr>
              <p:spPr>
                <a:xfrm>
                  <a:off x="1508166" y="2616577"/>
                  <a:ext cx="19289" cy="166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4426" y="3817"/>
                        <a:pt x="2245" y="10760"/>
                      </a:cubicBezTo>
                      <a:cubicBezTo>
                        <a:pt x="1649" y="14323"/>
                        <a:pt x="755" y="18037"/>
                        <a:pt x="0" y="21600"/>
                      </a:cubicBezTo>
                      <a:cubicBezTo>
                        <a:pt x="7293" y="14473"/>
                        <a:pt x="14208" y="7058"/>
                        <a:pt x="21600" y="0"/>
                      </a:cubicBezTo>
                      <a:close/>
                    </a:path>
                  </a:pathLst>
                </a:custGeom>
                <a:grpFill/>
                <a:ln w="12700" cap="flat">
                  <a:noFill/>
                  <a:miter lim="400000"/>
                </a:ln>
                <a:effectLst/>
              </p:spPr>
              <p:txBody>
                <a:bodyPr anchor="ctr"/>
                <a:lstStyle/>
                <a:p>
                  <a:pPr algn="ctr"/>
                  <a:endParaRPr/>
                </a:p>
              </p:txBody>
            </p:sp>
            <p:sp>
              <p:nvSpPr>
                <p:cNvPr id="94" name="Freeform: Shape 60"/>
                <p:cNvSpPr/>
                <p:nvPr/>
              </p:nvSpPr>
              <p:spPr>
                <a:xfrm>
                  <a:off x="1617190" y="0"/>
                  <a:ext cx="753428" cy="1410481"/>
                </a:xfrm>
                <a:custGeom>
                  <a:avLst/>
                  <a:gdLst/>
                  <a:ahLst/>
                  <a:cxnLst>
                    <a:cxn ang="0">
                      <a:pos x="wd2" y="hd2"/>
                    </a:cxn>
                    <a:cxn ang="5400000">
                      <a:pos x="wd2" y="hd2"/>
                    </a:cxn>
                    <a:cxn ang="10800000">
                      <a:pos x="wd2" y="hd2"/>
                    </a:cxn>
                    <a:cxn ang="16200000">
                      <a:pos x="wd2" y="hd2"/>
                    </a:cxn>
                  </a:cxnLst>
                  <a:rect l="0" t="0" r="r" b="b"/>
                  <a:pathLst>
                    <a:path w="21364" h="21600" extrusionOk="0">
                      <a:moveTo>
                        <a:pt x="10472" y="21600"/>
                      </a:moveTo>
                      <a:cubicBezTo>
                        <a:pt x="10472" y="21600"/>
                        <a:pt x="21250" y="16823"/>
                        <a:pt x="21363" y="10860"/>
                      </a:cubicBezTo>
                      <a:cubicBezTo>
                        <a:pt x="21484" y="4896"/>
                        <a:pt x="10897" y="0"/>
                        <a:pt x="10897" y="0"/>
                      </a:cubicBezTo>
                      <a:cubicBezTo>
                        <a:pt x="10897" y="0"/>
                        <a:pt x="114" y="4775"/>
                        <a:pt x="1" y="10739"/>
                      </a:cubicBezTo>
                      <a:cubicBezTo>
                        <a:pt x="-116" y="16703"/>
                        <a:pt x="10472" y="21600"/>
                        <a:pt x="10472" y="21600"/>
                      </a:cubicBezTo>
                      <a:close/>
                    </a:path>
                  </a:pathLst>
                </a:custGeom>
                <a:grpFill/>
                <a:ln w="12700" cap="flat">
                  <a:noFill/>
                  <a:miter lim="400000"/>
                </a:ln>
                <a:effectLst/>
              </p:spPr>
              <p:txBody>
                <a:bodyPr anchor="ctr"/>
                <a:lstStyle/>
                <a:p>
                  <a:pPr algn="ctr"/>
                  <a:endParaRPr/>
                </a:p>
              </p:txBody>
            </p:sp>
            <p:sp>
              <p:nvSpPr>
                <p:cNvPr id="95" name="Freeform: Shape 61"/>
                <p:cNvSpPr/>
                <p:nvPr/>
              </p:nvSpPr>
              <p:spPr>
                <a:xfrm>
                  <a:off x="2344018" y="599632"/>
                  <a:ext cx="1011473" cy="993383"/>
                </a:xfrm>
                <a:custGeom>
                  <a:avLst/>
                  <a:gdLst/>
                  <a:ahLst/>
                  <a:cxnLst>
                    <a:cxn ang="0">
                      <a:pos x="wd2" y="hd2"/>
                    </a:cxn>
                    <a:cxn ang="5400000">
                      <a:pos x="wd2" y="hd2"/>
                    </a:cxn>
                    <a:cxn ang="10800000">
                      <a:pos x="wd2" y="hd2"/>
                    </a:cxn>
                    <a:cxn ang="16200000">
                      <a:pos x="wd2" y="hd2"/>
                    </a:cxn>
                  </a:cxnLst>
                  <a:rect l="0" t="0" r="r" b="b"/>
                  <a:pathLst>
                    <a:path w="20158" h="19805" extrusionOk="0">
                      <a:moveTo>
                        <a:pt x="34" y="19739"/>
                      </a:moveTo>
                      <a:cubicBezTo>
                        <a:pt x="34" y="19739"/>
                        <a:pt x="9785" y="20701"/>
                        <a:pt x="15334" y="15267"/>
                      </a:cubicBezTo>
                      <a:cubicBezTo>
                        <a:pt x="20879" y="9835"/>
                        <a:pt x="20123" y="66"/>
                        <a:pt x="20123" y="66"/>
                      </a:cubicBezTo>
                      <a:cubicBezTo>
                        <a:pt x="20123" y="66"/>
                        <a:pt x="10371" y="-899"/>
                        <a:pt x="4825" y="4533"/>
                      </a:cubicBezTo>
                      <a:cubicBezTo>
                        <a:pt x="-721" y="9968"/>
                        <a:pt x="34" y="19739"/>
                        <a:pt x="34" y="19739"/>
                      </a:cubicBezTo>
                      <a:close/>
                    </a:path>
                  </a:pathLst>
                </a:custGeom>
                <a:grpFill/>
                <a:ln w="12700" cap="flat">
                  <a:noFill/>
                  <a:miter lim="400000"/>
                </a:ln>
                <a:effectLst/>
              </p:spPr>
              <p:txBody>
                <a:bodyPr anchor="ctr"/>
                <a:lstStyle/>
                <a:p>
                  <a:pPr algn="ctr"/>
                  <a:endParaRPr/>
                </a:p>
              </p:txBody>
            </p:sp>
            <p:sp>
              <p:nvSpPr>
                <p:cNvPr id="96" name="Freeform: Shape 62"/>
                <p:cNvSpPr/>
                <p:nvPr/>
              </p:nvSpPr>
              <p:spPr>
                <a:xfrm>
                  <a:off x="2489382" y="1617190"/>
                  <a:ext cx="1410482" cy="753469"/>
                </a:xfrm>
                <a:custGeom>
                  <a:avLst/>
                  <a:gdLst/>
                  <a:ahLst/>
                  <a:cxnLst>
                    <a:cxn ang="0">
                      <a:pos x="wd2" y="hd2"/>
                    </a:cxn>
                    <a:cxn ang="5400000">
                      <a:pos x="wd2" y="hd2"/>
                    </a:cxn>
                    <a:cxn ang="10800000">
                      <a:pos x="wd2" y="hd2"/>
                    </a:cxn>
                    <a:cxn ang="16200000">
                      <a:pos x="wd2" y="hd2"/>
                    </a:cxn>
                  </a:cxnLst>
                  <a:rect l="0" t="0" r="r" b="b"/>
                  <a:pathLst>
                    <a:path w="21600" h="21367" extrusionOk="0">
                      <a:moveTo>
                        <a:pt x="10862" y="1"/>
                      </a:moveTo>
                      <a:cubicBezTo>
                        <a:pt x="4897" y="-114"/>
                        <a:pt x="0" y="10473"/>
                        <a:pt x="0" y="10473"/>
                      </a:cubicBezTo>
                      <a:cubicBezTo>
                        <a:pt x="0" y="10473"/>
                        <a:pt x="4777" y="21253"/>
                        <a:pt x="10741" y="21367"/>
                      </a:cubicBezTo>
                      <a:cubicBezTo>
                        <a:pt x="16705" y="21486"/>
                        <a:pt x="21600" y="10898"/>
                        <a:pt x="21600" y="10898"/>
                      </a:cubicBezTo>
                      <a:cubicBezTo>
                        <a:pt x="21600" y="10898"/>
                        <a:pt x="16826" y="117"/>
                        <a:pt x="10862" y="1"/>
                      </a:cubicBezTo>
                      <a:close/>
                    </a:path>
                  </a:pathLst>
                </a:custGeom>
                <a:grpFill/>
                <a:ln w="12700" cap="flat">
                  <a:noFill/>
                  <a:miter lim="400000"/>
                </a:ln>
                <a:effectLst/>
              </p:spPr>
              <p:txBody>
                <a:bodyPr anchor="ctr"/>
                <a:lstStyle/>
                <a:p>
                  <a:pPr algn="ctr"/>
                  <a:endParaRPr/>
                </a:p>
              </p:txBody>
            </p:sp>
            <p:sp>
              <p:nvSpPr>
                <p:cNvPr id="97" name="Freeform: Shape 63"/>
                <p:cNvSpPr/>
                <p:nvPr/>
              </p:nvSpPr>
              <p:spPr>
                <a:xfrm>
                  <a:off x="2289505" y="2362187"/>
                  <a:ext cx="993484" cy="1011294"/>
                </a:xfrm>
                <a:custGeom>
                  <a:avLst/>
                  <a:gdLst/>
                  <a:ahLst/>
                  <a:cxnLst>
                    <a:cxn ang="0">
                      <a:pos x="wd2" y="hd2"/>
                    </a:cxn>
                    <a:cxn ang="5400000">
                      <a:pos x="wd2" y="hd2"/>
                    </a:cxn>
                    <a:cxn ang="10800000">
                      <a:pos x="wd2" y="hd2"/>
                    </a:cxn>
                    <a:cxn ang="16200000">
                      <a:pos x="wd2" y="hd2"/>
                    </a:cxn>
                  </a:cxnLst>
                  <a:rect l="0" t="0" r="r" b="b"/>
                  <a:pathLst>
                    <a:path w="19807" h="20153" extrusionOk="0">
                      <a:moveTo>
                        <a:pt x="66" y="35"/>
                      </a:moveTo>
                      <a:cubicBezTo>
                        <a:pt x="66" y="35"/>
                        <a:pt x="-895" y="9784"/>
                        <a:pt x="4539" y="15329"/>
                      </a:cubicBezTo>
                      <a:cubicBezTo>
                        <a:pt x="9971" y="20878"/>
                        <a:pt x="19741" y="20117"/>
                        <a:pt x="19741" y="20117"/>
                      </a:cubicBezTo>
                      <a:cubicBezTo>
                        <a:pt x="19741" y="20117"/>
                        <a:pt x="20705" y="10370"/>
                        <a:pt x="15274" y="4824"/>
                      </a:cubicBezTo>
                      <a:cubicBezTo>
                        <a:pt x="9838" y="-722"/>
                        <a:pt x="66" y="35"/>
                        <a:pt x="66" y="35"/>
                      </a:cubicBezTo>
                      <a:close/>
                    </a:path>
                  </a:pathLst>
                </a:custGeom>
                <a:grpFill/>
                <a:ln w="12700" cap="flat">
                  <a:noFill/>
                  <a:miter lim="400000"/>
                </a:ln>
                <a:effectLst/>
              </p:spPr>
              <p:txBody>
                <a:bodyPr anchor="ctr"/>
                <a:lstStyle/>
                <a:p>
                  <a:pPr algn="ctr"/>
                  <a:endParaRPr/>
                </a:p>
              </p:txBody>
            </p:sp>
            <p:sp>
              <p:nvSpPr>
                <p:cNvPr id="98" name="Freeform: Shape 64"/>
                <p:cNvSpPr/>
                <p:nvPr/>
              </p:nvSpPr>
              <p:spPr>
                <a:xfrm>
                  <a:off x="1526337" y="2489382"/>
                  <a:ext cx="753511" cy="1410509"/>
                </a:xfrm>
                <a:custGeom>
                  <a:avLst/>
                  <a:gdLst/>
                  <a:ahLst/>
                  <a:cxnLst>
                    <a:cxn ang="0">
                      <a:pos x="wd2" y="hd2"/>
                    </a:cxn>
                    <a:cxn ang="5400000">
                      <a:pos x="wd2" y="hd2"/>
                    </a:cxn>
                    <a:cxn ang="10800000">
                      <a:pos x="wd2" y="hd2"/>
                    </a:cxn>
                    <a:cxn ang="16200000">
                      <a:pos x="wd2" y="hd2"/>
                    </a:cxn>
                  </a:cxnLst>
                  <a:rect l="0" t="0" r="r" b="b"/>
                  <a:pathLst>
                    <a:path w="21370" h="21600" extrusionOk="0">
                      <a:moveTo>
                        <a:pt x="10895" y="0"/>
                      </a:moveTo>
                      <a:cubicBezTo>
                        <a:pt x="10895" y="0"/>
                        <a:pt x="116" y="4777"/>
                        <a:pt x="1" y="10741"/>
                      </a:cubicBezTo>
                      <a:cubicBezTo>
                        <a:pt x="-118" y="16705"/>
                        <a:pt x="10470" y="21600"/>
                        <a:pt x="10470" y="21600"/>
                      </a:cubicBezTo>
                      <a:cubicBezTo>
                        <a:pt x="10470" y="21600"/>
                        <a:pt x="21252" y="16825"/>
                        <a:pt x="21369" y="10862"/>
                      </a:cubicBezTo>
                      <a:cubicBezTo>
                        <a:pt x="21482" y="4895"/>
                        <a:pt x="10895" y="0"/>
                        <a:pt x="10895" y="0"/>
                      </a:cubicBezTo>
                      <a:close/>
                    </a:path>
                  </a:pathLst>
                </a:custGeom>
                <a:grpFill/>
                <a:ln w="12700" cap="flat">
                  <a:noFill/>
                  <a:miter lim="400000"/>
                </a:ln>
                <a:effectLst/>
              </p:spPr>
              <p:txBody>
                <a:bodyPr anchor="ctr"/>
                <a:lstStyle/>
                <a:p>
                  <a:pPr algn="ctr"/>
                  <a:endParaRPr/>
                </a:p>
              </p:txBody>
            </p:sp>
            <p:sp>
              <p:nvSpPr>
                <p:cNvPr id="99" name="Freeform: Shape 65"/>
                <p:cNvSpPr/>
                <p:nvPr/>
              </p:nvSpPr>
              <p:spPr>
                <a:xfrm>
                  <a:off x="526950" y="2289505"/>
                  <a:ext cx="1011316" cy="993281"/>
                </a:xfrm>
                <a:custGeom>
                  <a:avLst/>
                  <a:gdLst/>
                  <a:ahLst/>
                  <a:cxnLst>
                    <a:cxn ang="0">
                      <a:pos x="wd2" y="hd2"/>
                    </a:cxn>
                    <a:cxn ang="5400000">
                      <a:pos x="wd2" y="hd2"/>
                    </a:cxn>
                    <a:cxn ang="10800000">
                      <a:pos x="wd2" y="hd2"/>
                    </a:cxn>
                    <a:cxn ang="16200000">
                      <a:pos x="wd2" y="hd2"/>
                    </a:cxn>
                  </a:cxnLst>
                  <a:rect l="0" t="0" r="r" b="b"/>
                  <a:pathLst>
                    <a:path w="20647" h="20558" extrusionOk="0">
                      <a:moveTo>
                        <a:pt x="15704" y="15854"/>
                      </a:moveTo>
                      <a:cubicBezTo>
                        <a:pt x="18120" y="13457"/>
                        <a:pt x="19361" y="10249"/>
                        <a:pt x="19998" y="7349"/>
                      </a:cubicBezTo>
                      <a:cubicBezTo>
                        <a:pt x="20012" y="7292"/>
                        <a:pt x="20028" y="7233"/>
                        <a:pt x="20039" y="7176"/>
                      </a:cubicBezTo>
                      <a:cubicBezTo>
                        <a:pt x="20859" y="3326"/>
                        <a:pt x="20612" y="69"/>
                        <a:pt x="20612" y="69"/>
                      </a:cubicBezTo>
                      <a:cubicBezTo>
                        <a:pt x="20612" y="69"/>
                        <a:pt x="10622" y="-931"/>
                        <a:pt x="4943" y="4711"/>
                      </a:cubicBezTo>
                      <a:cubicBezTo>
                        <a:pt x="-741" y="10351"/>
                        <a:pt x="36" y="20493"/>
                        <a:pt x="36" y="20493"/>
                      </a:cubicBezTo>
                      <a:cubicBezTo>
                        <a:pt x="36" y="20493"/>
                        <a:pt x="1847" y="20669"/>
                        <a:pt x="4360" y="20444"/>
                      </a:cubicBezTo>
                      <a:cubicBezTo>
                        <a:pt x="6033" y="20293"/>
                        <a:pt x="8011" y="19956"/>
                        <a:pt x="9987" y="19271"/>
                      </a:cubicBezTo>
                      <a:cubicBezTo>
                        <a:pt x="12023" y="18567"/>
                        <a:pt x="14048" y="17499"/>
                        <a:pt x="15704" y="15854"/>
                      </a:cubicBezTo>
                      <a:close/>
                    </a:path>
                  </a:pathLst>
                </a:custGeom>
                <a:grpFill/>
                <a:ln w="12700" cap="flat">
                  <a:noFill/>
                  <a:miter lim="400000"/>
                </a:ln>
                <a:effectLst/>
              </p:spPr>
              <p:txBody>
                <a:bodyPr anchor="ctr"/>
                <a:lstStyle/>
                <a:p>
                  <a:pPr algn="ctr"/>
                  <a:endParaRPr/>
                </a:p>
              </p:txBody>
            </p:sp>
            <p:sp>
              <p:nvSpPr>
                <p:cNvPr id="100" name="Freeform: Shape 66"/>
                <p:cNvSpPr/>
                <p:nvPr/>
              </p:nvSpPr>
              <p:spPr>
                <a:xfrm>
                  <a:off x="0" y="1526336"/>
                  <a:ext cx="1410456" cy="753462"/>
                </a:xfrm>
                <a:custGeom>
                  <a:avLst/>
                  <a:gdLst/>
                  <a:ahLst/>
                  <a:cxnLst>
                    <a:cxn ang="0">
                      <a:pos x="wd2" y="hd2"/>
                    </a:cxn>
                    <a:cxn ang="5400000">
                      <a:pos x="wd2" y="hd2"/>
                    </a:cxn>
                    <a:cxn ang="10800000">
                      <a:pos x="wd2" y="hd2"/>
                    </a:cxn>
                    <a:cxn ang="16200000">
                      <a:pos x="wd2" y="hd2"/>
                    </a:cxn>
                  </a:cxnLst>
                  <a:rect l="0" t="0" r="r" b="b"/>
                  <a:pathLst>
                    <a:path w="21600" h="21365" extrusionOk="0">
                      <a:moveTo>
                        <a:pt x="21600" y="10893"/>
                      </a:moveTo>
                      <a:cubicBezTo>
                        <a:pt x="21600" y="10893"/>
                        <a:pt x="16823" y="112"/>
                        <a:pt x="10859" y="1"/>
                      </a:cubicBezTo>
                      <a:cubicBezTo>
                        <a:pt x="4897" y="-120"/>
                        <a:pt x="0" y="10469"/>
                        <a:pt x="0" y="10469"/>
                      </a:cubicBezTo>
                      <a:cubicBezTo>
                        <a:pt x="0" y="10469"/>
                        <a:pt x="4775" y="21248"/>
                        <a:pt x="10739" y="21364"/>
                      </a:cubicBezTo>
                      <a:cubicBezTo>
                        <a:pt x="16705" y="21480"/>
                        <a:pt x="21600" y="10893"/>
                        <a:pt x="21600" y="10893"/>
                      </a:cubicBezTo>
                      <a:close/>
                    </a:path>
                  </a:pathLst>
                </a:custGeom>
                <a:grpFill/>
                <a:ln w="12700" cap="flat">
                  <a:noFill/>
                  <a:miter lim="400000"/>
                </a:ln>
                <a:effectLst/>
              </p:spPr>
              <p:txBody>
                <a:bodyPr anchor="ctr"/>
                <a:lstStyle/>
                <a:p>
                  <a:pPr algn="ctr"/>
                  <a:endParaRPr/>
                </a:p>
              </p:txBody>
            </p:sp>
            <p:sp>
              <p:nvSpPr>
                <p:cNvPr id="101" name="Freeform: Shape 67"/>
                <p:cNvSpPr/>
                <p:nvPr/>
              </p:nvSpPr>
              <p:spPr>
                <a:xfrm>
                  <a:off x="599632" y="526949"/>
                  <a:ext cx="993437" cy="1011410"/>
                </a:xfrm>
                <a:custGeom>
                  <a:avLst/>
                  <a:gdLst/>
                  <a:ahLst/>
                  <a:cxnLst>
                    <a:cxn ang="0">
                      <a:pos x="wd2" y="hd2"/>
                    </a:cxn>
                    <a:cxn ang="5400000">
                      <a:pos x="wd2" y="hd2"/>
                    </a:cxn>
                    <a:cxn ang="10800000">
                      <a:pos x="wd2" y="hd2"/>
                    </a:cxn>
                    <a:cxn ang="16200000">
                      <a:pos x="wd2" y="hd2"/>
                    </a:cxn>
                  </a:cxnLst>
                  <a:rect l="0" t="0" r="r" b="b"/>
                  <a:pathLst>
                    <a:path w="19808" h="20157" extrusionOk="0">
                      <a:moveTo>
                        <a:pt x="19742" y="20122"/>
                      </a:moveTo>
                      <a:cubicBezTo>
                        <a:pt x="19742" y="20122"/>
                        <a:pt x="20705" y="10370"/>
                        <a:pt x="15267" y="4824"/>
                      </a:cubicBezTo>
                      <a:cubicBezTo>
                        <a:pt x="9838" y="-723"/>
                        <a:pt x="66" y="35"/>
                        <a:pt x="66" y="35"/>
                      </a:cubicBezTo>
                      <a:cubicBezTo>
                        <a:pt x="66" y="35"/>
                        <a:pt x="-895" y="9786"/>
                        <a:pt x="4537" y="15332"/>
                      </a:cubicBezTo>
                      <a:cubicBezTo>
                        <a:pt x="9970" y="20877"/>
                        <a:pt x="19742" y="20122"/>
                        <a:pt x="19742" y="20122"/>
                      </a:cubicBezTo>
                      <a:close/>
                    </a:path>
                  </a:pathLst>
                </a:custGeom>
                <a:grpFill/>
                <a:ln w="12700" cap="flat">
                  <a:noFill/>
                  <a:miter lim="400000"/>
                </a:ln>
                <a:effectLst/>
              </p:spPr>
              <p:txBody>
                <a:bodyPr anchor="ctr"/>
                <a:lstStyle/>
                <a:p>
                  <a:pPr algn="ctr"/>
                  <a:endParaRPr/>
                </a:p>
              </p:txBody>
            </p:sp>
            <p:sp>
              <p:nvSpPr>
                <p:cNvPr id="102" name="Freeform: Shape 68"/>
                <p:cNvSpPr/>
                <p:nvPr/>
              </p:nvSpPr>
              <p:spPr>
                <a:xfrm>
                  <a:off x="1853409" y="1453654"/>
                  <a:ext cx="194627" cy="364506"/>
                </a:xfrm>
                <a:custGeom>
                  <a:avLst/>
                  <a:gdLst/>
                  <a:ahLst/>
                  <a:cxnLst>
                    <a:cxn ang="0">
                      <a:pos x="wd2" y="hd2"/>
                    </a:cxn>
                    <a:cxn ang="5400000">
                      <a:pos x="wd2" y="hd2"/>
                    </a:cxn>
                    <a:cxn ang="10800000">
                      <a:pos x="wd2" y="hd2"/>
                    </a:cxn>
                    <a:cxn ang="16200000">
                      <a:pos x="wd2" y="hd2"/>
                    </a:cxn>
                  </a:cxnLst>
                  <a:rect l="0" t="0" r="r" b="b"/>
                  <a:pathLst>
                    <a:path w="21364" h="21600" extrusionOk="0">
                      <a:moveTo>
                        <a:pt x="10899" y="0"/>
                      </a:moveTo>
                      <a:cubicBezTo>
                        <a:pt x="10899" y="0"/>
                        <a:pt x="110" y="4774"/>
                        <a:pt x="1" y="10741"/>
                      </a:cubicBezTo>
                      <a:cubicBezTo>
                        <a:pt x="-120" y="16701"/>
                        <a:pt x="10476" y="21600"/>
                        <a:pt x="10476" y="21600"/>
                      </a:cubicBezTo>
                      <a:cubicBezTo>
                        <a:pt x="10476" y="21600"/>
                        <a:pt x="21260" y="16826"/>
                        <a:pt x="21363" y="10858"/>
                      </a:cubicBezTo>
                      <a:cubicBezTo>
                        <a:pt x="21480" y="4894"/>
                        <a:pt x="10899" y="0"/>
                        <a:pt x="10899" y="0"/>
                      </a:cubicBezTo>
                      <a:close/>
                    </a:path>
                  </a:pathLst>
                </a:custGeom>
                <a:grpFill/>
                <a:ln w="12700" cap="flat">
                  <a:noFill/>
                  <a:miter lim="400000"/>
                </a:ln>
                <a:effectLst/>
              </p:spPr>
              <p:txBody>
                <a:bodyPr anchor="ctr"/>
                <a:lstStyle/>
                <a:p>
                  <a:pPr algn="ctr"/>
                  <a:endParaRPr/>
                </a:p>
              </p:txBody>
            </p:sp>
            <p:sp>
              <p:nvSpPr>
                <p:cNvPr id="103" name="Freeform: Shape 69"/>
                <p:cNvSpPr/>
                <p:nvPr/>
              </p:nvSpPr>
              <p:spPr>
                <a:xfrm>
                  <a:off x="2053287" y="1599019"/>
                  <a:ext cx="261328" cy="256713"/>
                </a:xfrm>
                <a:custGeom>
                  <a:avLst/>
                  <a:gdLst/>
                  <a:ahLst/>
                  <a:cxnLst>
                    <a:cxn ang="0">
                      <a:pos x="wd2" y="hd2"/>
                    </a:cxn>
                    <a:cxn ang="5400000">
                      <a:pos x="wd2" y="hd2"/>
                    </a:cxn>
                    <a:cxn ang="10800000">
                      <a:pos x="wd2" y="hd2"/>
                    </a:cxn>
                    <a:cxn ang="16200000">
                      <a:pos x="wd2" y="hd2"/>
                    </a:cxn>
                  </a:cxnLst>
                  <a:rect l="0" t="0" r="r" b="b"/>
                  <a:pathLst>
                    <a:path w="20154" h="19803" extrusionOk="0">
                      <a:moveTo>
                        <a:pt x="15329" y="15270"/>
                      </a:moveTo>
                      <a:cubicBezTo>
                        <a:pt x="20877" y="9835"/>
                        <a:pt x="20119" y="66"/>
                        <a:pt x="20119" y="66"/>
                      </a:cubicBezTo>
                      <a:cubicBezTo>
                        <a:pt x="20119" y="66"/>
                        <a:pt x="10371" y="-896"/>
                        <a:pt x="4829" y="4529"/>
                      </a:cubicBezTo>
                      <a:cubicBezTo>
                        <a:pt x="-723" y="9967"/>
                        <a:pt x="35" y="19736"/>
                        <a:pt x="35" y="19736"/>
                      </a:cubicBezTo>
                      <a:cubicBezTo>
                        <a:pt x="35" y="19736"/>
                        <a:pt x="9781" y="20704"/>
                        <a:pt x="15329" y="15270"/>
                      </a:cubicBezTo>
                      <a:close/>
                    </a:path>
                  </a:pathLst>
                </a:custGeom>
                <a:grpFill/>
                <a:ln w="12700" cap="flat">
                  <a:noFill/>
                  <a:miter lim="400000"/>
                </a:ln>
                <a:effectLst/>
              </p:spPr>
              <p:txBody>
                <a:bodyPr anchor="ctr"/>
                <a:lstStyle/>
                <a:p>
                  <a:pPr algn="ctr"/>
                  <a:endParaRPr/>
                </a:p>
              </p:txBody>
            </p:sp>
            <p:sp>
              <p:nvSpPr>
                <p:cNvPr id="104" name="Freeform: Shape 70"/>
                <p:cNvSpPr/>
                <p:nvPr/>
              </p:nvSpPr>
              <p:spPr>
                <a:xfrm>
                  <a:off x="2089628" y="1871579"/>
                  <a:ext cx="364372" cy="194741"/>
                </a:xfrm>
                <a:custGeom>
                  <a:avLst/>
                  <a:gdLst/>
                  <a:ahLst/>
                  <a:cxnLst>
                    <a:cxn ang="0">
                      <a:pos x="wd2" y="hd2"/>
                    </a:cxn>
                    <a:cxn ang="5400000">
                      <a:pos x="wd2" y="hd2"/>
                    </a:cxn>
                    <a:cxn ang="10800000">
                      <a:pos x="wd2" y="hd2"/>
                    </a:cxn>
                    <a:cxn ang="16200000">
                      <a:pos x="wd2" y="hd2"/>
                    </a:cxn>
                  </a:cxnLst>
                  <a:rect l="0" t="0" r="r" b="b"/>
                  <a:pathLst>
                    <a:path w="21600" h="21371" extrusionOk="0">
                      <a:moveTo>
                        <a:pt x="10735" y="21370"/>
                      </a:moveTo>
                      <a:cubicBezTo>
                        <a:pt x="16701" y="21489"/>
                        <a:pt x="21600" y="10901"/>
                        <a:pt x="21600" y="10901"/>
                      </a:cubicBezTo>
                      <a:cubicBezTo>
                        <a:pt x="21600" y="10901"/>
                        <a:pt x="16823" y="123"/>
                        <a:pt x="10856" y="1"/>
                      </a:cubicBezTo>
                      <a:cubicBezTo>
                        <a:pt x="4895" y="-111"/>
                        <a:pt x="0" y="10479"/>
                        <a:pt x="0" y="10479"/>
                      </a:cubicBezTo>
                      <a:cubicBezTo>
                        <a:pt x="0" y="10479"/>
                        <a:pt x="4776" y="21258"/>
                        <a:pt x="10735" y="21370"/>
                      </a:cubicBezTo>
                      <a:close/>
                    </a:path>
                  </a:pathLst>
                </a:custGeom>
                <a:grpFill/>
                <a:ln w="12700" cap="flat">
                  <a:noFill/>
                  <a:miter lim="400000"/>
                </a:ln>
                <a:effectLst/>
              </p:spPr>
              <p:txBody>
                <a:bodyPr anchor="ctr"/>
                <a:lstStyle/>
                <a:p>
                  <a:pPr algn="ctr"/>
                  <a:endParaRPr/>
                </a:p>
              </p:txBody>
            </p:sp>
            <p:sp>
              <p:nvSpPr>
                <p:cNvPr id="105" name="Freeform: Shape 71"/>
                <p:cNvSpPr/>
                <p:nvPr/>
              </p:nvSpPr>
              <p:spPr>
                <a:xfrm>
                  <a:off x="2035116" y="2053286"/>
                  <a:ext cx="256786" cy="261332"/>
                </a:xfrm>
                <a:custGeom>
                  <a:avLst/>
                  <a:gdLst/>
                  <a:ahLst/>
                  <a:cxnLst>
                    <a:cxn ang="0">
                      <a:pos x="wd2" y="hd2"/>
                    </a:cxn>
                    <a:cxn ang="5400000">
                      <a:pos x="wd2" y="hd2"/>
                    </a:cxn>
                    <a:cxn ang="10800000">
                      <a:pos x="wd2" y="hd2"/>
                    </a:cxn>
                    <a:cxn ang="16200000">
                      <a:pos x="wd2" y="hd2"/>
                    </a:cxn>
                  </a:cxnLst>
                  <a:rect l="0" t="0" r="r" b="b"/>
                  <a:pathLst>
                    <a:path w="19816" h="20152" extrusionOk="0">
                      <a:moveTo>
                        <a:pt x="64" y="35"/>
                      </a:moveTo>
                      <a:cubicBezTo>
                        <a:pt x="64" y="35"/>
                        <a:pt x="-890" y="9785"/>
                        <a:pt x="4539" y="15330"/>
                      </a:cubicBezTo>
                      <a:cubicBezTo>
                        <a:pt x="9977" y="20879"/>
                        <a:pt x="19750" y="20117"/>
                        <a:pt x="19750" y="20117"/>
                      </a:cubicBezTo>
                      <a:cubicBezTo>
                        <a:pt x="19750" y="20117"/>
                        <a:pt x="20710" y="10371"/>
                        <a:pt x="15276" y="4824"/>
                      </a:cubicBezTo>
                      <a:cubicBezTo>
                        <a:pt x="9843" y="-721"/>
                        <a:pt x="64" y="35"/>
                        <a:pt x="64" y="35"/>
                      </a:cubicBezTo>
                      <a:close/>
                    </a:path>
                  </a:pathLst>
                </a:custGeom>
                <a:grpFill/>
                <a:ln w="12700" cap="flat">
                  <a:noFill/>
                  <a:miter lim="400000"/>
                </a:ln>
                <a:effectLst/>
              </p:spPr>
              <p:txBody>
                <a:bodyPr anchor="ctr"/>
                <a:lstStyle/>
                <a:p>
                  <a:pPr algn="ctr"/>
                  <a:endParaRPr/>
                </a:p>
              </p:txBody>
            </p:sp>
            <p:sp>
              <p:nvSpPr>
                <p:cNvPr id="106" name="Freeform: Shape 72"/>
                <p:cNvSpPr/>
                <p:nvPr/>
              </p:nvSpPr>
              <p:spPr>
                <a:xfrm>
                  <a:off x="1835238" y="2089627"/>
                  <a:ext cx="194747" cy="364514"/>
                </a:xfrm>
                <a:custGeom>
                  <a:avLst/>
                  <a:gdLst/>
                  <a:ahLst/>
                  <a:cxnLst>
                    <a:cxn ang="0">
                      <a:pos x="wd2" y="hd2"/>
                    </a:cxn>
                    <a:cxn ang="5400000">
                      <a:pos x="wd2" y="hd2"/>
                    </a:cxn>
                    <a:cxn ang="10800000">
                      <a:pos x="wd2" y="hd2"/>
                    </a:cxn>
                    <a:cxn ang="16200000">
                      <a:pos x="wd2" y="hd2"/>
                    </a:cxn>
                  </a:cxnLst>
                  <a:rect l="0" t="0" r="r" b="b"/>
                  <a:pathLst>
                    <a:path w="21389" h="21600" extrusionOk="0">
                      <a:moveTo>
                        <a:pt x="10484" y="21600"/>
                      </a:moveTo>
                      <a:cubicBezTo>
                        <a:pt x="10484" y="21600"/>
                        <a:pt x="21271" y="16828"/>
                        <a:pt x="21388" y="10864"/>
                      </a:cubicBezTo>
                      <a:cubicBezTo>
                        <a:pt x="21497" y="4896"/>
                        <a:pt x="10901" y="0"/>
                        <a:pt x="10901" y="0"/>
                      </a:cubicBezTo>
                      <a:cubicBezTo>
                        <a:pt x="10901" y="0"/>
                        <a:pt x="133" y="4776"/>
                        <a:pt x="0" y="10746"/>
                      </a:cubicBezTo>
                      <a:cubicBezTo>
                        <a:pt x="-103" y="16704"/>
                        <a:pt x="10484" y="21600"/>
                        <a:pt x="10484" y="21600"/>
                      </a:cubicBezTo>
                      <a:close/>
                    </a:path>
                  </a:pathLst>
                </a:custGeom>
                <a:grpFill/>
                <a:ln w="12700" cap="flat">
                  <a:noFill/>
                  <a:miter lim="400000"/>
                </a:ln>
                <a:effectLst/>
              </p:spPr>
              <p:txBody>
                <a:bodyPr anchor="ctr"/>
                <a:lstStyle/>
                <a:p>
                  <a:pPr algn="ctr"/>
                  <a:endParaRPr/>
                </a:p>
              </p:txBody>
            </p:sp>
            <p:sp>
              <p:nvSpPr>
                <p:cNvPr id="107" name="Freeform: Shape 73"/>
                <p:cNvSpPr/>
                <p:nvPr/>
              </p:nvSpPr>
              <p:spPr>
                <a:xfrm>
                  <a:off x="1580849" y="2035115"/>
                  <a:ext cx="261372" cy="256676"/>
                </a:xfrm>
                <a:custGeom>
                  <a:avLst/>
                  <a:gdLst/>
                  <a:ahLst/>
                  <a:cxnLst>
                    <a:cxn ang="0">
                      <a:pos x="wd2" y="hd2"/>
                    </a:cxn>
                    <a:cxn ang="5400000">
                      <a:pos x="wd2" y="hd2"/>
                    </a:cxn>
                    <a:cxn ang="10800000">
                      <a:pos x="wd2" y="hd2"/>
                    </a:cxn>
                    <a:cxn ang="16200000">
                      <a:pos x="wd2" y="hd2"/>
                    </a:cxn>
                  </a:cxnLst>
                  <a:rect l="0" t="0" r="r" b="b"/>
                  <a:pathLst>
                    <a:path w="20161" h="19802" extrusionOk="0">
                      <a:moveTo>
                        <a:pt x="15332" y="15268"/>
                      </a:moveTo>
                      <a:cubicBezTo>
                        <a:pt x="20877" y="9836"/>
                        <a:pt x="20127" y="66"/>
                        <a:pt x="20127" y="66"/>
                      </a:cubicBezTo>
                      <a:cubicBezTo>
                        <a:pt x="20127" y="66"/>
                        <a:pt x="10373" y="-896"/>
                        <a:pt x="4822" y="4538"/>
                      </a:cubicBezTo>
                      <a:cubicBezTo>
                        <a:pt x="-723" y="9968"/>
                        <a:pt x="35" y="19735"/>
                        <a:pt x="35" y="19735"/>
                      </a:cubicBezTo>
                      <a:cubicBezTo>
                        <a:pt x="35" y="19735"/>
                        <a:pt x="9790" y="20704"/>
                        <a:pt x="15332" y="15268"/>
                      </a:cubicBezTo>
                      <a:close/>
                    </a:path>
                  </a:pathLst>
                </a:custGeom>
                <a:grpFill/>
                <a:ln w="12700" cap="flat">
                  <a:noFill/>
                  <a:miter lim="400000"/>
                </a:ln>
                <a:effectLst/>
              </p:spPr>
              <p:txBody>
                <a:bodyPr anchor="ctr"/>
                <a:lstStyle/>
                <a:p>
                  <a:pPr algn="ctr"/>
                  <a:endParaRPr/>
                </a:p>
              </p:txBody>
            </p:sp>
            <p:sp>
              <p:nvSpPr>
                <p:cNvPr id="108" name="Freeform: Shape 74"/>
                <p:cNvSpPr/>
                <p:nvPr/>
              </p:nvSpPr>
              <p:spPr>
                <a:xfrm>
                  <a:off x="1435483" y="1835238"/>
                  <a:ext cx="364461" cy="194769"/>
                </a:xfrm>
                <a:custGeom>
                  <a:avLst/>
                  <a:gdLst/>
                  <a:ahLst/>
                  <a:cxnLst>
                    <a:cxn ang="0">
                      <a:pos x="wd2" y="hd2"/>
                    </a:cxn>
                    <a:cxn ang="5400000">
                      <a:pos x="wd2" y="hd2"/>
                    </a:cxn>
                    <a:cxn ang="10800000">
                      <a:pos x="wd2" y="hd2"/>
                    </a:cxn>
                    <a:cxn ang="16200000">
                      <a:pos x="wd2" y="hd2"/>
                    </a:cxn>
                  </a:cxnLst>
                  <a:rect l="0" t="0" r="r" b="b"/>
                  <a:pathLst>
                    <a:path w="21600" h="21365" extrusionOk="0">
                      <a:moveTo>
                        <a:pt x="21600" y="10887"/>
                      </a:moveTo>
                      <a:cubicBezTo>
                        <a:pt x="21600" y="10887"/>
                        <a:pt x="16824" y="116"/>
                        <a:pt x="10859" y="1"/>
                      </a:cubicBezTo>
                      <a:cubicBezTo>
                        <a:pt x="4893" y="-121"/>
                        <a:pt x="0" y="10468"/>
                        <a:pt x="0" y="10468"/>
                      </a:cubicBezTo>
                      <a:cubicBezTo>
                        <a:pt x="0" y="10468"/>
                        <a:pt x="4776" y="21244"/>
                        <a:pt x="10741" y="21363"/>
                      </a:cubicBezTo>
                      <a:cubicBezTo>
                        <a:pt x="16698" y="21479"/>
                        <a:pt x="21600" y="10887"/>
                        <a:pt x="21600" y="10887"/>
                      </a:cubicBezTo>
                      <a:close/>
                    </a:path>
                  </a:pathLst>
                </a:custGeom>
                <a:grpFill/>
                <a:ln w="12700" cap="flat">
                  <a:noFill/>
                  <a:miter lim="400000"/>
                </a:ln>
                <a:effectLst/>
              </p:spPr>
              <p:txBody>
                <a:bodyPr anchor="ctr"/>
                <a:lstStyle/>
                <a:p>
                  <a:pPr algn="ctr"/>
                  <a:endParaRPr/>
                </a:p>
              </p:txBody>
            </p:sp>
            <p:sp>
              <p:nvSpPr>
                <p:cNvPr id="109" name="Freeform: Shape 75"/>
                <p:cNvSpPr/>
                <p:nvPr/>
              </p:nvSpPr>
              <p:spPr>
                <a:xfrm>
                  <a:off x="1599019" y="1580848"/>
                  <a:ext cx="256791" cy="261429"/>
                </a:xfrm>
                <a:custGeom>
                  <a:avLst/>
                  <a:gdLst/>
                  <a:ahLst/>
                  <a:cxnLst>
                    <a:cxn ang="0">
                      <a:pos x="wd2" y="hd2"/>
                    </a:cxn>
                    <a:cxn ang="5400000">
                      <a:pos x="wd2" y="hd2"/>
                    </a:cxn>
                    <a:cxn ang="10800000">
                      <a:pos x="wd2" y="hd2"/>
                    </a:cxn>
                    <a:cxn ang="16200000">
                      <a:pos x="wd2" y="hd2"/>
                    </a:cxn>
                  </a:cxnLst>
                  <a:rect l="0" t="0" r="r" b="b"/>
                  <a:pathLst>
                    <a:path w="19812" h="20163" extrusionOk="0">
                      <a:moveTo>
                        <a:pt x="19748" y="20130"/>
                      </a:moveTo>
                      <a:cubicBezTo>
                        <a:pt x="19748" y="20130"/>
                        <a:pt x="20702" y="10371"/>
                        <a:pt x="15265" y="4827"/>
                      </a:cubicBezTo>
                      <a:cubicBezTo>
                        <a:pt x="9838" y="-721"/>
                        <a:pt x="66" y="35"/>
                        <a:pt x="66" y="35"/>
                      </a:cubicBezTo>
                      <a:cubicBezTo>
                        <a:pt x="66" y="35"/>
                        <a:pt x="-898" y="9792"/>
                        <a:pt x="4545" y="15331"/>
                      </a:cubicBezTo>
                      <a:cubicBezTo>
                        <a:pt x="9971" y="20879"/>
                        <a:pt x="19748" y="20130"/>
                        <a:pt x="19748" y="20130"/>
                      </a:cubicBezTo>
                      <a:close/>
                    </a:path>
                  </a:pathLst>
                </a:custGeom>
                <a:grpFill/>
                <a:ln w="12700" cap="flat">
                  <a:noFill/>
                  <a:miter lim="400000"/>
                </a:ln>
                <a:effectLst/>
              </p:spPr>
              <p:txBody>
                <a:bodyPr anchor="ctr"/>
                <a:lstStyle/>
                <a:p>
                  <a:pPr algn="ctr"/>
                  <a:endParaRPr/>
                </a:p>
              </p:txBody>
            </p:sp>
          </p:grpSp>
          <p:grpSp>
            <p:nvGrpSpPr>
              <p:cNvPr id="66" name="Group 137"/>
              <p:cNvGrpSpPr/>
              <p:nvPr/>
            </p:nvGrpSpPr>
            <p:grpSpPr>
              <a:xfrm>
                <a:off x="5249679" y="1731264"/>
                <a:ext cx="191002" cy="193558"/>
                <a:chOff x="3036888" y="1909763"/>
                <a:chExt cx="355600" cy="360363"/>
              </a:xfrm>
              <a:solidFill>
                <a:schemeClr val="bg1"/>
              </a:solidFill>
            </p:grpSpPr>
            <p:sp>
              <p:nvSpPr>
                <p:cNvPr id="91" name="Freeform: Shape 138"/>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noFill/>
                  <a:round/>
                </a:ln>
              </p:spPr>
              <p:txBody>
                <a:bodyPr anchor="ctr"/>
                <a:lstStyle/>
                <a:p>
                  <a:pPr algn="ctr"/>
                  <a:endParaRPr/>
                </a:p>
              </p:txBody>
            </p:sp>
            <p:sp>
              <p:nvSpPr>
                <p:cNvPr id="92" name="Freeform: Shape 139"/>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noFill/>
                  <a:round/>
                </a:ln>
              </p:spPr>
              <p:txBody>
                <a:bodyPr anchor="ctr"/>
                <a:lstStyle/>
                <a:p>
                  <a:pPr algn="ctr"/>
                  <a:endParaRPr/>
                </a:p>
              </p:txBody>
            </p:sp>
          </p:grpSp>
          <p:grpSp>
            <p:nvGrpSpPr>
              <p:cNvPr id="67" name="Group 140"/>
              <p:cNvGrpSpPr/>
              <p:nvPr/>
            </p:nvGrpSpPr>
            <p:grpSpPr>
              <a:xfrm>
                <a:off x="4807799" y="2158445"/>
                <a:ext cx="133018" cy="193558"/>
                <a:chOff x="4075113" y="1909763"/>
                <a:chExt cx="247650" cy="360363"/>
              </a:xfrm>
              <a:solidFill>
                <a:schemeClr val="bg1"/>
              </a:solidFill>
            </p:grpSpPr>
            <p:sp>
              <p:nvSpPr>
                <p:cNvPr id="89" name="Freeform: Shape 14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ln>
              </p:spPr>
              <p:txBody>
                <a:bodyPr anchor="ctr"/>
                <a:lstStyle/>
                <a:p>
                  <a:pPr algn="ctr"/>
                  <a:endParaRPr/>
                </a:p>
              </p:txBody>
            </p:sp>
            <p:sp>
              <p:nvSpPr>
                <p:cNvPr id="90" name="Freeform: Shape 142"/>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ln>
              </p:spPr>
              <p:txBody>
                <a:bodyPr anchor="ctr"/>
                <a:lstStyle/>
                <a:p>
                  <a:pPr algn="ctr"/>
                  <a:endParaRPr/>
                </a:p>
              </p:txBody>
            </p:sp>
          </p:grpSp>
          <p:sp>
            <p:nvSpPr>
              <p:cNvPr id="68" name="Freeform: Shape 143"/>
              <p:cNvSpPr/>
              <p:nvPr/>
            </p:nvSpPr>
            <p:spPr bwMode="auto">
              <a:xfrm>
                <a:off x="4931909" y="1879162"/>
                <a:ext cx="194412" cy="167980"/>
              </a:xfrm>
              <a:custGeom>
                <a:avLst/>
                <a:gdLst/>
                <a:ahLst/>
                <a:cxnLst>
                  <a:cxn ang="0">
                    <a:pos x="120" y="17"/>
                  </a:cxn>
                  <a:cxn ang="0">
                    <a:pos x="101" y="2"/>
                  </a:cxn>
                  <a:cxn ang="0">
                    <a:pos x="97" y="0"/>
                  </a:cxn>
                  <a:cxn ang="0">
                    <a:pos x="27" y="0"/>
                  </a:cxn>
                  <a:cxn ang="0">
                    <a:pos x="23" y="2"/>
                  </a:cxn>
                  <a:cxn ang="0">
                    <a:pos x="4" y="17"/>
                  </a:cxn>
                  <a:cxn ang="0">
                    <a:pos x="1" y="26"/>
                  </a:cxn>
                  <a:cxn ang="0">
                    <a:pos x="9" y="49"/>
                  </a:cxn>
                  <a:cxn ang="0">
                    <a:pos x="13" y="53"/>
                  </a:cxn>
                  <a:cxn ang="0">
                    <a:pos x="16" y="54"/>
                  </a:cxn>
                  <a:cxn ang="0">
                    <a:pos x="20" y="53"/>
                  </a:cxn>
                  <a:cxn ang="0">
                    <a:pos x="20" y="100"/>
                  </a:cxn>
                  <a:cxn ang="0">
                    <a:pos x="27" y="107"/>
                  </a:cxn>
                  <a:cxn ang="0">
                    <a:pos x="97" y="107"/>
                  </a:cxn>
                  <a:cxn ang="0">
                    <a:pos x="104" y="100"/>
                  </a:cxn>
                  <a:cxn ang="0">
                    <a:pos x="104" y="53"/>
                  </a:cxn>
                  <a:cxn ang="0">
                    <a:pos x="108" y="54"/>
                  </a:cxn>
                  <a:cxn ang="0">
                    <a:pos x="111" y="53"/>
                  </a:cxn>
                  <a:cxn ang="0">
                    <a:pos x="115" y="49"/>
                  </a:cxn>
                  <a:cxn ang="0">
                    <a:pos x="123" y="26"/>
                  </a:cxn>
                  <a:cxn ang="0">
                    <a:pos x="120" y="17"/>
                  </a:cxn>
                  <a:cxn ang="0">
                    <a:pos x="76" y="8"/>
                  </a:cxn>
                  <a:cxn ang="0">
                    <a:pos x="62" y="15"/>
                  </a:cxn>
                  <a:cxn ang="0">
                    <a:pos x="48" y="8"/>
                  </a:cxn>
                  <a:cxn ang="0">
                    <a:pos x="76" y="8"/>
                  </a:cxn>
                  <a:cxn ang="0">
                    <a:pos x="108" y="46"/>
                  </a:cxn>
                  <a:cxn ang="0">
                    <a:pos x="97" y="38"/>
                  </a:cxn>
                  <a:cxn ang="0">
                    <a:pos x="97" y="100"/>
                  </a:cxn>
                  <a:cxn ang="0">
                    <a:pos x="27" y="100"/>
                  </a:cxn>
                  <a:cxn ang="0">
                    <a:pos x="27" y="38"/>
                  </a:cxn>
                  <a:cxn ang="0">
                    <a:pos x="16" y="46"/>
                  </a:cxn>
                  <a:cxn ang="0">
                    <a:pos x="8" y="23"/>
                  </a:cxn>
                  <a:cxn ang="0">
                    <a:pos x="27" y="8"/>
                  </a:cxn>
                  <a:cxn ang="0">
                    <a:pos x="44" y="8"/>
                  </a:cxn>
                  <a:cxn ang="0">
                    <a:pos x="62" y="19"/>
                  </a:cxn>
                  <a:cxn ang="0">
                    <a:pos x="80" y="8"/>
                  </a:cxn>
                  <a:cxn ang="0">
                    <a:pos x="97" y="8"/>
                  </a:cxn>
                  <a:cxn ang="0">
                    <a:pos x="116" y="23"/>
                  </a:cxn>
                  <a:cxn ang="0">
                    <a:pos x="108" y="46"/>
                  </a:cxn>
                  <a:cxn ang="0">
                    <a:pos x="108" y="46"/>
                  </a:cxn>
                  <a:cxn ang="0">
                    <a:pos x="108" y="46"/>
                  </a:cxn>
                </a:cxnLst>
                <a:rect l="0" t="0" r="r" b="b"/>
                <a:pathLst>
                  <a:path w="124" h="107">
                    <a:moveTo>
                      <a:pt x="120" y="17"/>
                    </a:moveTo>
                    <a:cubicBezTo>
                      <a:pt x="101" y="2"/>
                      <a:pt x="101" y="2"/>
                      <a:pt x="101" y="2"/>
                    </a:cubicBezTo>
                    <a:cubicBezTo>
                      <a:pt x="100" y="1"/>
                      <a:pt x="98" y="0"/>
                      <a:pt x="97" y="0"/>
                    </a:cubicBezTo>
                    <a:cubicBezTo>
                      <a:pt x="27" y="0"/>
                      <a:pt x="27" y="0"/>
                      <a:pt x="27" y="0"/>
                    </a:cubicBezTo>
                    <a:cubicBezTo>
                      <a:pt x="26" y="0"/>
                      <a:pt x="24" y="1"/>
                      <a:pt x="23" y="2"/>
                    </a:cubicBezTo>
                    <a:cubicBezTo>
                      <a:pt x="4" y="17"/>
                      <a:pt x="4" y="17"/>
                      <a:pt x="4" y="17"/>
                    </a:cubicBezTo>
                    <a:cubicBezTo>
                      <a:pt x="1" y="19"/>
                      <a:pt x="0" y="22"/>
                      <a:pt x="1" y="26"/>
                    </a:cubicBezTo>
                    <a:cubicBezTo>
                      <a:pt x="9" y="49"/>
                      <a:pt x="9" y="49"/>
                      <a:pt x="9" y="49"/>
                    </a:cubicBezTo>
                    <a:cubicBezTo>
                      <a:pt x="9" y="51"/>
                      <a:pt x="11" y="53"/>
                      <a:pt x="13" y="53"/>
                    </a:cubicBezTo>
                    <a:cubicBezTo>
                      <a:pt x="14" y="54"/>
                      <a:pt x="15" y="54"/>
                      <a:pt x="16" y="54"/>
                    </a:cubicBezTo>
                    <a:cubicBezTo>
                      <a:pt x="17" y="54"/>
                      <a:pt x="19" y="53"/>
                      <a:pt x="20" y="53"/>
                    </a:cubicBezTo>
                    <a:cubicBezTo>
                      <a:pt x="20" y="100"/>
                      <a:pt x="20" y="100"/>
                      <a:pt x="20" y="100"/>
                    </a:cubicBezTo>
                    <a:cubicBezTo>
                      <a:pt x="20" y="104"/>
                      <a:pt x="23" y="107"/>
                      <a:pt x="27" y="107"/>
                    </a:cubicBezTo>
                    <a:cubicBezTo>
                      <a:pt x="97" y="107"/>
                      <a:pt x="97" y="107"/>
                      <a:pt x="97" y="107"/>
                    </a:cubicBezTo>
                    <a:cubicBezTo>
                      <a:pt x="101" y="107"/>
                      <a:pt x="104" y="104"/>
                      <a:pt x="104" y="100"/>
                    </a:cubicBezTo>
                    <a:cubicBezTo>
                      <a:pt x="104" y="53"/>
                      <a:pt x="104" y="53"/>
                      <a:pt x="104" y="53"/>
                    </a:cubicBezTo>
                    <a:cubicBezTo>
                      <a:pt x="105" y="53"/>
                      <a:pt x="107" y="54"/>
                      <a:pt x="108" y="54"/>
                    </a:cubicBezTo>
                    <a:cubicBezTo>
                      <a:pt x="109" y="54"/>
                      <a:pt x="110" y="54"/>
                      <a:pt x="111" y="53"/>
                    </a:cubicBezTo>
                    <a:cubicBezTo>
                      <a:pt x="113" y="53"/>
                      <a:pt x="115" y="51"/>
                      <a:pt x="115" y="49"/>
                    </a:cubicBezTo>
                    <a:cubicBezTo>
                      <a:pt x="123" y="26"/>
                      <a:pt x="123" y="26"/>
                      <a:pt x="123" y="26"/>
                    </a:cubicBezTo>
                    <a:cubicBezTo>
                      <a:pt x="124" y="22"/>
                      <a:pt x="123" y="19"/>
                      <a:pt x="120" y="17"/>
                    </a:cubicBezTo>
                    <a:close/>
                    <a:moveTo>
                      <a:pt x="76" y="8"/>
                    </a:moveTo>
                    <a:cubicBezTo>
                      <a:pt x="74" y="12"/>
                      <a:pt x="69" y="15"/>
                      <a:pt x="62" y="15"/>
                    </a:cubicBezTo>
                    <a:cubicBezTo>
                      <a:pt x="55" y="15"/>
                      <a:pt x="50" y="12"/>
                      <a:pt x="48" y="8"/>
                    </a:cubicBezTo>
                    <a:lnTo>
                      <a:pt x="76" y="8"/>
                    </a:lnTo>
                    <a:close/>
                    <a:moveTo>
                      <a:pt x="108" y="46"/>
                    </a:moveTo>
                    <a:cubicBezTo>
                      <a:pt x="97" y="38"/>
                      <a:pt x="97" y="38"/>
                      <a:pt x="97" y="38"/>
                    </a:cubicBezTo>
                    <a:cubicBezTo>
                      <a:pt x="97" y="100"/>
                      <a:pt x="97" y="100"/>
                      <a:pt x="97" y="100"/>
                    </a:cubicBezTo>
                    <a:cubicBezTo>
                      <a:pt x="27" y="100"/>
                      <a:pt x="27" y="100"/>
                      <a:pt x="27" y="100"/>
                    </a:cubicBezTo>
                    <a:cubicBezTo>
                      <a:pt x="27" y="38"/>
                      <a:pt x="27" y="38"/>
                      <a:pt x="27" y="38"/>
                    </a:cubicBezTo>
                    <a:cubicBezTo>
                      <a:pt x="16" y="46"/>
                      <a:pt x="16" y="46"/>
                      <a:pt x="16" y="46"/>
                    </a:cubicBezTo>
                    <a:cubicBezTo>
                      <a:pt x="8" y="23"/>
                      <a:pt x="8" y="23"/>
                      <a:pt x="8" y="23"/>
                    </a:cubicBezTo>
                    <a:cubicBezTo>
                      <a:pt x="27" y="8"/>
                      <a:pt x="27" y="8"/>
                      <a:pt x="27" y="8"/>
                    </a:cubicBezTo>
                    <a:cubicBezTo>
                      <a:pt x="44" y="8"/>
                      <a:pt x="44" y="8"/>
                      <a:pt x="44" y="8"/>
                    </a:cubicBezTo>
                    <a:cubicBezTo>
                      <a:pt x="46" y="14"/>
                      <a:pt x="53" y="19"/>
                      <a:pt x="62" y="19"/>
                    </a:cubicBezTo>
                    <a:cubicBezTo>
                      <a:pt x="71" y="19"/>
                      <a:pt x="78" y="14"/>
                      <a:pt x="80" y="8"/>
                    </a:cubicBezTo>
                    <a:cubicBezTo>
                      <a:pt x="97" y="8"/>
                      <a:pt x="97" y="8"/>
                      <a:pt x="97" y="8"/>
                    </a:cubicBezTo>
                    <a:cubicBezTo>
                      <a:pt x="116" y="23"/>
                      <a:pt x="116" y="23"/>
                      <a:pt x="116" y="23"/>
                    </a:cubicBezTo>
                    <a:lnTo>
                      <a:pt x="108" y="46"/>
                    </a:lnTo>
                    <a:close/>
                    <a:moveTo>
                      <a:pt x="108" y="46"/>
                    </a:moveTo>
                    <a:cubicBezTo>
                      <a:pt x="108" y="46"/>
                      <a:pt x="108" y="46"/>
                      <a:pt x="108" y="46"/>
                    </a:cubicBezTo>
                  </a:path>
                </a:pathLst>
              </a:custGeom>
              <a:solidFill>
                <a:schemeClr val="bg1"/>
              </a:solidFill>
              <a:ln w="9525">
                <a:noFill/>
                <a:round/>
              </a:ln>
            </p:spPr>
            <p:txBody>
              <a:bodyPr anchor="ctr"/>
              <a:lstStyle/>
              <a:p>
                <a:pPr algn="ctr"/>
                <a:endParaRPr/>
              </a:p>
            </p:txBody>
          </p:sp>
          <p:grpSp>
            <p:nvGrpSpPr>
              <p:cNvPr id="69" name="Group 144"/>
              <p:cNvGrpSpPr/>
              <p:nvPr/>
            </p:nvGrpSpPr>
            <p:grpSpPr>
              <a:xfrm>
                <a:off x="5519178" y="1868867"/>
                <a:ext cx="218288" cy="219140"/>
                <a:chOff x="5530850" y="1882776"/>
                <a:chExt cx="406400" cy="407988"/>
              </a:xfrm>
              <a:solidFill>
                <a:schemeClr val="bg1"/>
              </a:solidFill>
            </p:grpSpPr>
            <p:sp>
              <p:nvSpPr>
                <p:cNvPr id="80" name="Freeform: Shape 145"/>
                <p:cNvSpPr/>
                <p:nvPr/>
              </p:nvSpPr>
              <p:spPr bwMode="auto">
                <a:xfrm>
                  <a:off x="5530850" y="1882776"/>
                  <a:ext cx="406400" cy="407988"/>
                </a:xfrm>
                <a:custGeom>
                  <a:avLst/>
                  <a:gdLst/>
                  <a:ahLst/>
                  <a:cxnLst>
                    <a:cxn ang="0">
                      <a:pos x="93" y="12"/>
                    </a:cxn>
                    <a:cxn ang="0">
                      <a:pos x="13" y="46"/>
                    </a:cxn>
                    <a:cxn ang="0">
                      <a:pos x="47" y="126"/>
                    </a:cxn>
                    <a:cxn ang="0">
                      <a:pos x="127" y="92"/>
                    </a:cxn>
                    <a:cxn ang="0">
                      <a:pos x="93" y="12"/>
                    </a:cxn>
                    <a:cxn ang="0">
                      <a:pos x="50" y="119"/>
                    </a:cxn>
                    <a:cxn ang="0">
                      <a:pos x="20" y="49"/>
                    </a:cxn>
                    <a:cxn ang="0">
                      <a:pos x="90" y="19"/>
                    </a:cxn>
                    <a:cxn ang="0">
                      <a:pos x="120" y="89"/>
                    </a:cxn>
                    <a:cxn ang="0">
                      <a:pos x="50" y="119"/>
                    </a:cxn>
                    <a:cxn ang="0">
                      <a:pos x="50" y="119"/>
                    </a:cxn>
                    <a:cxn ang="0">
                      <a:pos x="50" y="119"/>
                    </a:cxn>
                  </a:cxnLst>
                  <a:rect l="0" t="0" r="r" b="b"/>
                  <a:pathLst>
                    <a:path w="139" h="139">
                      <a:moveTo>
                        <a:pt x="93" y="12"/>
                      </a:moveTo>
                      <a:cubicBezTo>
                        <a:pt x="61" y="0"/>
                        <a:pt x="25" y="15"/>
                        <a:pt x="13" y="46"/>
                      </a:cubicBezTo>
                      <a:cubicBezTo>
                        <a:pt x="0" y="78"/>
                        <a:pt x="16" y="114"/>
                        <a:pt x="47" y="126"/>
                      </a:cubicBezTo>
                      <a:cubicBezTo>
                        <a:pt x="78" y="139"/>
                        <a:pt x="114" y="124"/>
                        <a:pt x="127" y="92"/>
                      </a:cubicBezTo>
                      <a:cubicBezTo>
                        <a:pt x="139" y="61"/>
                        <a:pt x="124" y="25"/>
                        <a:pt x="93" y="12"/>
                      </a:cubicBezTo>
                      <a:close/>
                      <a:moveTo>
                        <a:pt x="50" y="119"/>
                      </a:moveTo>
                      <a:cubicBezTo>
                        <a:pt x="22" y="108"/>
                        <a:pt x="9" y="77"/>
                        <a:pt x="20" y="49"/>
                      </a:cubicBezTo>
                      <a:cubicBezTo>
                        <a:pt x="31" y="22"/>
                        <a:pt x="62" y="8"/>
                        <a:pt x="90" y="19"/>
                      </a:cubicBezTo>
                      <a:cubicBezTo>
                        <a:pt x="117" y="30"/>
                        <a:pt x="131" y="62"/>
                        <a:pt x="120" y="89"/>
                      </a:cubicBezTo>
                      <a:cubicBezTo>
                        <a:pt x="109" y="117"/>
                        <a:pt x="77" y="130"/>
                        <a:pt x="50" y="119"/>
                      </a:cubicBezTo>
                      <a:close/>
                      <a:moveTo>
                        <a:pt x="50" y="119"/>
                      </a:moveTo>
                      <a:cubicBezTo>
                        <a:pt x="50" y="119"/>
                        <a:pt x="50" y="119"/>
                        <a:pt x="50" y="119"/>
                      </a:cubicBezTo>
                    </a:path>
                  </a:pathLst>
                </a:custGeom>
                <a:grpFill/>
                <a:ln w="9525">
                  <a:noFill/>
                  <a:round/>
                </a:ln>
              </p:spPr>
              <p:txBody>
                <a:bodyPr anchor="ctr"/>
                <a:lstStyle/>
                <a:p>
                  <a:pPr algn="ctr"/>
                  <a:endParaRPr/>
                </a:p>
              </p:txBody>
            </p:sp>
            <p:sp>
              <p:nvSpPr>
                <p:cNvPr id="81" name="Freeform: Shape 146"/>
                <p:cNvSpPr/>
                <p:nvPr/>
              </p:nvSpPr>
              <p:spPr bwMode="auto">
                <a:xfrm>
                  <a:off x="5710238" y="2062163"/>
                  <a:ext cx="49213" cy="49213"/>
                </a:xfrm>
                <a:custGeom>
                  <a:avLst/>
                  <a:gdLst/>
                  <a:ahLst/>
                  <a:cxnLst>
                    <a:cxn ang="0">
                      <a:pos x="12" y="1"/>
                    </a:cxn>
                    <a:cxn ang="0">
                      <a:pos x="2" y="5"/>
                    </a:cxn>
                    <a:cxn ang="0">
                      <a:pos x="6" y="15"/>
                    </a:cxn>
                    <a:cxn ang="0">
                      <a:pos x="16" y="11"/>
                    </a:cxn>
                    <a:cxn ang="0">
                      <a:pos x="12" y="1"/>
                    </a:cxn>
                    <a:cxn ang="0">
                      <a:pos x="7" y="12"/>
                    </a:cxn>
                    <a:cxn ang="0">
                      <a:pos x="5" y="7"/>
                    </a:cxn>
                    <a:cxn ang="0">
                      <a:pos x="10" y="5"/>
                    </a:cxn>
                    <a:cxn ang="0">
                      <a:pos x="12" y="10"/>
                    </a:cxn>
                    <a:cxn ang="0">
                      <a:pos x="7" y="12"/>
                    </a:cxn>
                    <a:cxn ang="0">
                      <a:pos x="7" y="12"/>
                    </a:cxn>
                    <a:cxn ang="0">
                      <a:pos x="7" y="12"/>
                    </a:cxn>
                  </a:cxnLst>
                  <a:rect l="0" t="0" r="r" b="b"/>
                  <a:pathLst>
                    <a:path w="17" h="17">
                      <a:moveTo>
                        <a:pt x="12" y="1"/>
                      </a:moveTo>
                      <a:cubicBezTo>
                        <a:pt x="8" y="0"/>
                        <a:pt x="3" y="1"/>
                        <a:pt x="2" y="5"/>
                      </a:cubicBezTo>
                      <a:cubicBezTo>
                        <a:pt x="0" y="9"/>
                        <a:pt x="2" y="14"/>
                        <a:pt x="6" y="15"/>
                      </a:cubicBezTo>
                      <a:cubicBezTo>
                        <a:pt x="10" y="17"/>
                        <a:pt x="14" y="15"/>
                        <a:pt x="16" y="11"/>
                      </a:cubicBezTo>
                      <a:cubicBezTo>
                        <a:pt x="17" y="7"/>
                        <a:pt x="16" y="3"/>
                        <a:pt x="12" y="1"/>
                      </a:cubicBezTo>
                      <a:close/>
                      <a:moveTo>
                        <a:pt x="7" y="12"/>
                      </a:moveTo>
                      <a:cubicBezTo>
                        <a:pt x="5" y="11"/>
                        <a:pt x="4" y="9"/>
                        <a:pt x="5" y="7"/>
                      </a:cubicBezTo>
                      <a:cubicBezTo>
                        <a:pt x="6" y="5"/>
                        <a:pt x="8" y="4"/>
                        <a:pt x="10" y="5"/>
                      </a:cubicBezTo>
                      <a:cubicBezTo>
                        <a:pt x="12" y="5"/>
                        <a:pt x="13" y="8"/>
                        <a:pt x="12" y="10"/>
                      </a:cubicBezTo>
                      <a:cubicBezTo>
                        <a:pt x="12" y="12"/>
                        <a:pt x="9" y="13"/>
                        <a:pt x="7" y="12"/>
                      </a:cubicBezTo>
                      <a:close/>
                      <a:moveTo>
                        <a:pt x="7" y="12"/>
                      </a:moveTo>
                      <a:cubicBezTo>
                        <a:pt x="7" y="12"/>
                        <a:pt x="7" y="12"/>
                        <a:pt x="7" y="12"/>
                      </a:cubicBezTo>
                    </a:path>
                  </a:pathLst>
                </a:custGeom>
                <a:grpFill/>
                <a:ln w="9525">
                  <a:noFill/>
                  <a:round/>
                </a:ln>
              </p:spPr>
              <p:txBody>
                <a:bodyPr anchor="ctr"/>
                <a:lstStyle/>
                <a:p>
                  <a:pPr algn="ctr"/>
                  <a:endParaRPr/>
                </a:p>
              </p:txBody>
            </p:sp>
            <p:sp>
              <p:nvSpPr>
                <p:cNvPr id="82" name="Freeform: Shape 147"/>
                <p:cNvSpPr/>
                <p:nvPr/>
              </p:nvSpPr>
              <p:spPr bwMode="auto">
                <a:xfrm>
                  <a:off x="5659438" y="2008188"/>
                  <a:ext cx="152400" cy="152400"/>
                </a:xfrm>
                <a:custGeom>
                  <a:avLst/>
                  <a:gdLst/>
                  <a:ahLst/>
                  <a:cxnLst>
                    <a:cxn ang="0">
                      <a:pos x="34" y="5"/>
                    </a:cxn>
                    <a:cxn ang="0">
                      <a:pos x="4" y="18"/>
                    </a:cxn>
                    <a:cxn ang="0">
                      <a:pos x="17" y="48"/>
                    </a:cxn>
                    <a:cxn ang="0">
                      <a:pos x="47" y="35"/>
                    </a:cxn>
                    <a:cxn ang="0">
                      <a:pos x="34" y="5"/>
                    </a:cxn>
                    <a:cxn ang="0">
                      <a:pos x="20" y="41"/>
                    </a:cxn>
                    <a:cxn ang="0">
                      <a:pos x="12" y="21"/>
                    </a:cxn>
                    <a:cxn ang="0">
                      <a:pos x="31" y="12"/>
                    </a:cxn>
                    <a:cxn ang="0">
                      <a:pos x="40" y="32"/>
                    </a:cxn>
                    <a:cxn ang="0">
                      <a:pos x="20" y="41"/>
                    </a:cxn>
                    <a:cxn ang="0">
                      <a:pos x="20" y="41"/>
                    </a:cxn>
                    <a:cxn ang="0">
                      <a:pos x="20" y="41"/>
                    </a:cxn>
                  </a:cxnLst>
                  <a:rect l="0" t="0" r="r" b="b"/>
                  <a:pathLst>
                    <a:path w="52" h="52">
                      <a:moveTo>
                        <a:pt x="34" y="5"/>
                      </a:moveTo>
                      <a:cubicBezTo>
                        <a:pt x="23" y="0"/>
                        <a:pt x="9" y="6"/>
                        <a:pt x="4" y="18"/>
                      </a:cubicBezTo>
                      <a:cubicBezTo>
                        <a:pt x="0" y="30"/>
                        <a:pt x="5" y="43"/>
                        <a:pt x="17" y="48"/>
                      </a:cubicBezTo>
                      <a:cubicBezTo>
                        <a:pt x="29" y="52"/>
                        <a:pt x="42" y="47"/>
                        <a:pt x="47" y="35"/>
                      </a:cubicBezTo>
                      <a:cubicBezTo>
                        <a:pt x="52" y="23"/>
                        <a:pt x="46" y="10"/>
                        <a:pt x="34" y="5"/>
                      </a:cubicBezTo>
                      <a:close/>
                      <a:moveTo>
                        <a:pt x="20" y="41"/>
                      </a:moveTo>
                      <a:cubicBezTo>
                        <a:pt x="12" y="37"/>
                        <a:pt x="8" y="28"/>
                        <a:pt x="12" y="21"/>
                      </a:cubicBezTo>
                      <a:cubicBezTo>
                        <a:pt x="15" y="13"/>
                        <a:pt x="24" y="9"/>
                        <a:pt x="31" y="12"/>
                      </a:cubicBezTo>
                      <a:cubicBezTo>
                        <a:pt x="39" y="15"/>
                        <a:pt x="43" y="24"/>
                        <a:pt x="40" y="32"/>
                      </a:cubicBezTo>
                      <a:cubicBezTo>
                        <a:pt x="37" y="40"/>
                        <a:pt x="28" y="44"/>
                        <a:pt x="20" y="41"/>
                      </a:cubicBezTo>
                      <a:close/>
                      <a:moveTo>
                        <a:pt x="20" y="41"/>
                      </a:moveTo>
                      <a:cubicBezTo>
                        <a:pt x="20" y="41"/>
                        <a:pt x="20" y="41"/>
                        <a:pt x="20" y="41"/>
                      </a:cubicBezTo>
                    </a:path>
                  </a:pathLst>
                </a:custGeom>
                <a:grpFill/>
                <a:ln w="9525">
                  <a:noFill/>
                  <a:round/>
                </a:ln>
              </p:spPr>
              <p:txBody>
                <a:bodyPr anchor="ctr"/>
                <a:lstStyle/>
                <a:p>
                  <a:pPr algn="ctr"/>
                  <a:endParaRPr/>
                </a:p>
              </p:txBody>
            </p:sp>
            <p:sp>
              <p:nvSpPr>
                <p:cNvPr id="83" name="Freeform: Shape 148"/>
                <p:cNvSpPr/>
                <p:nvPr/>
              </p:nvSpPr>
              <p:spPr bwMode="auto">
                <a:xfrm>
                  <a:off x="5762625" y="2111376"/>
                  <a:ext cx="58738" cy="58738"/>
                </a:xfrm>
                <a:custGeom>
                  <a:avLst/>
                  <a:gdLst/>
                  <a:ahLst/>
                  <a:cxnLst>
                    <a:cxn ang="0">
                      <a:pos x="19" y="3"/>
                    </a:cxn>
                    <a:cxn ang="0">
                      <a:pos x="18" y="0"/>
                    </a:cxn>
                    <a:cxn ang="0">
                      <a:pos x="16" y="1"/>
                    </a:cxn>
                    <a:cxn ang="0">
                      <a:pos x="1" y="16"/>
                    </a:cxn>
                    <a:cxn ang="0">
                      <a:pos x="0" y="18"/>
                    </a:cxn>
                    <a:cxn ang="0">
                      <a:pos x="3" y="19"/>
                    </a:cxn>
                    <a:cxn ang="0">
                      <a:pos x="3" y="19"/>
                    </a:cxn>
                    <a:cxn ang="0">
                      <a:pos x="19" y="3"/>
                    </a:cxn>
                    <a:cxn ang="0">
                      <a:pos x="19" y="3"/>
                    </a:cxn>
                    <a:cxn ang="0">
                      <a:pos x="19" y="3"/>
                    </a:cxn>
                  </a:cxnLst>
                  <a:rect l="0" t="0" r="r" b="b"/>
                  <a:pathLst>
                    <a:path w="20" h="20">
                      <a:moveTo>
                        <a:pt x="19" y="3"/>
                      </a:moveTo>
                      <a:cubicBezTo>
                        <a:pt x="20" y="2"/>
                        <a:pt x="19" y="1"/>
                        <a:pt x="18" y="0"/>
                      </a:cubicBezTo>
                      <a:cubicBezTo>
                        <a:pt x="17" y="0"/>
                        <a:pt x="16" y="0"/>
                        <a:pt x="16" y="1"/>
                      </a:cubicBezTo>
                      <a:cubicBezTo>
                        <a:pt x="13" y="8"/>
                        <a:pt x="8" y="13"/>
                        <a:pt x="1" y="16"/>
                      </a:cubicBezTo>
                      <a:cubicBezTo>
                        <a:pt x="0" y="16"/>
                        <a:pt x="0" y="17"/>
                        <a:pt x="0" y="18"/>
                      </a:cubicBezTo>
                      <a:cubicBezTo>
                        <a:pt x="1" y="19"/>
                        <a:pt x="2" y="20"/>
                        <a:pt x="3" y="19"/>
                      </a:cubicBezTo>
                      <a:cubicBezTo>
                        <a:pt x="3" y="19"/>
                        <a:pt x="3" y="19"/>
                        <a:pt x="3" y="19"/>
                      </a:cubicBezTo>
                      <a:cubicBezTo>
                        <a:pt x="10" y="16"/>
                        <a:pt x="16" y="10"/>
                        <a:pt x="19" y="3"/>
                      </a:cubicBezTo>
                      <a:close/>
                      <a:moveTo>
                        <a:pt x="19" y="3"/>
                      </a:moveTo>
                      <a:cubicBezTo>
                        <a:pt x="19" y="3"/>
                        <a:pt x="19" y="3"/>
                        <a:pt x="19" y="3"/>
                      </a:cubicBezTo>
                    </a:path>
                  </a:pathLst>
                </a:custGeom>
                <a:grpFill/>
                <a:ln w="9525">
                  <a:noFill/>
                  <a:round/>
                </a:ln>
              </p:spPr>
              <p:txBody>
                <a:bodyPr anchor="ctr"/>
                <a:lstStyle/>
                <a:p>
                  <a:pPr algn="ctr"/>
                  <a:endParaRPr/>
                </a:p>
              </p:txBody>
            </p:sp>
            <p:sp>
              <p:nvSpPr>
                <p:cNvPr id="84" name="Freeform: Shape 149"/>
                <p:cNvSpPr/>
                <p:nvPr/>
              </p:nvSpPr>
              <p:spPr bwMode="auto">
                <a:xfrm>
                  <a:off x="5780088" y="2125663"/>
                  <a:ext cx="82550" cy="85725"/>
                </a:xfrm>
                <a:custGeom>
                  <a:avLst/>
                  <a:gdLst/>
                  <a:ahLst/>
                  <a:cxnLst>
                    <a:cxn ang="0">
                      <a:pos x="26" y="1"/>
                    </a:cxn>
                    <a:cxn ang="0">
                      <a:pos x="24" y="2"/>
                    </a:cxn>
                    <a:cxn ang="0">
                      <a:pos x="1" y="25"/>
                    </a:cxn>
                    <a:cxn ang="0">
                      <a:pos x="0" y="28"/>
                    </a:cxn>
                    <a:cxn ang="0">
                      <a:pos x="3" y="29"/>
                    </a:cxn>
                    <a:cxn ang="0">
                      <a:pos x="3" y="28"/>
                    </a:cxn>
                    <a:cxn ang="0">
                      <a:pos x="28" y="3"/>
                    </a:cxn>
                    <a:cxn ang="0">
                      <a:pos x="26" y="1"/>
                    </a:cxn>
                    <a:cxn ang="0">
                      <a:pos x="26" y="1"/>
                    </a:cxn>
                    <a:cxn ang="0">
                      <a:pos x="26" y="1"/>
                    </a:cxn>
                  </a:cxnLst>
                  <a:rect l="0" t="0" r="r" b="b"/>
                  <a:pathLst>
                    <a:path w="28" h="29">
                      <a:moveTo>
                        <a:pt x="26" y="1"/>
                      </a:moveTo>
                      <a:cubicBezTo>
                        <a:pt x="25" y="0"/>
                        <a:pt x="24" y="1"/>
                        <a:pt x="24" y="2"/>
                      </a:cubicBezTo>
                      <a:cubicBezTo>
                        <a:pt x="20" y="13"/>
                        <a:pt x="11" y="21"/>
                        <a:pt x="1" y="25"/>
                      </a:cubicBezTo>
                      <a:cubicBezTo>
                        <a:pt x="0" y="25"/>
                        <a:pt x="0" y="27"/>
                        <a:pt x="0" y="28"/>
                      </a:cubicBezTo>
                      <a:cubicBezTo>
                        <a:pt x="1" y="29"/>
                        <a:pt x="2" y="29"/>
                        <a:pt x="3" y="29"/>
                      </a:cubicBezTo>
                      <a:cubicBezTo>
                        <a:pt x="3" y="29"/>
                        <a:pt x="3" y="29"/>
                        <a:pt x="3" y="28"/>
                      </a:cubicBezTo>
                      <a:cubicBezTo>
                        <a:pt x="14" y="24"/>
                        <a:pt x="23" y="15"/>
                        <a:pt x="28" y="3"/>
                      </a:cubicBezTo>
                      <a:cubicBezTo>
                        <a:pt x="28" y="2"/>
                        <a:pt x="27" y="1"/>
                        <a:pt x="26" y="1"/>
                      </a:cubicBezTo>
                      <a:close/>
                      <a:moveTo>
                        <a:pt x="26" y="1"/>
                      </a:moveTo>
                      <a:cubicBezTo>
                        <a:pt x="26" y="1"/>
                        <a:pt x="26" y="1"/>
                        <a:pt x="26" y="1"/>
                      </a:cubicBezTo>
                    </a:path>
                  </a:pathLst>
                </a:custGeom>
                <a:grpFill/>
                <a:ln w="9525">
                  <a:noFill/>
                  <a:round/>
                </a:ln>
              </p:spPr>
              <p:txBody>
                <a:bodyPr anchor="ctr"/>
                <a:lstStyle/>
                <a:p>
                  <a:pPr algn="ctr"/>
                  <a:endParaRPr/>
                </a:p>
              </p:txBody>
            </p:sp>
            <p:sp>
              <p:nvSpPr>
                <p:cNvPr id="85" name="Freeform: Shape 150"/>
                <p:cNvSpPr/>
                <p:nvPr/>
              </p:nvSpPr>
              <p:spPr bwMode="auto">
                <a:xfrm>
                  <a:off x="5770563" y="2120901"/>
                  <a:ext cx="71438" cy="69850"/>
                </a:xfrm>
                <a:custGeom>
                  <a:avLst/>
                  <a:gdLst/>
                  <a:ahLst/>
                  <a:cxnLst>
                    <a:cxn ang="0">
                      <a:pos x="22" y="0"/>
                    </a:cxn>
                    <a:cxn ang="0">
                      <a:pos x="20" y="1"/>
                    </a:cxn>
                    <a:cxn ang="0">
                      <a:pos x="1" y="20"/>
                    </a:cxn>
                    <a:cxn ang="0">
                      <a:pos x="1" y="20"/>
                    </a:cxn>
                    <a:cxn ang="0">
                      <a:pos x="0" y="23"/>
                    </a:cxn>
                    <a:cxn ang="0">
                      <a:pos x="3" y="24"/>
                    </a:cxn>
                    <a:cxn ang="0">
                      <a:pos x="3" y="23"/>
                    </a:cxn>
                    <a:cxn ang="0">
                      <a:pos x="23" y="3"/>
                    </a:cxn>
                    <a:cxn ang="0">
                      <a:pos x="22" y="0"/>
                    </a:cxn>
                    <a:cxn ang="0">
                      <a:pos x="22" y="0"/>
                    </a:cxn>
                    <a:cxn ang="0">
                      <a:pos x="22" y="0"/>
                    </a:cxn>
                  </a:cxnLst>
                  <a:rect l="0" t="0" r="r" b="b"/>
                  <a:pathLst>
                    <a:path w="24" h="24">
                      <a:moveTo>
                        <a:pt x="22" y="0"/>
                      </a:moveTo>
                      <a:cubicBezTo>
                        <a:pt x="21" y="0"/>
                        <a:pt x="20" y="0"/>
                        <a:pt x="20" y="1"/>
                      </a:cubicBezTo>
                      <a:cubicBezTo>
                        <a:pt x="16" y="10"/>
                        <a:pt x="10" y="17"/>
                        <a:pt x="1" y="20"/>
                      </a:cubicBezTo>
                      <a:cubicBezTo>
                        <a:pt x="1" y="20"/>
                        <a:pt x="1" y="20"/>
                        <a:pt x="1" y="20"/>
                      </a:cubicBezTo>
                      <a:cubicBezTo>
                        <a:pt x="0" y="20"/>
                        <a:pt x="0" y="22"/>
                        <a:pt x="0" y="23"/>
                      </a:cubicBezTo>
                      <a:cubicBezTo>
                        <a:pt x="1" y="24"/>
                        <a:pt x="2" y="24"/>
                        <a:pt x="3" y="24"/>
                      </a:cubicBezTo>
                      <a:cubicBezTo>
                        <a:pt x="3" y="24"/>
                        <a:pt x="3" y="23"/>
                        <a:pt x="3" y="23"/>
                      </a:cubicBezTo>
                      <a:cubicBezTo>
                        <a:pt x="12" y="20"/>
                        <a:pt x="19" y="12"/>
                        <a:pt x="23" y="3"/>
                      </a:cubicBezTo>
                      <a:cubicBezTo>
                        <a:pt x="24" y="2"/>
                        <a:pt x="23" y="0"/>
                        <a:pt x="22" y="0"/>
                      </a:cubicBezTo>
                      <a:close/>
                      <a:moveTo>
                        <a:pt x="22" y="0"/>
                      </a:moveTo>
                      <a:cubicBezTo>
                        <a:pt x="22" y="0"/>
                        <a:pt x="22" y="0"/>
                        <a:pt x="22" y="0"/>
                      </a:cubicBezTo>
                    </a:path>
                  </a:pathLst>
                </a:custGeom>
                <a:grpFill/>
                <a:ln w="9525">
                  <a:noFill/>
                  <a:round/>
                </a:ln>
              </p:spPr>
              <p:txBody>
                <a:bodyPr anchor="ctr"/>
                <a:lstStyle/>
                <a:p>
                  <a:pPr algn="ctr"/>
                  <a:endParaRPr/>
                </a:p>
              </p:txBody>
            </p:sp>
            <p:sp>
              <p:nvSpPr>
                <p:cNvPr id="86" name="Freeform: Shape 151"/>
                <p:cNvSpPr/>
                <p:nvPr/>
              </p:nvSpPr>
              <p:spPr bwMode="auto">
                <a:xfrm>
                  <a:off x="5651500" y="2003426"/>
                  <a:ext cx="58738" cy="58738"/>
                </a:xfrm>
                <a:custGeom>
                  <a:avLst/>
                  <a:gdLst/>
                  <a:ahLst/>
                  <a:cxnLst>
                    <a:cxn ang="0">
                      <a:pos x="19" y="1"/>
                    </a:cxn>
                    <a:cxn ang="0">
                      <a:pos x="17" y="0"/>
                    </a:cxn>
                    <a:cxn ang="0">
                      <a:pos x="17" y="0"/>
                    </a:cxn>
                    <a:cxn ang="0">
                      <a:pos x="0" y="17"/>
                    </a:cxn>
                    <a:cxn ang="0">
                      <a:pos x="1" y="19"/>
                    </a:cxn>
                    <a:cxn ang="0">
                      <a:pos x="4" y="18"/>
                    </a:cxn>
                    <a:cxn ang="0">
                      <a:pos x="18" y="4"/>
                    </a:cxn>
                    <a:cxn ang="0">
                      <a:pos x="19" y="1"/>
                    </a:cxn>
                    <a:cxn ang="0">
                      <a:pos x="19" y="1"/>
                    </a:cxn>
                    <a:cxn ang="0">
                      <a:pos x="19" y="1"/>
                    </a:cxn>
                  </a:cxnLst>
                  <a:rect l="0" t="0" r="r" b="b"/>
                  <a:pathLst>
                    <a:path w="20" h="20">
                      <a:moveTo>
                        <a:pt x="19" y="1"/>
                      </a:moveTo>
                      <a:cubicBezTo>
                        <a:pt x="19" y="0"/>
                        <a:pt x="18" y="0"/>
                        <a:pt x="17" y="0"/>
                      </a:cubicBezTo>
                      <a:cubicBezTo>
                        <a:pt x="17" y="0"/>
                        <a:pt x="17" y="0"/>
                        <a:pt x="17" y="0"/>
                      </a:cubicBezTo>
                      <a:cubicBezTo>
                        <a:pt x="9" y="3"/>
                        <a:pt x="3" y="9"/>
                        <a:pt x="0" y="17"/>
                      </a:cubicBezTo>
                      <a:cubicBezTo>
                        <a:pt x="0" y="18"/>
                        <a:pt x="0" y="19"/>
                        <a:pt x="1" y="19"/>
                      </a:cubicBezTo>
                      <a:cubicBezTo>
                        <a:pt x="2" y="20"/>
                        <a:pt x="3" y="19"/>
                        <a:pt x="4" y="18"/>
                      </a:cubicBezTo>
                      <a:cubicBezTo>
                        <a:pt x="7" y="11"/>
                        <a:pt x="12" y="6"/>
                        <a:pt x="18" y="4"/>
                      </a:cubicBezTo>
                      <a:cubicBezTo>
                        <a:pt x="19" y="3"/>
                        <a:pt x="20" y="2"/>
                        <a:pt x="19" y="1"/>
                      </a:cubicBezTo>
                      <a:close/>
                      <a:moveTo>
                        <a:pt x="19" y="1"/>
                      </a:moveTo>
                      <a:cubicBezTo>
                        <a:pt x="19" y="1"/>
                        <a:pt x="19" y="1"/>
                        <a:pt x="19" y="1"/>
                      </a:cubicBezTo>
                    </a:path>
                  </a:pathLst>
                </a:custGeom>
                <a:grpFill/>
                <a:ln w="9525">
                  <a:noFill/>
                  <a:round/>
                </a:ln>
              </p:spPr>
              <p:txBody>
                <a:bodyPr anchor="ctr"/>
                <a:lstStyle/>
                <a:p>
                  <a:pPr algn="ctr"/>
                  <a:endParaRPr/>
                </a:p>
              </p:txBody>
            </p:sp>
            <p:sp>
              <p:nvSpPr>
                <p:cNvPr id="87" name="Freeform: Shape 152"/>
                <p:cNvSpPr/>
                <p:nvPr/>
              </p:nvSpPr>
              <p:spPr bwMode="auto">
                <a:xfrm>
                  <a:off x="5610225" y="1962151"/>
                  <a:ext cx="82550" cy="82550"/>
                </a:xfrm>
                <a:custGeom>
                  <a:avLst/>
                  <a:gdLst/>
                  <a:ahLst/>
                  <a:cxnLst>
                    <a:cxn ang="0">
                      <a:pos x="27" y="1"/>
                    </a:cxn>
                    <a:cxn ang="0">
                      <a:pos x="25" y="0"/>
                    </a:cxn>
                    <a:cxn ang="0">
                      <a:pos x="25" y="0"/>
                    </a:cxn>
                    <a:cxn ang="0">
                      <a:pos x="0" y="25"/>
                    </a:cxn>
                    <a:cxn ang="0">
                      <a:pos x="1" y="28"/>
                    </a:cxn>
                    <a:cxn ang="0">
                      <a:pos x="4" y="27"/>
                    </a:cxn>
                    <a:cxn ang="0">
                      <a:pos x="26" y="3"/>
                    </a:cxn>
                    <a:cxn ang="0">
                      <a:pos x="27" y="1"/>
                    </a:cxn>
                    <a:cxn ang="0">
                      <a:pos x="27" y="1"/>
                    </a:cxn>
                    <a:cxn ang="0">
                      <a:pos x="27" y="1"/>
                    </a:cxn>
                  </a:cxnLst>
                  <a:rect l="0" t="0" r="r" b="b"/>
                  <a:pathLst>
                    <a:path w="28" h="28">
                      <a:moveTo>
                        <a:pt x="27" y="1"/>
                      </a:moveTo>
                      <a:cubicBezTo>
                        <a:pt x="27" y="0"/>
                        <a:pt x="26" y="0"/>
                        <a:pt x="25" y="0"/>
                      </a:cubicBezTo>
                      <a:cubicBezTo>
                        <a:pt x="25" y="0"/>
                        <a:pt x="25" y="0"/>
                        <a:pt x="25" y="0"/>
                      </a:cubicBezTo>
                      <a:cubicBezTo>
                        <a:pt x="14" y="5"/>
                        <a:pt x="5" y="13"/>
                        <a:pt x="0" y="25"/>
                      </a:cubicBezTo>
                      <a:cubicBezTo>
                        <a:pt x="0" y="26"/>
                        <a:pt x="0" y="27"/>
                        <a:pt x="1" y="28"/>
                      </a:cubicBezTo>
                      <a:cubicBezTo>
                        <a:pt x="2" y="28"/>
                        <a:pt x="3" y="28"/>
                        <a:pt x="4" y="27"/>
                      </a:cubicBezTo>
                      <a:cubicBezTo>
                        <a:pt x="8" y="16"/>
                        <a:pt x="16" y="8"/>
                        <a:pt x="26" y="3"/>
                      </a:cubicBezTo>
                      <a:cubicBezTo>
                        <a:pt x="27" y="3"/>
                        <a:pt x="28" y="2"/>
                        <a:pt x="27" y="1"/>
                      </a:cubicBezTo>
                      <a:close/>
                      <a:moveTo>
                        <a:pt x="27" y="1"/>
                      </a:moveTo>
                      <a:cubicBezTo>
                        <a:pt x="27" y="1"/>
                        <a:pt x="27" y="1"/>
                        <a:pt x="27" y="1"/>
                      </a:cubicBezTo>
                    </a:path>
                  </a:pathLst>
                </a:custGeom>
                <a:grpFill/>
                <a:ln w="9525">
                  <a:noFill/>
                  <a:round/>
                </a:ln>
              </p:spPr>
              <p:txBody>
                <a:bodyPr anchor="ctr"/>
                <a:lstStyle/>
                <a:p>
                  <a:pPr algn="ctr"/>
                  <a:endParaRPr/>
                </a:p>
              </p:txBody>
            </p:sp>
            <p:sp>
              <p:nvSpPr>
                <p:cNvPr id="88" name="Freeform: Shape 153"/>
                <p:cNvSpPr/>
                <p:nvPr/>
              </p:nvSpPr>
              <p:spPr bwMode="auto">
                <a:xfrm>
                  <a:off x="5630863" y="1982788"/>
                  <a:ext cx="69850" cy="69850"/>
                </a:xfrm>
                <a:custGeom>
                  <a:avLst/>
                  <a:gdLst/>
                  <a:ahLst/>
                  <a:cxnLst>
                    <a:cxn ang="0">
                      <a:pos x="22" y="4"/>
                    </a:cxn>
                    <a:cxn ang="0">
                      <a:pos x="23" y="1"/>
                    </a:cxn>
                    <a:cxn ang="0">
                      <a:pos x="21" y="0"/>
                    </a:cxn>
                    <a:cxn ang="0">
                      <a:pos x="21" y="0"/>
                    </a:cxn>
                    <a:cxn ang="0">
                      <a:pos x="0" y="21"/>
                    </a:cxn>
                    <a:cxn ang="0">
                      <a:pos x="1" y="24"/>
                    </a:cxn>
                    <a:cxn ang="0">
                      <a:pos x="4" y="22"/>
                    </a:cxn>
                    <a:cxn ang="0">
                      <a:pos x="22" y="4"/>
                    </a:cxn>
                    <a:cxn ang="0">
                      <a:pos x="22" y="4"/>
                    </a:cxn>
                    <a:cxn ang="0">
                      <a:pos x="22" y="4"/>
                    </a:cxn>
                  </a:cxnLst>
                  <a:rect l="0" t="0" r="r" b="b"/>
                  <a:pathLst>
                    <a:path w="24" h="24">
                      <a:moveTo>
                        <a:pt x="22" y="4"/>
                      </a:moveTo>
                      <a:cubicBezTo>
                        <a:pt x="23" y="3"/>
                        <a:pt x="24" y="2"/>
                        <a:pt x="23" y="1"/>
                      </a:cubicBezTo>
                      <a:cubicBezTo>
                        <a:pt x="23" y="0"/>
                        <a:pt x="22" y="0"/>
                        <a:pt x="21" y="0"/>
                      </a:cubicBezTo>
                      <a:cubicBezTo>
                        <a:pt x="21" y="0"/>
                        <a:pt x="21" y="0"/>
                        <a:pt x="21" y="0"/>
                      </a:cubicBezTo>
                      <a:cubicBezTo>
                        <a:pt x="12" y="4"/>
                        <a:pt x="4" y="11"/>
                        <a:pt x="0" y="21"/>
                      </a:cubicBezTo>
                      <a:cubicBezTo>
                        <a:pt x="0" y="22"/>
                        <a:pt x="0" y="23"/>
                        <a:pt x="1" y="24"/>
                      </a:cubicBezTo>
                      <a:cubicBezTo>
                        <a:pt x="2" y="24"/>
                        <a:pt x="3" y="23"/>
                        <a:pt x="4" y="22"/>
                      </a:cubicBezTo>
                      <a:cubicBezTo>
                        <a:pt x="7" y="14"/>
                        <a:pt x="14" y="7"/>
                        <a:pt x="22" y="4"/>
                      </a:cubicBezTo>
                      <a:close/>
                      <a:moveTo>
                        <a:pt x="22" y="4"/>
                      </a:moveTo>
                      <a:cubicBezTo>
                        <a:pt x="22" y="4"/>
                        <a:pt x="22" y="4"/>
                        <a:pt x="22" y="4"/>
                      </a:cubicBezTo>
                    </a:path>
                  </a:pathLst>
                </a:custGeom>
                <a:grpFill/>
                <a:ln w="9525">
                  <a:noFill/>
                  <a:round/>
                </a:ln>
              </p:spPr>
              <p:txBody>
                <a:bodyPr anchor="ctr"/>
                <a:lstStyle/>
                <a:p>
                  <a:pPr algn="ctr"/>
                  <a:endParaRPr/>
                </a:p>
              </p:txBody>
            </p:sp>
          </p:grpSp>
          <p:sp>
            <p:nvSpPr>
              <p:cNvPr id="70" name="Freeform: Shape 154"/>
              <p:cNvSpPr/>
              <p:nvPr/>
            </p:nvSpPr>
            <p:spPr bwMode="auto">
              <a:xfrm>
                <a:off x="5683958" y="2188697"/>
                <a:ext cx="193560" cy="193558"/>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anchor="ctr"/>
              <a:lstStyle/>
              <a:p>
                <a:pPr algn="ctr"/>
                <a:endParaRPr/>
              </a:p>
            </p:txBody>
          </p:sp>
          <p:sp>
            <p:nvSpPr>
              <p:cNvPr id="71" name="Freeform: Shape 155"/>
              <p:cNvSpPr/>
              <p:nvPr/>
            </p:nvSpPr>
            <p:spPr bwMode="auto">
              <a:xfrm>
                <a:off x="5531542" y="2544132"/>
                <a:ext cx="193560" cy="132166"/>
              </a:xfrm>
              <a:custGeom>
                <a:avLst/>
                <a:gdLst/>
                <a:ahLst/>
                <a:cxnLst>
                  <a:cxn ang="0">
                    <a:pos x="115" y="4"/>
                  </a:cxn>
                  <a:cxn ang="0">
                    <a:pos x="112" y="4"/>
                  </a:cxn>
                  <a:cxn ang="0">
                    <a:pos x="107" y="6"/>
                  </a:cxn>
                  <a:cxn ang="0">
                    <a:pos x="96" y="16"/>
                  </a:cxn>
                  <a:cxn ang="0">
                    <a:pos x="96" y="12"/>
                  </a:cxn>
                  <a:cxn ang="0">
                    <a:pos x="85" y="0"/>
                  </a:cxn>
                  <a:cxn ang="0">
                    <a:pos x="12" y="0"/>
                  </a:cxn>
                  <a:cxn ang="0">
                    <a:pos x="0" y="12"/>
                  </a:cxn>
                  <a:cxn ang="0">
                    <a:pos x="0" y="73"/>
                  </a:cxn>
                  <a:cxn ang="0">
                    <a:pos x="12" y="84"/>
                  </a:cxn>
                  <a:cxn ang="0">
                    <a:pos x="85" y="84"/>
                  </a:cxn>
                  <a:cxn ang="0">
                    <a:pos x="96" y="73"/>
                  </a:cxn>
                  <a:cxn ang="0">
                    <a:pos x="96" y="68"/>
                  </a:cxn>
                  <a:cxn ang="0">
                    <a:pos x="107" y="78"/>
                  </a:cxn>
                  <a:cxn ang="0">
                    <a:pos x="112" y="81"/>
                  </a:cxn>
                  <a:cxn ang="0">
                    <a:pos x="115" y="81"/>
                  </a:cxn>
                  <a:cxn ang="0">
                    <a:pos x="123" y="73"/>
                  </a:cxn>
                  <a:cxn ang="0">
                    <a:pos x="123" y="12"/>
                  </a:cxn>
                  <a:cxn ang="0">
                    <a:pos x="115" y="4"/>
                  </a:cxn>
                  <a:cxn ang="0">
                    <a:pos x="12" y="77"/>
                  </a:cxn>
                  <a:cxn ang="0">
                    <a:pos x="8" y="73"/>
                  </a:cxn>
                  <a:cxn ang="0">
                    <a:pos x="8" y="12"/>
                  </a:cxn>
                  <a:cxn ang="0">
                    <a:pos x="12" y="8"/>
                  </a:cxn>
                  <a:cxn ang="0">
                    <a:pos x="85" y="8"/>
                  </a:cxn>
                  <a:cxn ang="0">
                    <a:pos x="89" y="12"/>
                  </a:cxn>
                  <a:cxn ang="0">
                    <a:pos x="89" y="73"/>
                  </a:cxn>
                  <a:cxn ang="0">
                    <a:pos x="85" y="77"/>
                  </a:cxn>
                  <a:cxn ang="0">
                    <a:pos x="12" y="77"/>
                  </a:cxn>
                  <a:cxn ang="0">
                    <a:pos x="115" y="73"/>
                  </a:cxn>
                  <a:cxn ang="0">
                    <a:pos x="112" y="73"/>
                  </a:cxn>
                  <a:cxn ang="0">
                    <a:pos x="96" y="58"/>
                  </a:cxn>
                  <a:cxn ang="0">
                    <a:pos x="96" y="58"/>
                  </a:cxn>
                  <a:cxn ang="0">
                    <a:pos x="92" y="54"/>
                  </a:cxn>
                  <a:cxn ang="0">
                    <a:pos x="92" y="31"/>
                  </a:cxn>
                  <a:cxn ang="0">
                    <a:pos x="112" y="12"/>
                  </a:cxn>
                  <a:cxn ang="0">
                    <a:pos x="115" y="12"/>
                  </a:cxn>
                  <a:cxn ang="0">
                    <a:pos x="115" y="73"/>
                  </a:cxn>
                  <a:cxn ang="0">
                    <a:pos x="115" y="73"/>
                  </a:cxn>
                  <a:cxn ang="0">
                    <a:pos x="115" y="73"/>
                  </a:cxn>
                </a:cxnLst>
                <a:rect l="0" t="0" r="r" b="b"/>
                <a:pathLst>
                  <a:path w="123" h="84">
                    <a:moveTo>
                      <a:pt x="115" y="4"/>
                    </a:moveTo>
                    <a:cubicBezTo>
                      <a:pt x="112" y="4"/>
                      <a:pt x="112" y="4"/>
                      <a:pt x="112" y="4"/>
                    </a:cubicBezTo>
                    <a:cubicBezTo>
                      <a:pt x="110" y="4"/>
                      <a:pt x="108" y="5"/>
                      <a:pt x="107" y="6"/>
                    </a:cubicBezTo>
                    <a:cubicBezTo>
                      <a:pt x="96" y="16"/>
                      <a:pt x="96" y="16"/>
                      <a:pt x="96" y="16"/>
                    </a:cubicBezTo>
                    <a:cubicBezTo>
                      <a:pt x="96" y="12"/>
                      <a:pt x="96" y="12"/>
                      <a:pt x="96" y="12"/>
                    </a:cubicBezTo>
                    <a:cubicBezTo>
                      <a:pt x="96" y="5"/>
                      <a:pt x="91" y="0"/>
                      <a:pt x="85" y="0"/>
                    </a:cubicBezTo>
                    <a:cubicBezTo>
                      <a:pt x="12" y="0"/>
                      <a:pt x="12" y="0"/>
                      <a:pt x="12" y="0"/>
                    </a:cubicBezTo>
                    <a:cubicBezTo>
                      <a:pt x="6" y="0"/>
                      <a:pt x="0" y="5"/>
                      <a:pt x="0" y="12"/>
                    </a:cubicBezTo>
                    <a:cubicBezTo>
                      <a:pt x="0" y="73"/>
                      <a:pt x="0" y="73"/>
                      <a:pt x="0" y="73"/>
                    </a:cubicBezTo>
                    <a:cubicBezTo>
                      <a:pt x="0" y="79"/>
                      <a:pt x="6" y="84"/>
                      <a:pt x="12" y="84"/>
                    </a:cubicBezTo>
                    <a:cubicBezTo>
                      <a:pt x="85" y="84"/>
                      <a:pt x="85" y="84"/>
                      <a:pt x="85" y="84"/>
                    </a:cubicBezTo>
                    <a:cubicBezTo>
                      <a:pt x="91" y="84"/>
                      <a:pt x="96" y="79"/>
                      <a:pt x="96" y="73"/>
                    </a:cubicBezTo>
                    <a:cubicBezTo>
                      <a:pt x="96" y="68"/>
                      <a:pt x="96" y="68"/>
                      <a:pt x="96" y="68"/>
                    </a:cubicBezTo>
                    <a:cubicBezTo>
                      <a:pt x="107" y="78"/>
                      <a:pt x="107" y="78"/>
                      <a:pt x="107" y="78"/>
                    </a:cubicBezTo>
                    <a:cubicBezTo>
                      <a:pt x="108" y="80"/>
                      <a:pt x="110" y="81"/>
                      <a:pt x="112" y="81"/>
                    </a:cubicBezTo>
                    <a:cubicBezTo>
                      <a:pt x="115" y="81"/>
                      <a:pt x="115" y="81"/>
                      <a:pt x="115" y="81"/>
                    </a:cubicBezTo>
                    <a:cubicBezTo>
                      <a:pt x="120" y="81"/>
                      <a:pt x="123" y="77"/>
                      <a:pt x="123" y="73"/>
                    </a:cubicBezTo>
                    <a:cubicBezTo>
                      <a:pt x="123" y="12"/>
                      <a:pt x="123" y="12"/>
                      <a:pt x="123" y="12"/>
                    </a:cubicBezTo>
                    <a:cubicBezTo>
                      <a:pt x="123" y="7"/>
                      <a:pt x="120" y="4"/>
                      <a:pt x="115" y="4"/>
                    </a:cubicBezTo>
                    <a:close/>
                    <a:moveTo>
                      <a:pt x="12" y="77"/>
                    </a:moveTo>
                    <a:cubicBezTo>
                      <a:pt x="10" y="77"/>
                      <a:pt x="8" y="75"/>
                      <a:pt x="8" y="73"/>
                    </a:cubicBezTo>
                    <a:cubicBezTo>
                      <a:pt x="8" y="12"/>
                      <a:pt x="8" y="12"/>
                      <a:pt x="8" y="12"/>
                    </a:cubicBezTo>
                    <a:cubicBezTo>
                      <a:pt x="8" y="9"/>
                      <a:pt x="10" y="8"/>
                      <a:pt x="12" y="8"/>
                    </a:cubicBezTo>
                    <a:cubicBezTo>
                      <a:pt x="85" y="8"/>
                      <a:pt x="85" y="8"/>
                      <a:pt x="85" y="8"/>
                    </a:cubicBezTo>
                    <a:cubicBezTo>
                      <a:pt x="87" y="8"/>
                      <a:pt x="89" y="9"/>
                      <a:pt x="89" y="12"/>
                    </a:cubicBezTo>
                    <a:cubicBezTo>
                      <a:pt x="89" y="73"/>
                      <a:pt x="89" y="73"/>
                      <a:pt x="89" y="73"/>
                    </a:cubicBezTo>
                    <a:cubicBezTo>
                      <a:pt x="89" y="75"/>
                      <a:pt x="87" y="77"/>
                      <a:pt x="85" y="77"/>
                    </a:cubicBezTo>
                    <a:lnTo>
                      <a:pt x="12" y="77"/>
                    </a:lnTo>
                    <a:close/>
                    <a:moveTo>
                      <a:pt x="115" y="73"/>
                    </a:moveTo>
                    <a:cubicBezTo>
                      <a:pt x="112" y="73"/>
                      <a:pt x="112" y="73"/>
                      <a:pt x="112" y="73"/>
                    </a:cubicBezTo>
                    <a:cubicBezTo>
                      <a:pt x="96" y="58"/>
                      <a:pt x="96" y="58"/>
                      <a:pt x="96" y="58"/>
                    </a:cubicBezTo>
                    <a:cubicBezTo>
                      <a:pt x="96" y="58"/>
                      <a:pt x="96" y="58"/>
                      <a:pt x="96" y="58"/>
                    </a:cubicBezTo>
                    <a:cubicBezTo>
                      <a:pt x="92" y="54"/>
                      <a:pt x="92" y="54"/>
                      <a:pt x="92" y="54"/>
                    </a:cubicBezTo>
                    <a:cubicBezTo>
                      <a:pt x="92" y="31"/>
                      <a:pt x="92" y="31"/>
                      <a:pt x="92" y="31"/>
                    </a:cubicBezTo>
                    <a:cubicBezTo>
                      <a:pt x="112" y="12"/>
                      <a:pt x="112" y="12"/>
                      <a:pt x="112" y="12"/>
                    </a:cubicBezTo>
                    <a:cubicBezTo>
                      <a:pt x="115" y="12"/>
                      <a:pt x="115" y="12"/>
                      <a:pt x="115" y="12"/>
                    </a:cubicBezTo>
                    <a:lnTo>
                      <a:pt x="115" y="73"/>
                    </a:lnTo>
                    <a:close/>
                    <a:moveTo>
                      <a:pt x="115" y="73"/>
                    </a:moveTo>
                    <a:cubicBezTo>
                      <a:pt x="115" y="73"/>
                      <a:pt x="115" y="73"/>
                      <a:pt x="115" y="73"/>
                    </a:cubicBezTo>
                  </a:path>
                </a:pathLst>
              </a:custGeom>
              <a:solidFill>
                <a:schemeClr val="bg1"/>
              </a:solidFill>
              <a:ln w="9525">
                <a:noFill/>
                <a:round/>
              </a:ln>
            </p:spPr>
            <p:txBody>
              <a:bodyPr anchor="ctr"/>
              <a:lstStyle/>
              <a:p>
                <a:pPr algn="ctr"/>
                <a:endParaRPr/>
              </a:p>
            </p:txBody>
          </p:sp>
          <p:sp>
            <p:nvSpPr>
              <p:cNvPr id="72" name="Freeform: Shape 156"/>
              <p:cNvSpPr/>
              <p:nvPr/>
            </p:nvSpPr>
            <p:spPr bwMode="auto">
              <a:xfrm>
                <a:off x="5211144" y="2665593"/>
                <a:ext cx="192706" cy="144954"/>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ln>
            </p:spPr>
            <p:txBody>
              <a:bodyPr anchor="ctr"/>
              <a:lstStyle/>
              <a:p>
                <a:pPr algn="ctr"/>
                <a:endParaRPr/>
              </a:p>
            </p:txBody>
          </p:sp>
          <p:grpSp>
            <p:nvGrpSpPr>
              <p:cNvPr id="73" name="Group 157"/>
              <p:cNvGrpSpPr/>
              <p:nvPr/>
            </p:nvGrpSpPr>
            <p:grpSpPr>
              <a:xfrm>
                <a:off x="4896612" y="2493506"/>
                <a:ext cx="193560" cy="193558"/>
                <a:chOff x="8780463" y="1906588"/>
                <a:chExt cx="360363" cy="360363"/>
              </a:xfrm>
              <a:solidFill>
                <a:schemeClr val="bg1"/>
              </a:solidFill>
            </p:grpSpPr>
            <p:sp>
              <p:nvSpPr>
                <p:cNvPr id="74" name="Freeform: Shape 158"/>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anchor="ctr"/>
                <a:lstStyle/>
                <a:p>
                  <a:pPr algn="ctr"/>
                  <a:endParaRPr/>
                </a:p>
              </p:txBody>
            </p:sp>
            <p:sp>
              <p:nvSpPr>
                <p:cNvPr id="75" name="Freeform: Shape 159"/>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anchor="ctr"/>
                <a:lstStyle/>
                <a:p>
                  <a:pPr algn="ctr"/>
                  <a:endParaRPr/>
                </a:p>
              </p:txBody>
            </p:sp>
            <p:sp>
              <p:nvSpPr>
                <p:cNvPr id="76" name="Freeform: Shape 160"/>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anchor="ctr"/>
                <a:lstStyle/>
                <a:p>
                  <a:pPr algn="ctr"/>
                  <a:endParaRPr/>
                </a:p>
              </p:txBody>
            </p:sp>
            <p:sp>
              <p:nvSpPr>
                <p:cNvPr id="77" name="Freeform: Shape 16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anchor="ctr"/>
                <a:lstStyle/>
                <a:p>
                  <a:pPr algn="ctr"/>
                  <a:endParaRPr/>
                </a:p>
              </p:txBody>
            </p:sp>
            <p:sp>
              <p:nvSpPr>
                <p:cNvPr id="78" name="Freeform: Shape 162"/>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anchor="ctr"/>
                <a:lstStyle/>
                <a:p>
                  <a:pPr algn="ctr"/>
                  <a:endParaRPr/>
                </a:p>
              </p:txBody>
            </p:sp>
            <p:sp>
              <p:nvSpPr>
                <p:cNvPr id="79" name="Freeform: Shape 163"/>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nchor="ctr"/>
                <a:lstStyle/>
                <a:p>
                  <a:pPr algn="ctr"/>
                  <a:endParaRPr/>
                </a:p>
              </p:txBody>
            </p:sp>
          </p:grpSp>
        </p:grpSp>
        <p:grpSp>
          <p:nvGrpSpPr>
            <p:cNvPr id="12" name="Group 166"/>
            <p:cNvGrpSpPr/>
            <p:nvPr/>
          </p:nvGrpSpPr>
          <p:grpSpPr>
            <a:xfrm>
              <a:off x="4207322" y="2168860"/>
              <a:ext cx="2132427" cy="2132402"/>
              <a:chOff x="3087031" y="1466082"/>
              <a:chExt cx="1686514" cy="1686494"/>
            </a:xfrm>
          </p:grpSpPr>
          <p:sp>
            <p:nvSpPr>
              <p:cNvPr id="14" name="Freeform: Shape 4"/>
              <p:cNvSpPr/>
              <p:nvPr/>
            </p:nvSpPr>
            <p:spPr>
              <a:xfrm>
                <a:off x="3166182" y="1563148"/>
                <a:ext cx="1492361" cy="14923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F1F1"/>
              </a:solidFill>
              <a:ln w="12700" cap="flat">
                <a:noFill/>
                <a:miter lim="400000"/>
              </a:ln>
              <a:effectLst/>
            </p:spPr>
            <p:txBody>
              <a:bodyPr anchor="ctr"/>
              <a:lstStyle/>
              <a:p>
                <a:pPr algn="ctr"/>
                <a:endParaRPr/>
              </a:p>
            </p:txBody>
          </p:sp>
          <p:grpSp>
            <p:nvGrpSpPr>
              <p:cNvPr id="15" name="Group 101"/>
              <p:cNvGrpSpPr/>
              <p:nvPr/>
            </p:nvGrpSpPr>
            <p:grpSpPr>
              <a:xfrm>
                <a:off x="3087031" y="1466082"/>
                <a:ext cx="1686514" cy="1686494"/>
                <a:chOff x="3087031" y="1466082"/>
                <a:chExt cx="1686514" cy="1686494"/>
              </a:xfrm>
            </p:grpSpPr>
            <p:sp>
              <p:nvSpPr>
                <p:cNvPr id="48" name="Freeform: Shape 42"/>
                <p:cNvSpPr/>
                <p:nvPr/>
              </p:nvSpPr>
              <p:spPr>
                <a:xfrm>
                  <a:off x="3457539" y="1565325"/>
                  <a:ext cx="382651" cy="534819"/>
                </a:xfrm>
                <a:custGeom>
                  <a:avLst/>
                  <a:gdLst/>
                  <a:ahLst/>
                  <a:cxnLst>
                    <a:cxn ang="0">
                      <a:pos x="wd2" y="hd2"/>
                    </a:cxn>
                    <a:cxn ang="5400000">
                      <a:pos x="wd2" y="hd2"/>
                    </a:cxn>
                    <a:cxn ang="10800000">
                      <a:pos x="wd2" y="hd2"/>
                    </a:cxn>
                    <a:cxn ang="16200000">
                      <a:pos x="wd2" y="hd2"/>
                    </a:cxn>
                  </a:cxnLst>
                  <a:rect l="0" t="0" r="r" b="b"/>
                  <a:pathLst>
                    <a:path w="17571" h="21600" extrusionOk="0">
                      <a:moveTo>
                        <a:pt x="16465" y="21600"/>
                      </a:moveTo>
                      <a:cubicBezTo>
                        <a:pt x="16465" y="21600"/>
                        <a:pt x="19586" y="13154"/>
                        <a:pt x="15342" y="7191"/>
                      </a:cubicBezTo>
                      <a:cubicBezTo>
                        <a:pt x="11102" y="1226"/>
                        <a:pt x="1106" y="0"/>
                        <a:pt x="1106" y="0"/>
                      </a:cubicBezTo>
                      <a:cubicBezTo>
                        <a:pt x="1106" y="0"/>
                        <a:pt x="-2014" y="8445"/>
                        <a:pt x="2226" y="14408"/>
                      </a:cubicBezTo>
                      <a:cubicBezTo>
                        <a:pt x="6468" y="20372"/>
                        <a:pt x="16465" y="21600"/>
                        <a:pt x="16465" y="21600"/>
                      </a:cubicBezTo>
                      <a:close/>
                    </a:path>
                  </a:pathLst>
                </a:custGeom>
                <a:solidFill>
                  <a:schemeClr val="accent1"/>
                </a:solidFill>
                <a:ln w="12700" cap="flat">
                  <a:noFill/>
                  <a:miter lim="400000"/>
                </a:ln>
                <a:effectLst/>
              </p:spPr>
              <p:txBody>
                <a:bodyPr anchor="ctr"/>
                <a:lstStyle/>
                <a:p>
                  <a:pPr algn="ctr"/>
                  <a:endParaRPr/>
                </a:p>
              </p:txBody>
            </p:sp>
            <p:sp>
              <p:nvSpPr>
                <p:cNvPr id="49" name="Freeform: Shape 43"/>
                <p:cNvSpPr/>
                <p:nvPr/>
              </p:nvSpPr>
              <p:spPr>
                <a:xfrm>
                  <a:off x="3894210" y="1466082"/>
                  <a:ext cx="342819" cy="614657"/>
                </a:xfrm>
                <a:custGeom>
                  <a:avLst/>
                  <a:gdLst/>
                  <a:ahLst/>
                  <a:cxnLst>
                    <a:cxn ang="0">
                      <a:pos x="wd2" y="hd2"/>
                    </a:cxn>
                    <a:cxn ang="5400000">
                      <a:pos x="wd2" y="hd2"/>
                    </a:cxn>
                    <a:cxn ang="10800000">
                      <a:pos x="wd2" y="hd2"/>
                    </a:cxn>
                    <a:cxn ang="16200000">
                      <a:pos x="wd2" y="hd2"/>
                    </a:cxn>
                  </a:cxnLst>
                  <a:rect l="0" t="0" r="r" b="b"/>
                  <a:pathLst>
                    <a:path w="18212" h="21600" extrusionOk="0">
                      <a:moveTo>
                        <a:pt x="17828" y="12127"/>
                      </a:moveTo>
                      <a:cubicBezTo>
                        <a:pt x="19907" y="6163"/>
                        <a:pt x="12869" y="0"/>
                        <a:pt x="12869" y="0"/>
                      </a:cubicBezTo>
                      <a:cubicBezTo>
                        <a:pt x="12869" y="0"/>
                        <a:pt x="2462" y="3505"/>
                        <a:pt x="384" y="9470"/>
                      </a:cubicBezTo>
                      <a:cubicBezTo>
                        <a:pt x="-1693" y="15435"/>
                        <a:pt x="5342" y="21600"/>
                        <a:pt x="5342" y="21600"/>
                      </a:cubicBezTo>
                      <a:cubicBezTo>
                        <a:pt x="5342" y="21600"/>
                        <a:pt x="15751" y="18093"/>
                        <a:pt x="17828" y="12127"/>
                      </a:cubicBezTo>
                      <a:close/>
                    </a:path>
                  </a:pathLst>
                </a:custGeom>
                <a:solidFill>
                  <a:schemeClr val="accent1"/>
                </a:solidFill>
                <a:ln w="12700" cap="flat">
                  <a:noFill/>
                  <a:miter lim="400000"/>
                </a:ln>
                <a:effectLst/>
              </p:spPr>
              <p:txBody>
                <a:bodyPr anchor="ctr"/>
                <a:lstStyle/>
                <a:p>
                  <a:pPr algn="ctr"/>
                  <a:endParaRPr/>
                </a:p>
              </p:txBody>
            </p:sp>
            <p:sp>
              <p:nvSpPr>
                <p:cNvPr id="50" name="Freeform: Shape 44"/>
                <p:cNvSpPr/>
                <p:nvPr/>
              </p:nvSpPr>
              <p:spPr>
                <a:xfrm>
                  <a:off x="4139010" y="1836590"/>
                  <a:ext cx="534797" cy="382627"/>
                </a:xfrm>
                <a:custGeom>
                  <a:avLst/>
                  <a:gdLst/>
                  <a:ahLst/>
                  <a:cxnLst>
                    <a:cxn ang="0">
                      <a:pos x="wd2" y="hd2"/>
                    </a:cxn>
                    <a:cxn ang="5400000">
                      <a:pos x="wd2" y="hd2"/>
                    </a:cxn>
                    <a:cxn ang="10800000">
                      <a:pos x="wd2" y="hd2"/>
                    </a:cxn>
                    <a:cxn ang="16200000">
                      <a:pos x="wd2" y="hd2"/>
                    </a:cxn>
                  </a:cxnLst>
                  <a:rect l="0" t="0" r="r" b="b"/>
                  <a:pathLst>
                    <a:path w="21600" h="17571" extrusionOk="0">
                      <a:moveTo>
                        <a:pt x="14410" y="15343"/>
                      </a:moveTo>
                      <a:cubicBezTo>
                        <a:pt x="20374" y="11104"/>
                        <a:pt x="21600" y="1107"/>
                        <a:pt x="21600" y="1107"/>
                      </a:cubicBezTo>
                      <a:cubicBezTo>
                        <a:pt x="21600" y="1107"/>
                        <a:pt x="13157" y="-2014"/>
                        <a:pt x="7193" y="2226"/>
                      </a:cubicBezTo>
                      <a:cubicBezTo>
                        <a:pt x="1229" y="6468"/>
                        <a:pt x="0" y="16465"/>
                        <a:pt x="0" y="16465"/>
                      </a:cubicBezTo>
                      <a:cubicBezTo>
                        <a:pt x="0" y="16465"/>
                        <a:pt x="8446" y="19586"/>
                        <a:pt x="14410" y="15343"/>
                      </a:cubicBezTo>
                      <a:close/>
                    </a:path>
                  </a:pathLst>
                </a:custGeom>
                <a:solidFill>
                  <a:schemeClr val="accent1"/>
                </a:solidFill>
                <a:ln w="12700" cap="flat">
                  <a:noFill/>
                  <a:miter lim="400000"/>
                </a:ln>
                <a:effectLst/>
              </p:spPr>
              <p:txBody>
                <a:bodyPr anchor="ctr"/>
                <a:lstStyle/>
                <a:p>
                  <a:pPr algn="ctr"/>
                  <a:endParaRPr/>
                </a:p>
              </p:txBody>
            </p:sp>
            <p:sp>
              <p:nvSpPr>
                <p:cNvPr id="51" name="Freeform: Shape 45"/>
                <p:cNvSpPr/>
                <p:nvPr/>
              </p:nvSpPr>
              <p:spPr>
                <a:xfrm>
                  <a:off x="4158859" y="2279878"/>
                  <a:ext cx="614686" cy="342761"/>
                </a:xfrm>
                <a:custGeom>
                  <a:avLst/>
                  <a:gdLst/>
                  <a:ahLst/>
                  <a:cxnLst>
                    <a:cxn ang="0">
                      <a:pos x="wd2" y="hd2"/>
                    </a:cxn>
                    <a:cxn ang="5400000">
                      <a:pos x="wd2" y="hd2"/>
                    </a:cxn>
                    <a:cxn ang="10800000">
                      <a:pos x="wd2" y="hd2"/>
                    </a:cxn>
                    <a:cxn ang="16200000">
                      <a:pos x="wd2" y="hd2"/>
                    </a:cxn>
                  </a:cxnLst>
                  <a:rect l="0" t="0" r="r" b="b"/>
                  <a:pathLst>
                    <a:path w="21600" h="18208" extrusionOk="0">
                      <a:moveTo>
                        <a:pt x="0" y="5341"/>
                      </a:moveTo>
                      <a:cubicBezTo>
                        <a:pt x="0" y="5341"/>
                        <a:pt x="3507" y="15748"/>
                        <a:pt x="9473" y="17823"/>
                      </a:cubicBezTo>
                      <a:cubicBezTo>
                        <a:pt x="15437" y="19904"/>
                        <a:pt x="21600" y="12869"/>
                        <a:pt x="21600" y="12869"/>
                      </a:cubicBezTo>
                      <a:cubicBezTo>
                        <a:pt x="21600" y="12869"/>
                        <a:pt x="18093" y="2460"/>
                        <a:pt x="12130" y="384"/>
                      </a:cubicBezTo>
                      <a:cubicBezTo>
                        <a:pt x="6166" y="-1696"/>
                        <a:pt x="0" y="5341"/>
                        <a:pt x="0" y="5341"/>
                      </a:cubicBezTo>
                      <a:close/>
                    </a:path>
                  </a:pathLst>
                </a:custGeom>
                <a:solidFill>
                  <a:schemeClr val="accent1"/>
                </a:solidFill>
                <a:ln w="12700" cap="flat">
                  <a:noFill/>
                  <a:miter lim="400000"/>
                </a:ln>
                <a:effectLst/>
              </p:spPr>
              <p:txBody>
                <a:bodyPr anchor="ctr"/>
                <a:lstStyle/>
                <a:p>
                  <a:pPr algn="ctr"/>
                  <a:endParaRPr/>
                </a:p>
              </p:txBody>
            </p:sp>
            <p:sp>
              <p:nvSpPr>
                <p:cNvPr id="52" name="Freeform: Shape 46"/>
                <p:cNvSpPr/>
                <p:nvPr/>
              </p:nvSpPr>
              <p:spPr>
                <a:xfrm>
                  <a:off x="4019918" y="2524678"/>
                  <a:ext cx="382364" cy="534797"/>
                </a:xfrm>
                <a:custGeom>
                  <a:avLst/>
                  <a:gdLst/>
                  <a:ahLst/>
                  <a:cxnLst>
                    <a:cxn ang="0">
                      <a:pos x="wd2" y="hd2"/>
                    </a:cxn>
                    <a:cxn ang="5400000">
                      <a:pos x="wd2" y="hd2"/>
                    </a:cxn>
                    <a:cxn ang="10800000">
                      <a:pos x="wd2" y="hd2"/>
                    </a:cxn>
                    <a:cxn ang="16200000">
                      <a:pos x="wd2" y="hd2"/>
                    </a:cxn>
                  </a:cxnLst>
                  <a:rect l="0" t="0" r="r" b="b"/>
                  <a:pathLst>
                    <a:path w="18088" h="21600" extrusionOk="0">
                      <a:moveTo>
                        <a:pt x="13856" y="5118"/>
                      </a:moveTo>
                      <a:cubicBezTo>
                        <a:pt x="8952" y="934"/>
                        <a:pt x="1139" y="0"/>
                        <a:pt x="1139" y="0"/>
                      </a:cubicBezTo>
                      <a:cubicBezTo>
                        <a:pt x="1139" y="0"/>
                        <a:pt x="-2075" y="8445"/>
                        <a:pt x="2295" y="14410"/>
                      </a:cubicBezTo>
                      <a:cubicBezTo>
                        <a:pt x="6663" y="20374"/>
                        <a:pt x="16962" y="21600"/>
                        <a:pt x="16962" y="21600"/>
                      </a:cubicBezTo>
                      <a:cubicBezTo>
                        <a:pt x="16962" y="21600"/>
                        <a:pt x="19525" y="14823"/>
                        <a:pt x="16919" y="9122"/>
                      </a:cubicBezTo>
                      <a:cubicBezTo>
                        <a:pt x="16616" y="8462"/>
                        <a:pt x="16261" y="7812"/>
                        <a:pt x="15808" y="7192"/>
                      </a:cubicBezTo>
                      <a:cubicBezTo>
                        <a:pt x="15244" y="6424"/>
                        <a:pt x="14580" y="5737"/>
                        <a:pt x="13856" y="5118"/>
                      </a:cubicBezTo>
                      <a:close/>
                    </a:path>
                  </a:pathLst>
                </a:custGeom>
                <a:solidFill>
                  <a:schemeClr val="accent1"/>
                </a:solidFill>
                <a:ln w="12700" cap="flat">
                  <a:noFill/>
                  <a:miter lim="400000"/>
                </a:ln>
                <a:effectLst/>
              </p:spPr>
              <p:txBody>
                <a:bodyPr anchor="ctr"/>
                <a:lstStyle/>
                <a:p>
                  <a:pPr algn="ctr"/>
                  <a:endParaRPr/>
                </a:p>
              </p:txBody>
            </p:sp>
            <p:sp>
              <p:nvSpPr>
                <p:cNvPr id="53" name="Freeform: Shape 47"/>
                <p:cNvSpPr/>
                <p:nvPr/>
              </p:nvSpPr>
              <p:spPr>
                <a:xfrm>
                  <a:off x="3616329" y="2537910"/>
                  <a:ext cx="342765" cy="614666"/>
                </a:xfrm>
                <a:custGeom>
                  <a:avLst/>
                  <a:gdLst/>
                  <a:ahLst/>
                  <a:cxnLst>
                    <a:cxn ang="0">
                      <a:pos x="wd2" y="hd2"/>
                    </a:cxn>
                    <a:cxn ang="5400000">
                      <a:pos x="wd2" y="hd2"/>
                    </a:cxn>
                    <a:cxn ang="10800000">
                      <a:pos x="wd2" y="hd2"/>
                    </a:cxn>
                    <a:cxn ang="16200000">
                      <a:pos x="wd2" y="hd2"/>
                    </a:cxn>
                  </a:cxnLst>
                  <a:rect l="0" t="0" r="r" b="b"/>
                  <a:pathLst>
                    <a:path w="18209" h="21600" extrusionOk="0">
                      <a:moveTo>
                        <a:pt x="385" y="9473"/>
                      </a:moveTo>
                      <a:cubicBezTo>
                        <a:pt x="-1696" y="15435"/>
                        <a:pt x="5342" y="21600"/>
                        <a:pt x="5342" y="21600"/>
                      </a:cubicBezTo>
                      <a:cubicBezTo>
                        <a:pt x="5342" y="21600"/>
                        <a:pt x="15751" y="18094"/>
                        <a:pt x="17825" y="12131"/>
                      </a:cubicBezTo>
                      <a:cubicBezTo>
                        <a:pt x="19904" y="6164"/>
                        <a:pt x="12867" y="0"/>
                        <a:pt x="12867" y="0"/>
                      </a:cubicBezTo>
                      <a:cubicBezTo>
                        <a:pt x="12867" y="0"/>
                        <a:pt x="2460" y="3508"/>
                        <a:pt x="385" y="9473"/>
                      </a:cubicBezTo>
                      <a:close/>
                    </a:path>
                  </a:pathLst>
                </a:custGeom>
                <a:solidFill>
                  <a:schemeClr val="accent1"/>
                </a:solidFill>
                <a:ln w="12700" cap="flat">
                  <a:noFill/>
                  <a:miter lim="400000"/>
                </a:ln>
                <a:effectLst/>
              </p:spPr>
              <p:txBody>
                <a:bodyPr anchor="ctr"/>
                <a:lstStyle/>
                <a:p>
                  <a:pPr algn="ctr"/>
                  <a:endParaRPr/>
                </a:p>
              </p:txBody>
            </p:sp>
            <p:sp>
              <p:nvSpPr>
                <p:cNvPr id="54" name="Freeform: Shape 48"/>
                <p:cNvSpPr/>
                <p:nvPr/>
              </p:nvSpPr>
              <p:spPr>
                <a:xfrm>
                  <a:off x="3186274" y="2398969"/>
                  <a:ext cx="534809" cy="382669"/>
                </a:xfrm>
                <a:custGeom>
                  <a:avLst/>
                  <a:gdLst/>
                  <a:ahLst/>
                  <a:cxnLst>
                    <a:cxn ang="0">
                      <a:pos x="wd2" y="hd2"/>
                    </a:cxn>
                    <a:cxn ang="5400000">
                      <a:pos x="wd2" y="hd2"/>
                    </a:cxn>
                    <a:cxn ang="10800000">
                      <a:pos x="wd2" y="hd2"/>
                    </a:cxn>
                    <a:cxn ang="16200000">
                      <a:pos x="wd2" y="hd2"/>
                    </a:cxn>
                  </a:cxnLst>
                  <a:rect l="0" t="0" r="r" b="b"/>
                  <a:pathLst>
                    <a:path w="21600" h="17569" extrusionOk="0">
                      <a:moveTo>
                        <a:pt x="7192" y="2229"/>
                      </a:moveTo>
                      <a:cubicBezTo>
                        <a:pt x="1226" y="6466"/>
                        <a:pt x="0" y="16462"/>
                        <a:pt x="0" y="16462"/>
                      </a:cubicBezTo>
                      <a:cubicBezTo>
                        <a:pt x="0" y="16462"/>
                        <a:pt x="8443" y="19585"/>
                        <a:pt x="14407" y="15344"/>
                      </a:cubicBezTo>
                      <a:cubicBezTo>
                        <a:pt x="20373" y="11102"/>
                        <a:pt x="21600" y="1106"/>
                        <a:pt x="21600" y="1106"/>
                      </a:cubicBezTo>
                      <a:cubicBezTo>
                        <a:pt x="21600" y="1106"/>
                        <a:pt x="13154" y="-2015"/>
                        <a:pt x="7192" y="2229"/>
                      </a:cubicBezTo>
                      <a:close/>
                    </a:path>
                  </a:pathLst>
                </a:custGeom>
                <a:solidFill>
                  <a:schemeClr val="accent1"/>
                </a:solidFill>
                <a:ln w="12700" cap="flat">
                  <a:noFill/>
                  <a:miter lim="400000"/>
                </a:ln>
                <a:effectLst/>
              </p:spPr>
              <p:txBody>
                <a:bodyPr anchor="ctr"/>
                <a:lstStyle/>
                <a:p>
                  <a:pPr algn="ctr"/>
                  <a:endParaRPr/>
                </a:p>
              </p:txBody>
            </p:sp>
            <p:sp>
              <p:nvSpPr>
                <p:cNvPr id="55" name="Freeform: Shape 49"/>
                <p:cNvSpPr/>
                <p:nvPr/>
              </p:nvSpPr>
              <p:spPr>
                <a:xfrm>
                  <a:off x="3087031" y="2001996"/>
                  <a:ext cx="614665" cy="342783"/>
                </a:xfrm>
                <a:custGeom>
                  <a:avLst/>
                  <a:gdLst/>
                  <a:ahLst/>
                  <a:cxnLst>
                    <a:cxn ang="0">
                      <a:pos x="wd2" y="hd2"/>
                    </a:cxn>
                    <a:cxn ang="5400000">
                      <a:pos x="wd2" y="hd2"/>
                    </a:cxn>
                    <a:cxn ang="10800000">
                      <a:pos x="wd2" y="hd2"/>
                    </a:cxn>
                    <a:cxn ang="16200000">
                      <a:pos x="wd2" y="hd2"/>
                    </a:cxn>
                  </a:cxnLst>
                  <a:rect l="0" t="0" r="r" b="b"/>
                  <a:pathLst>
                    <a:path w="21600" h="18211" extrusionOk="0">
                      <a:moveTo>
                        <a:pt x="9470" y="17827"/>
                      </a:moveTo>
                      <a:cubicBezTo>
                        <a:pt x="15435" y="19905"/>
                        <a:pt x="21600" y="12870"/>
                        <a:pt x="21600" y="12870"/>
                      </a:cubicBezTo>
                      <a:cubicBezTo>
                        <a:pt x="21600" y="12870"/>
                        <a:pt x="18093" y="2461"/>
                        <a:pt x="12128" y="385"/>
                      </a:cubicBezTo>
                      <a:cubicBezTo>
                        <a:pt x="6164" y="-1695"/>
                        <a:pt x="0" y="5342"/>
                        <a:pt x="0" y="5342"/>
                      </a:cubicBezTo>
                      <a:cubicBezTo>
                        <a:pt x="0" y="5342"/>
                        <a:pt x="3506" y="15749"/>
                        <a:pt x="9470" y="17827"/>
                      </a:cubicBezTo>
                      <a:close/>
                    </a:path>
                  </a:pathLst>
                </a:custGeom>
                <a:solidFill>
                  <a:schemeClr val="accent1"/>
                </a:solidFill>
                <a:ln w="12700" cap="flat">
                  <a:noFill/>
                  <a:miter lim="400000"/>
                </a:ln>
                <a:effectLst/>
              </p:spPr>
              <p:txBody>
                <a:bodyPr anchor="ctr"/>
                <a:lstStyle/>
                <a:p>
                  <a:pPr algn="ctr"/>
                  <a:endParaRPr/>
                </a:p>
              </p:txBody>
            </p:sp>
            <p:sp>
              <p:nvSpPr>
                <p:cNvPr id="56" name="Freeform: Shape 50"/>
                <p:cNvSpPr/>
                <p:nvPr/>
              </p:nvSpPr>
              <p:spPr>
                <a:xfrm>
                  <a:off x="3808199" y="2114472"/>
                  <a:ext cx="98922" cy="138211"/>
                </a:xfrm>
                <a:custGeom>
                  <a:avLst/>
                  <a:gdLst/>
                  <a:ahLst/>
                  <a:cxnLst>
                    <a:cxn ang="0">
                      <a:pos x="wd2" y="hd2"/>
                    </a:cxn>
                    <a:cxn ang="5400000">
                      <a:pos x="wd2" y="hd2"/>
                    </a:cxn>
                    <a:cxn ang="10800000">
                      <a:pos x="wd2" y="hd2"/>
                    </a:cxn>
                    <a:cxn ang="16200000">
                      <a:pos x="wd2" y="hd2"/>
                    </a:cxn>
                  </a:cxnLst>
                  <a:rect l="0" t="0" r="r" b="b"/>
                  <a:pathLst>
                    <a:path w="17570" h="21600" extrusionOk="0">
                      <a:moveTo>
                        <a:pt x="2229" y="14409"/>
                      </a:moveTo>
                      <a:cubicBezTo>
                        <a:pt x="6464" y="20374"/>
                        <a:pt x="16465" y="21600"/>
                        <a:pt x="16465" y="21600"/>
                      </a:cubicBezTo>
                      <a:cubicBezTo>
                        <a:pt x="16465" y="21600"/>
                        <a:pt x="19585" y="13156"/>
                        <a:pt x="15342" y="7192"/>
                      </a:cubicBezTo>
                      <a:cubicBezTo>
                        <a:pt x="11107" y="1234"/>
                        <a:pt x="1105" y="0"/>
                        <a:pt x="1105" y="0"/>
                      </a:cubicBezTo>
                      <a:cubicBezTo>
                        <a:pt x="1105" y="0"/>
                        <a:pt x="-2015" y="8448"/>
                        <a:pt x="2229" y="14409"/>
                      </a:cubicBezTo>
                      <a:close/>
                    </a:path>
                  </a:pathLst>
                </a:custGeom>
                <a:solidFill>
                  <a:schemeClr val="accent1"/>
                </a:solidFill>
                <a:ln w="12700" cap="flat">
                  <a:noFill/>
                  <a:miter lim="400000"/>
                </a:ln>
                <a:effectLst/>
              </p:spPr>
              <p:txBody>
                <a:bodyPr anchor="ctr"/>
                <a:lstStyle/>
                <a:p>
                  <a:pPr algn="ctr"/>
                  <a:endParaRPr/>
                </a:p>
              </p:txBody>
            </p:sp>
            <p:sp>
              <p:nvSpPr>
                <p:cNvPr id="57" name="Freeform: Shape 51"/>
                <p:cNvSpPr/>
                <p:nvPr/>
              </p:nvSpPr>
              <p:spPr>
                <a:xfrm>
                  <a:off x="3920675" y="2094623"/>
                  <a:ext cx="88572" cy="158806"/>
                </a:xfrm>
                <a:custGeom>
                  <a:avLst/>
                  <a:gdLst/>
                  <a:ahLst/>
                  <a:cxnLst>
                    <a:cxn ang="0">
                      <a:pos x="wd2" y="hd2"/>
                    </a:cxn>
                    <a:cxn ang="5400000">
                      <a:pos x="wd2" y="hd2"/>
                    </a:cxn>
                    <a:cxn ang="10800000">
                      <a:pos x="wd2" y="hd2"/>
                    </a:cxn>
                    <a:cxn ang="16200000">
                      <a:pos x="wd2" y="hd2"/>
                    </a:cxn>
                  </a:cxnLst>
                  <a:rect l="0" t="0" r="r" b="b"/>
                  <a:pathLst>
                    <a:path w="18215" h="21600" extrusionOk="0">
                      <a:moveTo>
                        <a:pt x="17834" y="12126"/>
                      </a:moveTo>
                      <a:cubicBezTo>
                        <a:pt x="19904" y="6165"/>
                        <a:pt x="12875" y="0"/>
                        <a:pt x="12875" y="0"/>
                      </a:cubicBezTo>
                      <a:cubicBezTo>
                        <a:pt x="12875" y="0"/>
                        <a:pt x="2469" y="3506"/>
                        <a:pt x="384" y="9471"/>
                      </a:cubicBezTo>
                      <a:cubicBezTo>
                        <a:pt x="-1696" y="15437"/>
                        <a:pt x="5348" y="21600"/>
                        <a:pt x="5348" y="21600"/>
                      </a:cubicBezTo>
                      <a:cubicBezTo>
                        <a:pt x="5348" y="21600"/>
                        <a:pt x="15752" y="18094"/>
                        <a:pt x="17834" y="12126"/>
                      </a:cubicBezTo>
                      <a:close/>
                    </a:path>
                  </a:pathLst>
                </a:custGeom>
                <a:solidFill>
                  <a:schemeClr val="accent1"/>
                </a:solidFill>
                <a:ln w="12700" cap="flat">
                  <a:noFill/>
                  <a:miter lim="400000"/>
                </a:ln>
                <a:effectLst/>
              </p:spPr>
              <p:txBody>
                <a:bodyPr anchor="ctr"/>
                <a:lstStyle/>
                <a:p>
                  <a:pPr algn="ctr"/>
                  <a:endParaRPr/>
                </a:p>
              </p:txBody>
            </p:sp>
            <p:sp>
              <p:nvSpPr>
                <p:cNvPr id="58" name="Freeform: Shape 52"/>
                <p:cNvSpPr/>
                <p:nvPr/>
              </p:nvSpPr>
              <p:spPr>
                <a:xfrm>
                  <a:off x="3986837" y="2187250"/>
                  <a:ext cx="138188" cy="98894"/>
                </a:xfrm>
                <a:custGeom>
                  <a:avLst/>
                  <a:gdLst/>
                  <a:ahLst/>
                  <a:cxnLst>
                    <a:cxn ang="0">
                      <a:pos x="wd2" y="hd2"/>
                    </a:cxn>
                    <a:cxn ang="5400000">
                      <a:pos x="wd2" y="hd2"/>
                    </a:cxn>
                    <a:cxn ang="10800000">
                      <a:pos x="wd2" y="hd2"/>
                    </a:cxn>
                    <a:cxn ang="16200000">
                      <a:pos x="wd2" y="hd2"/>
                    </a:cxn>
                  </a:cxnLst>
                  <a:rect l="0" t="0" r="r" b="b"/>
                  <a:pathLst>
                    <a:path w="21600" h="17570" extrusionOk="0">
                      <a:moveTo>
                        <a:pt x="14408" y="15343"/>
                      </a:moveTo>
                      <a:cubicBezTo>
                        <a:pt x="20375" y="11102"/>
                        <a:pt x="21600" y="1109"/>
                        <a:pt x="21600" y="1109"/>
                      </a:cubicBezTo>
                      <a:cubicBezTo>
                        <a:pt x="21600" y="1109"/>
                        <a:pt x="13160" y="-2016"/>
                        <a:pt x="7191" y="2225"/>
                      </a:cubicBezTo>
                      <a:cubicBezTo>
                        <a:pt x="1233" y="6468"/>
                        <a:pt x="0" y="16463"/>
                        <a:pt x="0" y="16463"/>
                      </a:cubicBezTo>
                      <a:cubicBezTo>
                        <a:pt x="0" y="16463"/>
                        <a:pt x="8448" y="19584"/>
                        <a:pt x="14408" y="15343"/>
                      </a:cubicBezTo>
                      <a:close/>
                    </a:path>
                  </a:pathLst>
                </a:custGeom>
                <a:solidFill>
                  <a:schemeClr val="accent1"/>
                </a:solidFill>
                <a:ln w="12700" cap="flat">
                  <a:noFill/>
                  <a:miter lim="400000"/>
                </a:ln>
                <a:effectLst/>
              </p:spPr>
              <p:txBody>
                <a:bodyPr anchor="ctr"/>
                <a:lstStyle/>
                <a:p>
                  <a:pPr algn="ctr"/>
                  <a:endParaRPr/>
                </a:p>
              </p:txBody>
            </p:sp>
            <p:sp>
              <p:nvSpPr>
                <p:cNvPr id="59" name="Freeform: Shape 53"/>
                <p:cNvSpPr/>
                <p:nvPr/>
              </p:nvSpPr>
              <p:spPr>
                <a:xfrm>
                  <a:off x="3986837" y="2299726"/>
                  <a:ext cx="158877" cy="88559"/>
                </a:xfrm>
                <a:custGeom>
                  <a:avLst/>
                  <a:gdLst/>
                  <a:ahLst/>
                  <a:cxnLst>
                    <a:cxn ang="0">
                      <a:pos x="wd2" y="hd2"/>
                    </a:cxn>
                    <a:cxn ang="5400000">
                      <a:pos x="wd2" y="hd2"/>
                    </a:cxn>
                    <a:cxn ang="10800000">
                      <a:pos x="wd2" y="hd2"/>
                    </a:cxn>
                    <a:cxn ang="16200000">
                      <a:pos x="wd2" y="hd2"/>
                    </a:cxn>
                  </a:cxnLst>
                  <a:rect l="0" t="0" r="r" b="b"/>
                  <a:pathLst>
                    <a:path w="21600" h="18213" extrusionOk="0">
                      <a:moveTo>
                        <a:pt x="9472" y="17828"/>
                      </a:moveTo>
                      <a:cubicBezTo>
                        <a:pt x="15435" y="19910"/>
                        <a:pt x="21600" y="12871"/>
                        <a:pt x="21600" y="12871"/>
                      </a:cubicBezTo>
                      <a:cubicBezTo>
                        <a:pt x="21600" y="12871"/>
                        <a:pt x="18089" y="2466"/>
                        <a:pt x="12128" y="382"/>
                      </a:cubicBezTo>
                      <a:cubicBezTo>
                        <a:pt x="6165" y="-1690"/>
                        <a:pt x="0" y="5343"/>
                        <a:pt x="0" y="5343"/>
                      </a:cubicBezTo>
                      <a:cubicBezTo>
                        <a:pt x="0" y="5343"/>
                        <a:pt x="3509" y="15756"/>
                        <a:pt x="9472" y="17828"/>
                      </a:cubicBezTo>
                      <a:close/>
                    </a:path>
                  </a:pathLst>
                </a:custGeom>
                <a:solidFill>
                  <a:schemeClr val="accent1"/>
                </a:solidFill>
                <a:ln w="12700" cap="flat">
                  <a:noFill/>
                  <a:miter lim="400000"/>
                </a:ln>
                <a:effectLst/>
              </p:spPr>
              <p:txBody>
                <a:bodyPr anchor="ctr"/>
                <a:lstStyle/>
                <a:p>
                  <a:pPr algn="ctr"/>
                  <a:endParaRPr/>
                </a:p>
              </p:txBody>
            </p:sp>
            <p:sp>
              <p:nvSpPr>
                <p:cNvPr id="60" name="Freeform: Shape 54"/>
                <p:cNvSpPr/>
                <p:nvPr/>
              </p:nvSpPr>
              <p:spPr>
                <a:xfrm>
                  <a:off x="3953756" y="2365888"/>
                  <a:ext cx="98858" cy="138211"/>
                </a:xfrm>
                <a:custGeom>
                  <a:avLst/>
                  <a:gdLst/>
                  <a:ahLst/>
                  <a:cxnLst>
                    <a:cxn ang="0">
                      <a:pos x="wd2" y="hd2"/>
                    </a:cxn>
                    <a:cxn ang="5400000">
                      <a:pos x="wd2" y="hd2"/>
                    </a:cxn>
                    <a:cxn ang="10800000">
                      <a:pos x="wd2" y="hd2"/>
                    </a:cxn>
                    <a:cxn ang="16200000">
                      <a:pos x="wd2" y="hd2"/>
                    </a:cxn>
                  </a:cxnLst>
                  <a:rect l="0" t="0" r="r" b="b"/>
                  <a:pathLst>
                    <a:path w="17572" h="21600" extrusionOk="0">
                      <a:moveTo>
                        <a:pt x="15352" y="7194"/>
                      </a:moveTo>
                      <a:cubicBezTo>
                        <a:pt x="11105" y="1226"/>
                        <a:pt x="1105" y="0"/>
                        <a:pt x="1105" y="0"/>
                      </a:cubicBezTo>
                      <a:cubicBezTo>
                        <a:pt x="1105" y="0"/>
                        <a:pt x="-2014" y="8444"/>
                        <a:pt x="2229" y="14408"/>
                      </a:cubicBezTo>
                      <a:cubicBezTo>
                        <a:pt x="6471" y="20371"/>
                        <a:pt x="16463" y="21600"/>
                        <a:pt x="16463" y="21600"/>
                      </a:cubicBezTo>
                      <a:cubicBezTo>
                        <a:pt x="16463" y="21600"/>
                        <a:pt x="19586" y="13156"/>
                        <a:pt x="15352" y="7194"/>
                      </a:cubicBezTo>
                      <a:close/>
                    </a:path>
                  </a:pathLst>
                </a:custGeom>
                <a:solidFill>
                  <a:schemeClr val="accent1"/>
                </a:solidFill>
                <a:ln w="12700" cap="flat">
                  <a:noFill/>
                  <a:miter lim="400000"/>
                </a:ln>
                <a:effectLst/>
              </p:spPr>
              <p:txBody>
                <a:bodyPr anchor="ctr"/>
                <a:lstStyle/>
                <a:p>
                  <a:pPr algn="ctr"/>
                  <a:endParaRPr/>
                </a:p>
              </p:txBody>
            </p:sp>
            <p:sp>
              <p:nvSpPr>
                <p:cNvPr id="61" name="Freeform: Shape 55"/>
                <p:cNvSpPr/>
                <p:nvPr/>
              </p:nvSpPr>
              <p:spPr>
                <a:xfrm>
                  <a:off x="3847896" y="2372504"/>
                  <a:ext cx="88586" cy="158816"/>
                </a:xfrm>
                <a:custGeom>
                  <a:avLst/>
                  <a:gdLst/>
                  <a:ahLst/>
                  <a:cxnLst>
                    <a:cxn ang="0">
                      <a:pos x="wd2" y="hd2"/>
                    </a:cxn>
                    <a:cxn ang="5400000">
                      <a:pos x="wd2" y="hd2"/>
                    </a:cxn>
                    <a:cxn ang="10800000">
                      <a:pos x="wd2" y="hd2"/>
                    </a:cxn>
                    <a:cxn ang="16200000">
                      <a:pos x="wd2" y="hd2"/>
                    </a:cxn>
                  </a:cxnLst>
                  <a:rect l="0" t="0" r="r" b="b"/>
                  <a:pathLst>
                    <a:path w="18213" h="21600" extrusionOk="0">
                      <a:moveTo>
                        <a:pt x="17829" y="12133"/>
                      </a:moveTo>
                      <a:cubicBezTo>
                        <a:pt x="19905" y="6167"/>
                        <a:pt x="12871" y="0"/>
                        <a:pt x="12871" y="0"/>
                      </a:cubicBezTo>
                      <a:cubicBezTo>
                        <a:pt x="12871" y="0"/>
                        <a:pt x="2461" y="3505"/>
                        <a:pt x="385" y="9472"/>
                      </a:cubicBezTo>
                      <a:cubicBezTo>
                        <a:pt x="-1695" y="15439"/>
                        <a:pt x="5337" y="21600"/>
                        <a:pt x="5337" y="21600"/>
                      </a:cubicBezTo>
                      <a:cubicBezTo>
                        <a:pt x="5337" y="21600"/>
                        <a:pt x="15750" y="18098"/>
                        <a:pt x="17829" y="12133"/>
                      </a:cubicBezTo>
                      <a:close/>
                    </a:path>
                  </a:pathLst>
                </a:custGeom>
                <a:solidFill>
                  <a:schemeClr val="accent1"/>
                </a:solidFill>
                <a:ln w="12700" cap="flat">
                  <a:noFill/>
                  <a:miter lim="400000"/>
                </a:ln>
                <a:effectLst/>
              </p:spPr>
              <p:txBody>
                <a:bodyPr anchor="ctr"/>
                <a:lstStyle/>
                <a:p>
                  <a:pPr algn="ctr"/>
                  <a:endParaRPr/>
                </a:p>
              </p:txBody>
            </p:sp>
            <p:sp>
              <p:nvSpPr>
                <p:cNvPr id="62" name="Freeform: Shape 56"/>
                <p:cNvSpPr/>
                <p:nvPr/>
              </p:nvSpPr>
              <p:spPr>
                <a:xfrm>
                  <a:off x="3735420" y="2332807"/>
                  <a:ext cx="138179" cy="98896"/>
                </a:xfrm>
                <a:custGeom>
                  <a:avLst/>
                  <a:gdLst/>
                  <a:ahLst/>
                  <a:cxnLst>
                    <a:cxn ang="0">
                      <a:pos x="wd2" y="hd2"/>
                    </a:cxn>
                    <a:cxn ang="5400000">
                      <a:pos x="wd2" y="hd2"/>
                    </a:cxn>
                    <a:cxn ang="10800000">
                      <a:pos x="wd2" y="hd2"/>
                    </a:cxn>
                    <a:cxn ang="16200000">
                      <a:pos x="wd2" y="hd2"/>
                    </a:cxn>
                  </a:cxnLst>
                  <a:rect l="0" t="0" r="r" b="b"/>
                  <a:pathLst>
                    <a:path w="21600" h="17568" extrusionOk="0">
                      <a:moveTo>
                        <a:pt x="14406" y="15344"/>
                      </a:moveTo>
                      <a:cubicBezTo>
                        <a:pt x="20373" y="11098"/>
                        <a:pt x="21600" y="1105"/>
                        <a:pt x="21600" y="1105"/>
                      </a:cubicBezTo>
                      <a:cubicBezTo>
                        <a:pt x="21600" y="1105"/>
                        <a:pt x="13153" y="-2015"/>
                        <a:pt x="7197" y="2230"/>
                      </a:cubicBezTo>
                      <a:cubicBezTo>
                        <a:pt x="1226" y="6465"/>
                        <a:pt x="0" y="16457"/>
                        <a:pt x="0" y="16457"/>
                      </a:cubicBezTo>
                      <a:cubicBezTo>
                        <a:pt x="0" y="16457"/>
                        <a:pt x="8439" y="19585"/>
                        <a:pt x="14406" y="15344"/>
                      </a:cubicBezTo>
                      <a:close/>
                    </a:path>
                  </a:pathLst>
                </a:custGeom>
                <a:solidFill>
                  <a:schemeClr val="accent1"/>
                </a:solidFill>
                <a:ln w="12700" cap="flat">
                  <a:noFill/>
                  <a:miter lim="400000"/>
                </a:ln>
                <a:effectLst/>
              </p:spPr>
              <p:txBody>
                <a:bodyPr anchor="ctr"/>
                <a:lstStyle/>
                <a:p>
                  <a:pPr algn="ctr"/>
                  <a:endParaRPr/>
                </a:p>
              </p:txBody>
            </p:sp>
            <p:sp>
              <p:nvSpPr>
                <p:cNvPr id="63" name="Freeform: Shape 57"/>
                <p:cNvSpPr/>
                <p:nvPr/>
              </p:nvSpPr>
              <p:spPr>
                <a:xfrm>
                  <a:off x="3708955" y="2226948"/>
                  <a:ext cx="158845" cy="88593"/>
                </a:xfrm>
                <a:custGeom>
                  <a:avLst/>
                  <a:gdLst/>
                  <a:ahLst/>
                  <a:cxnLst>
                    <a:cxn ang="0">
                      <a:pos x="wd2" y="hd2"/>
                    </a:cxn>
                    <a:cxn ang="5400000">
                      <a:pos x="wd2" y="hd2"/>
                    </a:cxn>
                    <a:cxn ang="10800000">
                      <a:pos x="wd2" y="hd2"/>
                    </a:cxn>
                    <a:cxn ang="16200000">
                      <a:pos x="wd2" y="hd2"/>
                    </a:cxn>
                  </a:cxnLst>
                  <a:rect l="0" t="0" r="r" b="b"/>
                  <a:pathLst>
                    <a:path w="21600" h="18211" extrusionOk="0">
                      <a:moveTo>
                        <a:pt x="21600" y="12869"/>
                      </a:moveTo>
                      <a:cubicBezTo>
                        <a:pt x="21600" y="12869"/>
                        <a:pt x="18095" y="2468"/>
                        <a:pt x="12130" y="384"/>
                      </a:cubicBezTo>
                      <a:cubicBezTo>
                        <a:pt x="6162" y="-1695"/>
                        <a:pt x="0" y="5346"/>
                        <a:pt x="0" y="5346"/>
                      </a:cubicBezTo>
                      <a:cubicBezTo>
                        <a:pt x="0" y="5346"/>
                        <a:pt x="3506" y="15752"/>
                        <a:pt x="9470" y="17828"/>
                      </a:cubicBezTo>
                      <a:cubicBezTo>
                        <a:pt x="15434" y="19905"/>
                        <a:pt x="21600" y="12869"/>
                        <a:pt x="21600" y="12869"/>
                      </a:cubicBezTo>
                      <a:close/>
                    </a:path>
                  </a:pathLst>
                </a:custGeom>
                <a:solidFill>
                  <a:schemeClr val="accent1"/>
                </a:solidFill>
                <a:ln w="12700" cap="flat">
                  <a:noFill/>
                  <a:miter lim="400000"/>
                </a:ln>
                <a:effectLst/>
              </p:spPr>
              <p:txBody>
                <a:bodyPr anchor="ctr"/>
                <a:lstStyle/>
                <a:p>
                  <a:pPr algn="ctr"/>
                  <a:endParaRPr/>
                </a:p>
              </p:txBody>
            </p:sp>
          </p:grpSp>
          <p:sp>
            <p:nvSpPr>
              <p:cNvPr id="16" name="Freeform: Shape 105"/>
              <p:cNvSpPr/>
              <p:nvPr/>
            </p:nvSpPr>
            <p:spPr bwMode="auto">
              <a:xfrm>
                <a:off x="3338678" y="2071166"/>
                <a:ext cx="129952" cy="189096"/>
              </a:xfrm>
              <a:custGeom>
                <a:avLst/>
                <a:gdLst/>
                <a:ahLst/>
                <a:cxnLst>
                  <a:cxn ang="0">
                    <a:pos x="38" y="109"/>
                  </a:cxn>
                  <a:cxn ang="0">
                    <a:pos x="40" y="107"/>
                  </a:cxn>
                  <a:cxn ang="0">
                    <a:pos x="44" y="107"/>
                  </a:cxn>
                  <a:cxn ang="0">
                    <a:pos x="46" y="109"/>
                  </a:cxn>
                  <a:cxn ang="0">
                    <a:pos x="44" y="111"/>
                  </a:cxn>
                  <a:cxn ang="0">
                    <a:pos x="40" y="111"/>
                  </a:cxn>
                  <a:cxn ang="0">
                    <a:pos x="38" y="109"/>
                  </a:cxn>
                  <a:cxn ang="0">
                    <a:pos x="48" y="12"/>
                  </a:cxn>
                  <a:cxn ang="0">
                    <a:pos x="37" y="12"/>
                  </a:cxn>
                  <a:cxn ang="0">
                    <a:pos x="35" y="14"/>
                  </a:cxn>
                  <a:cxn ang="0">
                    <a:pos x="37" y="15"/>
                  </a:cxn>
                  <a:cxn ang="0">
                    <a:pos x="48" y="15"/>
                  </a:cxn>
                  <a:cxn ang="0">
                    <a:pos x="50" y="14"/>
                  </a:cxn>
                  <a:cxn ang="0">
                    <a:pos x="48" y="12"/>
                  </a:cxn>
                  <a:cxn ang="0">
                    <a:pos x="85" y="12"/>
                  </a:cxn>
                  <a:cxn ang="0">
                    <a:pos x="85" y="111"/>
                  </a:cxn>
                  <a:cxn ang="0">
                    <a:pos x="73" y="123"/>
                  </a:cxn>
                  <a:cxn ang="0">
                    <a:pos x="12" y="123"/>
                  </a:cxn>
                  <a:cxn ang="0">
                    <a:pos x="0" y="111"/>
                  </a:cxn>
                  <a:cxn ang="0">
                    <a:pos x="0" y="12"/>
                  </a:cxn>
                  <a:cxn ang="0">
                    <a:pos x="12" y="0"/>
                  </a:cxn>
                  <a:cxn ang="0">
                    <a:pos x="73" y="0"/>
                  </a:cxn>
                  <a:cxn ang="0">
                    <a:pos x="85" y="12"/>
                  </a:cxn>
                  <a:cxn ang="0">
                    <a:pos x="77" y="104"/>
                  </a:cxn>
                  <a:cxn ang="0">
                    <a:pos x="8" y="104"/>
                  </a:cxn>
                  <a:cxn ang="0">
                    <a:pos x="8" y="111"/>
                  </a:cxn>
                  <a:cxn ang="0">
                    <a:pos x="12" y="115"/>
                  </a:cxn>
                  <a:cxn ang="0">
                    <a:pos x="73" y="115"/>
                  </a:cxn>
                  <a:cxn ang="0">
                    <a:pos x="77" y="111"/>
                  </a:cxn>
                  <a:cxn ang="0">
                    <a:pos x="77" y="104"/>
                  </a:cxn>
                  <a:cxn ang="0">
                    <a:pos x="77" y="23"/>
                  </a:cxn>
                  <a:cxn ang="0">
                    <a:pos x="8" y="23"/>
                  </a:cxn>
                  <a:cxn ang="0">
                    <a:pos x="8" y="100"/>
                  </a:cxn>
                  <a:cxn ang="0">
                    <a:pos x="77" y="100"/>
                  </a:cxn>
                  <a:cxn ang="0">
                    <a:pos x="77" y="23"/>
                  </a:cxn>
                  <a:cxn ang="0">
                    <a:pos x="77" y="12"/>
                  </a:cxn>
                  <a:cxn ang="0">
                    <a:pos x="73" y="8"/>
                  </a:cxn>
                  <a:cxn ang="0">
                    <a:pos x="12" y="8"/>
                  </a:cxn>
                  <a:cxn ang="0">
                    <a:pos x="8" y="12"/>
                  </a:cxn>
                  <a:cxn ang="0">
                    <a:pos x="8" y="19"/>
                  </a:cxn>
                  <a:cxn ang="0">
                    <a:pos x="77" y="19"/>
                  </a:cxn>
                  <a:cxn ang="0">
                    <a:pos x="77" y="12"/>
                  </a:cxn>
                  <a:cxn ang="0">
                    <a:pos x="77" y="12"/>
                  </a:cxn>
                  <a:cxn ang="0">
                    <a:pos x="77" y="12"/>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chemeClr val="bg1"/>
              </a:solidFill>
              <a:ln w="9525">
                <a:noFill/>
                <a:round/>
              </a:ln>
            </p:spPr>
            <p:txBody>
              <a:bodyPr anchor="ctr"/>
              <a:lstStyle/>
              <a:p>
                <a:pPr algn="ctr"/>
                <a:endParaRPr/>
              </a:p>
            </p:txBody>
          </p:sp>
          <p:grpSp>
            <p:nvGrpSpPr>
              <p:cNvPr id="17" name="Group 106"/>
              <p:cNvGrpSpPr/>
              <p:nvPr/>
            </p:nvGrpSpPr>
            <p:grpSpPr>
              <a:xfrm>
                <a:off x="3601424" y="1742596"/>
                <a:ext cx="128289" cy="189105"/>
                <a:chOff x="4914900" y="1211263"/>
                <a:chExt cx="244475" cy="360363"/>
              </a:xfrm>
              <a:solidFill>
                <a:schemeClr val="bg1"/>
              </a:solidFill>
            </p:grpSpPr>
            <p:sp>
              <p:nvSpPr>
                <p:cNvPr id="39" name="Freeform: Shape 107"/>
                <p:cNvSpPr/>
                <p:nvPr/>
              </p:nvSpPr>
              <p:spPr bwMode="auto">
                <a:xfrm>
                  <a:off x="5013325" y="1314451"/>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nchor="ctr"/>
                <a:lstStyle/>
                <a:p>
                  <a:pPr algn="ctr"/>
                  <a:endParaRPr/>
                </a:p>
              </p:txBody>
            </p:sp>
            <p:sp>
              <p:nvSpPr>
                <p:cNvPr id="40" name="Freeform: Shape 108"/>
                <p:cNvSpPr/>
                <p:nvPr/>
              </p:nvSpPr>
              <p:spPr bwMode="auto">
                <a:xfrm>
                  <a:off x="5013325" y="1449388"/>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nchor="ctr"/>
                <a:lstStyle/>
                <a:p>
                  <a:pPr algn="ctr"/>
                  <a:endParaRPr/>
                </a:p>
              </p:txBody>
            </p:sp>
            <p:sp>
              <p:nvSpPr>
                <p:cNvPr id="41" name="Freeform: Shape 109"/>
                <p:cNvSpPr/>
                <p:nvPr/>
              </p:nvSpPr>
              <p:spPr bwMode="auto">
                <a:xfrm>
                  <a:off x="4946650" y="1381126"/>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nchor="ctr"/>
                <a:lstStyle/>
                <a:p>
                  <a:pPr algn="ctr"/>
                  <a:endParaRPr/>
                </a:p>
              </p:txBody>
            </p:sp>
            <p:sp>
              <p:nvSpPr>
                <p:cNvPr id="42" name="Freeform: Shape 110"/>
                <p:cNvSpPr/>
                <p:nvPr/>
              </p:nvSpPr>
              <p:spPr bwMode="auto">
                <a:xfrm>
                  <a:off x="5081588" y="1381126"/>
                  <a:ext cx="22225"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nchor="ctr"/>
                <a:lstStyle/>
                <a:p>
                  <a:pPr algn="ctr"/>
                  <a:endParaRPr/>
                </a:p>
              </p:txBody>
            </p:sp>
            <p:sp>
              <p:nvSpPr>
                <p:cNvPr id="43" name="Freeform: Shape 111"/>
                <p:cNvSpPr/>
                <p:nvPr/>
              </p:nvSpPr>
              <p:spPr bwMode="auto">
                <a:xfrm>
                  <a:off x="4967288" y="1428751"/>
                  <a:ext cx="20638" cy="22225"/>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nchor="ctr"/>
                <a:lstStyle/>
                <a:p>
                  <a:pPr algn="ctr"/>
                  <a:endParaRPr/>
                </a:p>
              </p:txBody>
            </p:sp>
            <p:sp>
              <p:nvSpPr>
                <p:cNvPr id="44" name="Freeform: Shape 112"/>
                <p:cNvSpPr/>
                <p:nvPr/>
              </p:nvSpPr>
              <p:spPr bwMode="auto">
                <a:xfrm>
                  <a:off x="4967288" y="1331913"/>
                  <a:ext cx="20638" cy="23813"/>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nchor="ctr"/>
                <a:lstStyle/>
                <a:p>
                  <a:pPr algn="ctr"/>
                  <a:endParaRPr/>
                </a:p>
              </p:txBody>
            </p:sp>
            <p:sp>
              <p:nvSpPr>
                <p:cNvPr id="45" name="Freeform: Shape 113"/>
                <p:cNvSpPr/>
                <p:nvPr/>
              </p:nvSpPr>
              <p:spPr bwMode="auto">
                <a:xfrm>
                  <a:off x="5060950" y="1428751"/>
                  <a:ext cx="22225" cy="22225"/>
                </a:xfrm>
                <a:custGeom>
                  <a:avLst/>
                  <a:gdLst/>
                  <a:ahLst/>
                  <a:cxnLst>
                    <a:cxn ang="0">
                      <a:pos x="8" y="4"/>
                    </a:cxn>
                    <a:cxn ang="0">
                      <a:pos x="4" y="8"/>
                    </a:cxn>
                    <a:cxn ang="0">
                      <a:pos x="0" y="4"/>
                    </a:cxn>
                    <a:cxn ang="0">
                      <a:pos x="4" y="0"/>
                    </a:cxn>
                    <a:cxn ang="0">
                      <a:pos x="8" y="4"/>
                    </a:cxn>
                    <a:cxn ang="0">
                      <a:pos x="8" y="4"/>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2"/>
                        <a:pt x="8" y="4"/>
                      </a:cubicBezTo>
                      <a:close/>
                      <a:moveTo>
                        <a:pt x="8" y="4"/>
                      </a:moveTo>
                      <a:cubicBezTo>
                        <a:pt x="8" y="4"/>
                        <a:pt x="8" y="4"/>
                        <a:pt x="8" y="4"/>
                      </a:cubicBezTo>
                    </a:path>
                  </a:pathLst>
                </a:custGeom>
                <a:grpFill/>
                <a:ln w="9525">
                  <a:noFill/>
                  <a:round/>
                </a:ln>
              </p:spPr>
              <p:txBody>
                <a:bodyPr anchor="ctr"/>
                <a:lstStyle/>
                <a:p>
                  <a:pPr algn="ctr"/>
                  <a:endParaRPr/>
                </a:p>
              </p:txBody>
            </p:sp>
            <p:sp>
              <p:nvSpPr>
                <p:cNvPr id="46" name="Freeform: Shape 114"/>
                <p:cNvSpPr/>
                <p:nvPr/>
              </p:nvSpPr>
              <p:spPr bwMode="auto">
                <a:xfrm>
                  <a:off x="4914900" y="1211263"/>
                  <a:ext cx="244475" cy="360363"/>
                </a:xfrm>
                <a:custGeom>
                  <a:avLst/>
                  <a:gdLst/>
                  <a:ahLst/>
                  <a:cxnLst>
                    <a:cxn ang="0">
                      <a:pos x="76" y="54"/>
                    </a:cxn>
                    <a:cxn ang="0">
                      <a:pos x="76" y="54"/>
                    </a:cxn>
                    <a:cxn ang="0">
                      <a:pos x="67" y="36"/>
                    </a:cxn>
                    <a:cxn ang="0">
                      <a:pos x="61" y="6"/>
                    </a:cxn>
                    <a:cxn ang="0">
                      <a:pos x="54" y="0"/>
                    </a:cxn>
                    <a:cxn ang="0">
                      <a:pos x="23" y="0"/>
                    </a:cxn>
                    <a:cxn ang="0">
                      <a:pos x="15" y="6"/>
                    </a:cxn>
                    <a:cxn ang="0">
                      <a:pos x="10" y="35"/>
                    </a:cxn>
                    <a:cxn ang="0">
                      <a:pos x="0" y="61"/>
                    </a:cxn>
                    <a:cxn ang="0">
                      <a:pos x="10" y="87"/>
                    </a:cxn>
                    <a:cxn ang="0">
                      <a:pos x="15" y="117"/>
                    </a:cxn>
                    <a:cxn ang="0">
                      <a:pos x="23" y="123"/>
                    </a:cxn>
                    <a:cxn ang="0">
                      <a:pos x="53" y="123"/>
                    </a:cxn>
                    <a:cxn ang="0">
                      <a:pos x="61" y="117"/>
                    </a:cxn>
                    <a:cxn ang="0">
                      <a:pos x="66" y="87"/>
                    </a:cxn>
                    <a:cxn ang="0">
                      <a:pos x="76" y="69"/>
                    </a:cxn>
                    <a:cxn ang="0">
                      <a:pos x="76" y="69"/>
                    </a:cxn>
                    <a:cxn ang="0">
                      <a:pos x="84" y="61"/>
                    </a:cxn>
                    <a:cxn ang="0">
                      <a:pos x="76" y="54"/>
                    </a:cxn>
                    <a:cxn ang="0">
                      <a:pos x="23" y="8"/>
                    </a:cxn>
                    <a:cxn ang="0">
                      <a:pos x="54" y="8"/>
                    </a:cxn>
                    <a:cxn ang="0">
                      <a:pos x="58" y="28"/>
                    </a:cxn>
                    <a:cxn ang="0">
                      <a:pos x="38" y="23"/>
                    </a:cxn>
                    <a:cxn ang="0">
                      <a:pos x="19" y="28"/>
                    </a:cxn>
                    <a:cxn ang="0">
                      <a:pos x="23" y="8"/>
                    </a:cxn>
                    <a:cxn ang="0">
                      <a:pos x="53" y="115"/>
                    </a:cxn>
                    <a:cxn ang="0">
                      <a:pos x="23" y="115"/>
                    </a:cxn>
                    <a:cxn ang="0">
                      <a:pos x="19" y="95"/>
                    </a:cxn>
                    <a:cxn ang="0">
                      <a:pos x="38" y="100"/>
                    </a:cxn>
                    <a:cxn ang="0">
                      <a:pos x="57" y="95"/>
                    </a:cxn>
                    <a:cxn ang="0">
                      <a:pos x="53" y="115"/>
                    </a:cxn>
                    <a:cxn ang="0">
                      <a:pos x="38" y="92"/>
                    </a:cxn>
                    <a:cxn ang="0">
                      <a:pos x="7" y="61"/>
                    </a:cxn>
                    <a:cxn ang="0">
                      <a:pos x="38" y="31"/>
                    </a:cxn>
                    <a:cxn ang="0">
                      <a:pos x="69" y="61"/>
                    </a:cxn>
                    <a:cxn ang="0">
                      <a:pos x="38" y="92"/>
                    </a:cxn>
                    <a:cxn ang="0">
                      <a:pos x="38" y="92"/>
                    </a:cxn>
                    <a:cxn ang="0">
                      <a:pos x="38" y="92"/>
                    </a:cxn>
                  </a:cxnLst>
                  <a:rect l="0" t="0" r="r" b="b"/>
                  <a:pathLst>
                    <a:path w="84" h="123">
                      <a:moveTo>
                        <a:pt x="76" y="54"/>
                      </a:moveTo>
                      <a:cubicBezTo>
                        <a:pt x="76" y="54"/>
                        <a:pt x="76" y="54"/>
                        <a:pt x="76" y="54"/>
                      </a:cubicBezTo>
                      <a:cubicBezTo>
                        <a:pt x="74" y="47"/>
                        <a:pt x="71" y="41"/>
                        <a:pt x="67" y="36"/>
                      </a:cubicBezTo>
                      <a:cubicBezTo>
                        <a:pt x="61" y="6"/>
                        <a:pt x="61" y="6"/>
                        <a:pt x="61" y="6"/>
                      </a:cubicBezTo>
                      <a:cubicBezTo>
                        <a:pt x="61" y="3"/>
                        <a:pt x="57" y="0"/>
                        <a:pt x="54" y="0"/>
                      </a:cubicBezTo>
                      <a:cubicBezTo>
                        <a:pt x="23" y="0"/>
                        <a:pt x="23" y="0"/>
                        <a:pt x="23" y="0"/>
                      </a:cubicBezTo>
                      <a:cubicBezTo>
                        <a:pt x="19" y="0"/>
                        <a:pt x="16" y="3"/>
                        <a:pt x="15" y="6"/>
                      </a:cubicBezTo>
                      <a:cubicBezTo>
                        <a:pt x="10" y="35"/>
                        <a:pt x="10" y="35"/>
                        <a:pt x="10" y="35"/>
                      </a:cubicBezTo>
                      <a:cubicBezTo>
                        <a:pt x="4" y="42"/>
                        <a:pt x="0" y="51"/>
                        <a:pt x="0" y="61"/>
                      </a:cubicBezTo>
                      <a:cubicBezTo>
                        <a:pt x="0" y="71"/>
                        <a:pt x="3" y="80"/>
                        <a:pt x="10" y="87"/>
                      </a:cubicBezTo>
                      <a:cubicBezTo>
                        <a:pt x="15" y="117"/>
                        <a:pt x="15" y="117"/>
                        <a:pt x="15" y="117"/>
                      </a:cubicBezTo>
                      <a:cubicBezTo>
                        <a:pt x="16" y="120"/>
                        <a:pt x="19" y="123"/>
                        <a:pt x="23" y="123"/>
                      </a:cubicBezTo>
                      <a:cubicBezTo>
                        <a:pt x="53" y="123"/>
                        <a:pt x="53" y="123"/>
                        <a:pt x="53" y="123"/>
                      </a:cubicBezTo>
                      <a:cubicBezTo>
                        <a:pt x="57" y="123"/>
                        <a:pt x="60" y="120"/>
                        <a:pt x="61" y="117"/>
                      </a:cubicBezTo>
                      <a:cubicBezTo>
                        <a:pt x="66" y="87"/>
                        <a:pt x="66" y="87"/>
                        <a:pt x="66" y="87"/>
                      </a:cubicBezTo>
                      <a:cubicBezTo>
                        <a:pt x="71" y="82"/>
                        <a:pt x="74" y="76"/>
                        <a:pt x="76" y="69"/>
                      </a:cubicBezTo>
                      <a:cubicBezTo>
                        <a:pt x="76" y="69"/>
                        <a:pt x="76" y="69"/>
                        <a:pt x="76" y="69"/>
                      </a:cubicBezTo>
                      <a:cubicBezTo>
                        <a:pt x="81" y="69"/>
                        <a:pt x="84" y="66"/>
                        <a:pt x="84" y="61"/>
                      </a:cubicBezTo>
                      <a:cubicBezTo>
                        <a:pt x="84" y="57"/>
                        <a:pt x="81" y="54"/>
                        <a:pt x="76" y="54"/>
                      </a:cubicBezTo>
                      <a:close/>
                      <a:moveTo>
                        <a:pt x="23" y="8"/>
                      </a:moveTo>
                      <a:cubicBezTo>
                        <a:pt x="54" y="8"/>
                        <a:pt x="54" y="8"/>
                        <a:pt x="54" y="8"/>
                      </a:cubicBezTo>
                      <a:cubicBezTo>
                        <a:pt x="58" y="28"/>
                        <a:pt x="58" y="28"/>
                        <a:pt x="58" y="28"/>
                      </a:cubicBezTo>
                      <a:cubicBezTo>
                        <a:pt x="52" y="25"/>
                        <a:pt x="45" y="23"/>
                        <a:pt x="38" y="23"/>
                      </a:cubicBezTo>
                      <a:cubicBezTo>
                        <a:pt x="31" y="23"/>
                        <a:pt x="25" y="25"/>
                        <a:pt x="19" y="28"/>
                      </a:cubicBezTo>
                      <a:lnTo>
                        <a:pt x="23" y="8"/>
                      </a:lnTo>
                      <a:close/>
                      <a:moveTo>
                        <a:pt x="53" y="115"/>
                      </a:moveTo>
                      <a:cubicBezTo>
                        <a:pt x="23" y="115"/>
                        <a:pt x="23" y="115"/>
                        <a:pt x="23" y="115"/>
                      </a:cubicBezTo>
                      <a:cubicBezTo>
                        <a:pt x="19" y="95"/>
                        <a:pt x="19" y="95"/>
                        <a:pt x="19" y="95"/>
                      </a:cubicBezTo>
                      <a:cubicBezTo>
                        <a:pt x="24" y="98"/>
                        <a:pt x="31" y="100"/>
                        <a:pt x="38" y="100"/>
                      </a:cubicBezTo>
                      <a:cubicBezTo>
                        <a:pt x="45" y="100"/>
                        <a:pt x="51" y="98"/>
                        <a:pt x="57" y="95"/>
                      </a:cubicBezTo>
                      <a:lnTo>
                        <a:pt x="53" y="115"/>
                      </a:lnTo>
                      <a:close/>
                      <a:moveTo>
                        <a:pt x="38" y="92"/>
                      </a:moveTo>
                      <a:cubicBezTo>
                        <a:pt x="21" y="92"/>
                        <a:pt x="7" y="78"/>
                        <a:pt x="7" y="61"/>
                      </a:cubicBezTo>
                      <a:cubicBezTo>
                        <a:pt x="7" y="45"/>
                        <a:pt x="21" y="31"/>
                        <a:pt x="38" y="31"/>
                      </a:cubicBezTo>
                      <a:cubicBezTo>
                        <a:pt x="55" y="31"/>
                        <a:pt x="69" y="45"/>
                        <a:pt x="69" y="61"/>
                      </a:cubicBezTo>
                      <a:cubicBezTo>
                        <a:pt x="69" y="78"/>
                        <a:pt x="55" y="92"/>
                        <a:pt x="38" y="92"/>
                      </a:cubicBezTo>
                      <a:close/>
                      <a:moveTo>
                        <a:pt x="38" y="92"/>
                      </a:moveTo>
                      <a:cubicBezTo>
                        <a:pt x="38" y="92"/>
                        <a:pt x="38" y="92"/>
                        <a:pt x="38" y="92"/>
                      </a:cubicBezTo>
                    </a:path>
                  </a:pathLst>
                </a:custGeom>
                <a:grpFill/>
                <a:ln w="9525">
                  <a:noFill/>
                  <a:round/>
                </a:ln>
              </p:spPr>
              <p:txBody>
                <a:bodyPr anchor="ctr"/>
                <a:lstStyle/>
                <a:p>
                  <a:pPr algn="ctr"/>
                  <a:endParaRPr/>
                </a:p>
              </p:txBody>
            </p:sp>
            <p:sp>
              <p:nvSpPr>
                <p:cNvPr id="47" name="Freeform: Shape 115"/>
                <p:cNvSpPr/>
                <p:nvPr/>
              </p:nvSpPr>
              <p:spPr bwMode="auto">
                <a:xfrm>
                  <a:off x="5013325" y="1335088"/>
                  <a:ext cx="68263" cy="66675"/>
                </a:xfrm>
                <a:custGeom>
                  <a:avLst/>
                  <a:gdLst/>
                  <a:ahLst/>
                  <a:cxnLst>
                    <a:cxn ang="0">
                      <a:pos x="23" y="0"/>
                    </a:cxn>
                    <a:cxn ang="0">
                      <a:pos x="21" y="0"/>
                    </a:cxn>
                    <a:cxn ang="0">
                      <a:pos x="1" y="17"/>
                    </a:cxn>
                    <a:cxn ang="0">
                      <a:pos x="0" y="20"/>
                    </a:cxn>
                    <a:cxn ang="0">
                      <a:pos x="1" y="22"/>
                    </a:cxn>
                    <a:cxn ang="0">
                      <a:pos x="4" y="23"/>
                    </a:cxn>
                    <a:cxn ang="0">
                      <a:pos x="7" y="22"/>
                    </a:cxn>
                    <a:cxn ang="0">
                      <a:pos x="14" y="14"/>
                    </a:cxn>
                    <a:cxn ang="0">
                      <a:pos x="23" y="2"/>
                    </a:cxn>
                    <a:cxn ang="0">
                      <a:pos x="23" y="0"/>
                    </a:cxn>
                    <a:cxn ang="0">
                      <a:pos x="23" y="0"/>
                    </a:cxn>
                    <a:cxn ang="0">
                      <a:pos x="23" y="0"/>
                    </a:cxn>
                  </a:cxnLst>
                  <a:rect l="0" t="0" r="r" b="b"/>
                  <a:pathLst>
                    <a:path w="23" h="23">
                      <a:moveTo>
                        <a:pt x="23" y="0"/>
                      </a:moveTo>
                      <a:cubicBezTo>
                        <a:pt x="22" y="0"/>
                        <a:pt x="22" y="0"/>
                        <a:pt x="21" y="0"/>
                      </a:cubicBezTo>
                      <a:cubicBezTo>
                        <a:pt x="1" y="17"/>
                        <a:pt x="1" y="17"/>
                        <a:pt x="1" y="17"/>
                      </a:cubicBezTo>
                      <a:cubicBezTo>
                        <a:pt x="1" y="18"/>
                        <a:pt x="0" y="18"/>
                        <a:pt x="0" y="20"/>
                      </a:cubicBezTo>
                      <a:cubicBezTo>
                        <a:pt x="0" y="21"/>
                        <a:pt x="0" y="21"/>
                        <a:pt x="1" y="22"/>
                      </a:cubicBezTo>
                      <a:cubicBezTo>
                        <a:pt x="2" y="23"/>
                        <a:pt x="3" y="23"/>
                        <a:pt x="4" y="23"/>
                      </a:cubicBezTo>
                      <a:cubicBezTo>
                        <a:pt x="5" y="23"/>
                        <a:pt x="6" y="23"/>
                        <a:pt x="7" y="22"/>
                      </a:cubicBezTo>
                      <a:cubicBezTo>
                        <a:pt x="14" y="14"/>
                        <a:pt x="14" y="14"/>
                        <a:pt x="14" y="14"/>
                      </a:cubicBezTo>
                      <a:cubicBezTo>
                        <a:pt x="23" y="2"/>
                        <a:pt x="23" y="2"/>
                        <a:pt x="23" y="2"/>
                      </a:cubicBezTo>
                      <a:cubicBezTo>
                        <a:pt x="23" y="2"/>
                        <a:pt x="23" y="1"/>
                        <a:pt x="23" y="0"/>
                      </a:cubicBezTo>
                      <a:close/>
                      <a:moveTo>
                        <a:pt x="23" y="0"/>
                      </a:moveTo>
                      <a:cubicBezTo>
                        <a:pt x="23" y="0"/>
                        <a:pt x="23" y="0"/>
                        <a:pt x="23" y="0"/>
                      </a:cubicBezTo>
                    </a:path>
                  </a:pathLst>
                </a:custGeom>
                <a:grpFill/>
                <a:ln w="9525">
                  <a:noFill/>
                  <a:round/>
                </a:ln>
              </p:spPr>
              <p:txBody>
                <a:bodyPr anchor="ctr"/>
                <a:lstStyle/>
                <a:p>
                  <a:pPr algn="ctr"/>
                  <a:endParaRPr/>
                </a:p>
              </p:txBody>
            </p:sp>
          </p:grpSp>
          <p:sp>
            <p:nvSpPr>
              <p:cNvPr id="18" name="Freeform: Shape 116"/>
              <p:cNvSpPr/>
              <p:nvPr/>
            </p:nvSpPr>
            <p:spPr bwMode="auto">
              <a:xfrm>
                <a:off x="3986815" y="1685256"/>
                <a:ext cx="189096" cy="137450"/>
              </a:xfrm>
              <a:custGeom>
                <a:avLst/>
                <a:gdLst/>
                <a:ahLst/>
                <a:cxnLst>
                  <a:cxn ang="0">
                    <a:pos x="100" y="32"/>
                  </a:cxn>
                  <a:cxn ang="0">
                    <a:pos x="65" y="0"/>
                  </a:cxn>
                  <a:cxn ang="0">
                    <a:pos x="34" y="20"/>
                  </a:cxn>
                  <a:cxn ang="0">
                    <a:pos x="29" y="20"/>
                  </a:cxn>
                  <a:cxn ang="0">
                    <a:pos x="12" y="37"/>
                  </a:cxn>
                  <a:cxn ang="0">
                    <a:pos x="13" y="42"/>
                  </a:cxn>
                  <a:cxn ang="0">
                    <a:pos x="0" y="64"/>
                  </a:cxn>
                  <a:cxn ang="0">
                    <a:pos x="25" y="89"/>
                  </a:cxn>
                  <a:cxn ang="0">
                    <a:pos x="94" y="89"/>
                  </a:cxn>
                  <a:cxn ang="0">
                    <a:pos x="123" y="60"/>
                  </a:cxn>
                  <a:cxn ang="0">
                    <a:pos x="100" y="32"/>
                  </a:cxn>
                  <a:cxn ang="0">
                    <a:pos x="94" y="81"/>
                  </a:cxn>
                  <a:cxn ang="0">
                    <a:pos x="94" y="81"/>
                  </a:cxn>
                  <a:cxn ang="0">
                    <a:pos x="25" y="81"/>
                  </a:cxn>
                  <a:cxn ang="0">
                    <a:pos x="8" y="64"/>
                  </a:cxn>
                  <a:cxn ang="0">
                    <a:pos x="16" y="49"/>
                  </a:cxn>
                  <a:cxn ang="0">
                    <a:pos x="20" y="40"/>
                  </a:cxn>
                  <a:cxn ang="0">
                    <a:pos x="19" y="37"/>
                  </a:cxn>
                  <a:cxn ang="0">
                    <a:pos x="29" y="27"/>
                  </a:cxn>
                  <a:cxn ang="0">
                    <a:pos x="34" y="28"/>
                  </a:cxn>
                  <a:cxn ang="0">
                    <a:pos x="41" y="24"/>
                  </a:cxn>
                  <a:cxn ang="0">
                    <a:pos x="65" y="8"/>
                  </a:cxn>
                  <a:cxn ang="0">
                    <a:pos x="92" y="32"/>
                  </a:cxn>
                  <a:cxn ang="0">
                    <a:pos x="98" y="39"/>
                  </a:cxn>
                  <a:cxn ang="0">
                    <a:pos x="115" y="60"/>
                  </a:cxn>
                  <a:cxn ang="0">
                    <a:pos x="94" y="81"/>
                  </a:cxn>
                  <a:cxn ang="0">
                    <a:pos x="94" y="81"/>
                  </a:cxn>
                  <a:cxn ang="0">
                    <a:pos x="94" y="81"/>
                  </a:cxn>
                </a:cxnLst>
                <a:rect l="0" t="0" r="r" b="b"/>
                <a:pathLst>
                  <a:path w="123" h="89">
                    <a:moveTo>
                      <a:pt x="100" y="32"/>
                    </a:moveTo>
                    <a:cubicBezTo>
                      <a:pt x="98" y="14"/>
                      <a:pt x="83" y="0"/>
                      <a:pt x="65" y="0"/>
                    </a:cubicBezTo>
                    <a:cubicBezTo>
                      <a:pt x="51" y="0"/>
                      <a:pt x="40" y="9"/>
                      <a:pt x="34" y="20"/>
                    </a:cubicBezTo>
                    <a:cubicBezTo>
                      <a:pt x="32" y="20"/>
                      <a:pt x="31" y="20"/>
                      <a:pt x="29" y="20"/>
                    </a:cubicBezTo>
                    <a:cubicBezTo>
                      <a:pt x="19" y="20"/>
                      <a:pt x="12" y="27"/>
                      <a:pt x="12" y="37"/>
                    </a:cubicBezTo>
                    <a:cubicBezTo>
                      <a:pt x="12" y="39"/>
                      <a:pt x="12" y="40"/>
                      <a:pt x="13" y="42"/>
                    </a:cubicBezTo>
                    <a:cubicBezTo>
                      <a:pt x="5" y="47"/>
                      <a:pt x="0" y="54"/>
                      <a:pt x="0" y="64"/>
                    </a:cubicBezTo>
                    <a:cubicBezTo>
                      <a:pt x="0" y="77"/>
                      <a:pt x="11" y="89"/>
                      <a:pt x="25" y="89"/>
                    </a:cubicBezTo>
                    <a:cubicBezTo>
                      <a:pt x="94" y="89"/>
                      <a:pt x="94" y="89"/>
                      <a:pt x="94" y="89"/>
                    </a:cubicBezTo>
                    <a:cubicBezTo>
                      <a:pt x="110" y="89"/>
                      <a:pt x="123" y="76"/>
                      <a:pt x="123" y="60"/>
                    </a:cubicBezTo>
                    <a:cubicBezTo>
                      <a:pt x="123" y="46"/>
                      <a:pt x="113" y="34"/>
                      <a:pt x="100" y="32"/>
                    </a:cubicBezTo>
                    <a:close/>
                    <a:moveTo>
                      <a:pt x="94" y="81"/>
                    </a:moveTo>
                    <a:cubicBezTo>
                      <a:pt x="94" y="81"/>
                      <a:pt x="94" y="81"/>
                      <a:pt x="94" y="81"/>
                    </a:cubicBezTo>
                    <a:cubicBezTo>
                      <a:pt x="25" y="81"/>
                      <a:pt x="25" y="81"/>
                      <a:pt x="25" y="81"/>
                    </a:cubicBezTo>
                    <a:cubicBezTo>
                      <a:pt x="16" y="81"/>
                      <a:pt x="8" y="73"/>
                      <a:pt x="8" y="64"/>
                    </a:cubicBezTo>
                    <a:cubicBezTo>
                      <a:pt x="8" y="58"/>
                      <a:pt x="11" y="52"/>
                      <a:pt x="16" y="49"/>
                    </a:cubicBezTo>
                    <a:cubicBezTo>
                      <a:pt x="22" y="46"/>
                      <a:pt x="22" y="45"/>
                      <a:pt x="20" y="40"/>
                    </a:cubicBezTo>
                    <a:cubicBezTo>
                      <a:pt x="20" y="39"/>
                      <a:pt x="19" y="38"/>
                      <a:pt x="19" y="37"/>
                    </a:cubicBezTo>
                    <a:cubicBezTo>
                      <a:pt x="19" y="32"/>
                      <a:pt x="24" y="27"/>
                      <a:pt x="29" y="27"/>
                    </a:cubicBezTo>
                    <a:cubicBezTo>
                      <a:pt x="29" y="27"/>
                      <a:pt x="31" y="27"/>
                      <a:pt x="34" y="28"/>
                    </a:cubicBezTo>
                    <a:cubicBezTo>
                      <a:pt x="39" y="30"/>
                      <a:pt x="39" y="28"/>
                      <a:pt x="41" y="24"/>
                    </a:cubicBezTo>
                    <a:cubicBezTo>
                      <a:pt x="46" y="14"/>
                      <a:pt x="55" y="8"/>
                      <a:pt x="65" y="8"/>
                    </a:cubicBezTo>
                    <a:cubicBezTo>
                      <a:pt x="79" y="8"/>
                      <a:pt x="91" y="18"/>
                      <a:pt x="92" y="32"/>
                    </a:cubicBezTo>
                    <a:cubicBezTo>
                      <a:pt x="92" y="38"/>
                      <a:pt x="92" y="38"/>
                      <a:pt x="98" y="39"/>
                    </a:cubicBezTo>
                    <a:cubicBezTo>
                      <a:pt x="108" y="41"/>
                      <a:pt x="115" y="50"/>
                      <a:pt x="115" y="60"/>
                    </a:cubicBezTo>
                    <a:cubicBezTo>
                      <a:pt x="115" y="71"/>
                      <a:pt x="106" y="81"/>
                      <a:pt x="94" y="81"/>
                    </a:cubicBezTo>
                    <a:close/>
                    <a:moveTo>
                      <a:pt x="94" y="81"/>
                    </a:moveTo>
                    <a:cubicBezTo>
                      <a:pt x="94" y="81"/>
                      <a:pt x="94" y="81"/>
                      <a:pt x="94" y="81"/>
                    </a:cubicBezTo>
                  </a:path>
                </a:pathLst>
              </a:custGeom>
              <a:solidFill>
                <a:schemeClr val="bg1"/>
              </a:solidFill>
              <a:ln w="9525">
                <a:noFill/>
                <a:round/>
              </a:ln>
            </p:spPr>
            <p:txBody>
              <a:bodyPr anchor="ctr"/>
              <a:lstStyle/>
              <a:p>
                <a:pPr algn="ctr"/>
                <a:endParaRPr/>
              </a:p>
            </p:txBody>
          </p:sp>
          <p:sp>
            <p:nvSpPr>
              <p:cNvPr id="19" name="Freeform: Shape 117"/>
              <p:cNvSpPr/>
              <p:nvPr/>
            </p:nvSpPr>
            <p:spPr bwMode="auto">
              <a:xfrm>
                <a:off x="4308634" y="1957897"/>
                <a:ext cx="189096" cy="164106"/>
              </a:xfrm>
              <a:custGeom>
                <a:avLst/>
                <a:gdLst/>
                <a:ahLst/>
                <a:cxnLst>
                  <a:cxn ang="0">
                    <a:pos x="123" y="100"/>
                  </a:cxn>
                  <a:cxn ang="0">
                    <a:pos x="115" y="107"/>
                  </a:cxn>
                  <a:cxn ang="0">
                    <a:pos x="107" y="100"/>
                  </a:cxn>
                  <a:cxn ang="0">
                    <a:pos x="115" y="84"/>
                  </a:cxn>
                  <a:cxn ang="0">
                    <a:pos x="123" y="100"/>
                  </a:cxn>
                  <a:cxn ang="0">
                    <a:pos x="111" y="42"/>
                  </a:cxn>
                  <a:cxn ang="0">
                    <a:pos x="111" y="77"/>
                  </a:cxn>
                  <a:cxn ang="0">
                    <a:pos x="115" y="80"/>
                  </a:cxn>
                  <a:cxn ang="0">
                    <a:pos x="119" y="77"/>
                  </a:cxn>
                  <a:cxn ang="0">
                    <a:pos x="119" y="42"/>
                  </a:cxn>
                  <a:cxn ang="0">
                    <a:pos x="115" y="38"/>
                  </a:cxn>
                  <a:cxn ang="0">
                    <a:pos x="111" y="42"/>
                  </a:cxn>
                  <a:cxn ang="0">
                    <a:pos x="114" y="34"/>
                  </a:cxn>
                  <a:cxn ang="0">
                    <a:pos x="104" y="36"/>
                  </a:cxn>
                  <a:cxn ang="0">
                    <a:pos x="104" y="69"/>
                  </a:cxn>
                  <a:cxn ang="0">
                    <a:pos x="61" y="88"/>
                  </a:cxn>
                  <a:cxn ang="0">
                    <a:pos x="19" y="69"/>
                  </a:cxn>
                  <a:cxn ang="0">
                    <a:pos x="19" y="36"/>
                  </a:cxn>
                  <a:cxn ang="0">
                    <a:pos x="9" y="34"/>
                  </a:cxn>
                  <a:cxn ang="0">
                    <a:pos x="0" y="23"/>
                  </a:cxn>
                  <a:cxn ang="0">
                    <a:pos x="9" y="12"/>
                  </a:cxn>
                  <a:cxn ang="0">
                    <a:pos x="59" y="0"/>
                  </a:cxn>
                  <a:cxn ang="0">
                    <a:pos x="61" y="0"/>
                  </a:cxn>
                  <a:cxn ang="0">
                    <a:pos x="64" y="0"/>
                  </a:cxn>
                  <a:cxn ang="0">
                    <a:pos x="114" y="12"/>
                  </a:cxn>
                  <a:cxn ang="0">
                    <a:pos x="123" y="23"/>
                  </a:cxn>
                  <a:cxn ang="0">
                    <a:pos x="114" y="34"/>
                  </a:cxn>
                  <a:cxn ang="0">
                    <a:pos x="96" y="38"/>
                  </a:cxn>
                  <a:cxn ang="0">
                    <a:pos x="64" y="46"/>
                  </a:cxn>
                  <a:cxn ang="0">
                    <a:pos x="61" y="46"/>
                  </a:cxn>
                  <a:cxn ang="0">
                    <a:pos x="59" y="46"/>
                  </a:cxn>
                  <a:cxn ang="0">
                    <a:pos x="27" y="38"/>
                  </a:cxn>
                  <a:cxn ang="0">
                    <a:pos x="27" y="69"/>
                  </a:cxn>
                  <a:cxn ang="0">
                    <a:pos x="61" y="80"/>
                  </a:cxn>
                  <a:cxn ang="0">
                    <a:pos x="96" y="69"/>
                  </a:cxn>
                  <a:cxn ang="0">
                    <a:pos x="96" y="38"/>
                  </a:cxn>
                  <a:cxn ang="0">
                    <a:pos x="112" y="27"/>
                  </a:cxn>
                  <a:cxn ang="0">
                    <a:pos x="115" y="23"/>
                  </a:cxn>
                  <a:cxn ang="0">
                    <a:pos x="112" y="19"/>
                  </a:cxn>
                  <a:cxn ang="0">
                    <a:pos x="62" y="8"/>
                  </a:cxn>
                  <a:cxn ang="0">
                    <a:pos x="61" y="7"/>
                  </a:cxn>
                  <a:cxn ang="0">
                    <a:pos x="61" y="8"/>
                  </a:cxn>
                  <a:cxn ang="0">
                    <a:pos x="11" y="19"/>
                  </a:cxn>
                  <a:cxn ang="0">
                    <a:pos x="8" y="23"/>
                  </a:cxn>
                  <a:cxn ang="0">
                    <a:pos x="11" y="27"/>
                  </a:cxn>
                  <a:cxn ang="0">
                    <a:pos x="61" y="38"/>
                  </a:cxn>
                  <a:cxn ang="0">
                    <a:pos x="61" y="38"/>
                  </a:cxn>
                  <a:cxn ang="0">
                    <a:pos x="62" y="38"/>
                  </a:cxn>
                  <a:cxn ang="0">
                    <a:pos x="112" y="27"/>
                  </a:cxn>
                  <a:cxn ang="0">
                    <a:pos x="112" y="27"/>
                  </a:cxn>
                  <a:cxn ang="0">
                    <a:pos x="112" y="27"/>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bg1"/>
              </a:solidFill>
              <a:ln w="9525">
                <a:noFill/>
                <a:round/>
              </a:ln>
            </p:spPr>
            <p:txBody>
              <a:bodyPr anchor="ctr"/>
              <a:lstStyle/>
              <a:p>
                <a:pPr algn="ctr"/>
                <a:endParaRPr/>
              </a:p>
            </p:txBody>
          </p:sp>
          <p:sp>
            <p:nvSpPr>
              <p:cNvPr id="20" name="Freeform: Shape 118"/>
              <p:cNvSpPr/>
              <p:nvPr/>
            </p:nvSpPr>
            <p:spPr bwMode="auto">
              <a:xfrm>
                <a:off x="4361992" y="2352003"/>
                <a:ext cx="176600" cy="175768"/>
              </a:xfrm>
              <a:custGeom>
                <a:avLst/>
                <a:gdLst/>
                <a:ahLst/>
                <a:cxnLst>
                  <a:cxn ang="0">
                    <a:pos x="111" y="101"/>
                  </a:cxn>
                  <a:cxn ang="0">
                    <a:pos x="78" y="88"/>
                  </a:cxn>
                  <a:cxn ang="0">
                    <a:pos x="92" y="59"/>
                  </a:cxn>
                  <a:cxn ang="0">
                    <a:pos x="83" y="12"/>
                  </a:cxn>
                  <a:cxn ang="0">
                    <a:pos x="57" y="0"/>
                  </a:cxn>
                  <a:cxn ang="0">
                    <a:pos x="32" y="12"/>
                  </a:cxn>
                  <a:cxn ang="0">
                    <a:pos x="23" y="59"/>
                  </a:cxn>
                  <a:cxn ang="0">
                    <a:pos x="36" y="88"/>
                  </a:cxn>
                  <a:cxn ang="0">
                    <a:pos x="3" y="101"/>
                  </a:cxn>
                  <a:cxn ang="0">
                    <a:pos x="1" y="109"/>
                  </a:cxn>
                  <a:cxn ang="0">
                    <a:pos x="7" y="114"/>
                  </a:cxn>
                  <a:cxn ang="0">
                    <a:pos x="107" y="114"/>
                  </a:cxn>
                  <a:cxn ang="0">
                    <a:pos x="114" y="109"/>
                  </a:cxn>
                  <a:cxn ang="0">
                    <a:pos x="111" y="101"/>
                  </a:cxn>
                  <a:cxn ang="0">
                    <a:pos x="29" y="38"/>
                  </a:cxn>
                  <a:cxn ang="0">
                    <a:pos x="57" y="7"/>
                  </a:cxn>
                  <a:cxn ang="0">
                    <a:pos x="85" y="38"/>
                  </a:cxn>
                  <a:cxn ang="0">
                    <a:pos x="72" y="83"/>
                  </a:cxn>
                  <a:cxn ang="0">
                    <a:pos x="71" y="85"/>
                  </a:cxn>
                  <a:cxn ang="0">
                    <a:pos x="43" y="85"/>
                  </a:cxn>
                  <a:cxn ang="0">
                    <a:pos x="42" y="83"/>
                  </a:cxn>
                  <a:cxn ang="0">
                    <a:pos x="29" y="38"/>
                  </a:cxn>
                  <a:cxn ang="0">
                    <a:pos x="7" y="107"/>
                  </a:cxn>
                  <a:cxn ang="0">
                    <a:pos x="38" y="95"/>
                  </a:cxn>
                  <a:cxn ang="0">
                    <a:pos x="47" y="93"/>
                  </a:cxn>
                  <a:cxn ang="0">
                    <a:pos x="57" y="96"/>
                  </a:cxn>
                  <a:cxn ang="0">
                    <a:pos x="68" y="93"/>
                  </a:cxn>
                  <a:cxn ang="0">
                    <a:pos x="77" y="95"/>
                  </a:cxn>
                  <a:cxn ang="0">
                    <a:pos x="107" y="107"/>
                  </a:cxn>
                  <a:cxn ang="0">
                    <a:pos x="7" y="107"/>
                  </a:cxn>
                  <a:cxn ang="0">
                    <a:pos x="7" y="107"/>
                  </a:cxn>
                  <a:cxn ang="0">
                    <a:pos x="7" y="107"/>
                  </a:cxn>
                </a:cxnLst>
                <a:rect l="0" t="0" r="r" b="b"/>
                <a:pathLst>
                  <a:path w="115" h="114">
                    <a:moveTo>
                      <a:pt x="111" y="101"/>
                    </a:moveTo>
                    <a:cubicBezTo>
                      <a:pt x="110" y="101"/>
                      <a:pt x="97" y="92"/>
                      <a:pt x="78" y="88"/>
                    </a:cubicBezTo>
                    <a:cubicBezTo>
                      <a:pt x="85" y="79"/>
                      <a:pt x="90" y="67"/>
                      <a:pt x="92" y="59"/>
                    </a:cubicBezTo>
                    <a:cubicBezTo>
                      <a:pt x="94" y="48"/>
                      <a:pt x="93" y="26"/>
                      <a:pt x="83" y="12"/>
                    </a:cubicBezTo>
                    <a:cubicBezTo>
                      <a:pt x="76" y="4"/>
                      <a:pt x="68" y="0"/>
                      <a:pt x="57" y="0"/>
                    </a:cubicBezTo>
                    <a:cubicBezTo>
                      <a:pt x="47" y="0"/>
                      <a:pt x="38" y="4"/>
                      <a:pt x="32" y="12"/>
                    </a:cubicBezTo>
                    <a:cubicBezTo>
                      <a:pt x="21" y="26"/>
                      <a:pt x="20" y="48"/>
                      <a:pt x="23" y="59"/>
                    </a:cubicBezTo>
                    <a:cubicBezTo>
                      <a:pt x="25" y="67"/>
                      <a:pt x="29" y="79"/>
                      <a:pt x="36" y="88"/>
                    </a:cubicBezTo>
                    <a:cubicBezTo>
                      <a:pt x="17" y="92"/>
                      <a:pt x="4" y="101"/>
                      <a:pt x="3" y="101"/>
                    </a:cubicBezTo>
                    <a:cubicBezTo>
                      <a:pt x="1" y="103"/>
                      <a:pt x="0" y="106"/>
                      <a:pt x="1" y="109"/>
                    </a:cubicBezTo>
                    <a:cubicBezTo>
                      <a:pt x="1" y="112"/>
                      <a:pt x="4" y="114"/>
                      <a:pt x="7" y="114"/>
                    </a:cubicBezTo>
                    <a:cubicBezTo>
                      <a:pt x="107" y="114"/>
                      <a:pt x="107" y="114"/>
                      <a:pt x="107" y="114"/>
                    </a:cubicBezTo>
                    <a:cubicBezTo>
                      <a:pt x="110" y="114"/>
                      <a:pt x="113" y="112"/>
                      <a:pt x="114" y="109"/>
                    </a:cubicBezTo>
                    <a:cubicBezTo>
                      <a:pt x="115" y="106"/>
                      <a:pt x="114" y="103"/>
                      <a:pt x="111" y="101"/>
                    </a:cubicBezTo>
                    <a:close/>
                    <a:moveTo>
                      <a:pt x="29" y="38"/>
                    </a:moveTo>
                    <a:cubicBezTo>
                      <a:pt x="31" y="23"/>
                      <a:pt x="40" y="7"/>
                      <a:pt x="57" y="7"/>
                    </a:cubicBezTo>
                    <a:cubicBezTo>
                      <a:pt x="75" y="7"/>
                      <a:pt x="83" y="23"/>
                      <a:pt x="85" y="38"/>
                    </a:cubicBezTo>
                    <a:cubicBezTo>
                      <a:pt x="87" y="54"/>
                      <a:pt x="82" y="71"/>
                      <a:pt x="72" y="83"/>
                    </a:cubicBezTo>
                    <a:cubicBezTo>
                      <a:pt x="71" y="85"/>
                      <a:pt x="71" y="85"/>
                      <a:pt x="71" y="85"/>
                    </a:cubicBezTo>
                    <a:cubicBezTo>
                      <a:pt x="63" y="95"/>
                      <a:pt x="52" y="95"/>
                      <a:pt x="43" y="85"/>
                    </a:cubicBezTo>
                    <a:cubicBezTo>
                      <a:pt x="42" y="83"/>
                      <a:pt x="42" y="83"/>
                      <a:pt x="42" y="83"/>
                    </a:cubicBezTo>
                    <a:cubicBezTo>
                      <a:pt x="32" y="71"/>
                      <a:pt x="27" y="54"/>
                      <a:pt x="29" y="38"/>
                    </a:cubicBezTo>
                    <a:close/>
                    <a:moveTo>
                      <a:pt x="7" y="107"/>
                    </a:moveTo>
                    <a:cubicBezTo>
                      <a:pt x="8" y="107"/>
                      <a:pt x="20" y="99"/>
                      <a:pt x="38" y="95"/>
                    </a:cubicBezTo>
                    <a:cubicBezTo>
                      <a:pt x="47" y="93"/>
                      <a:pt x="47" y="93"/>
                      <a:pt x="47" y="93"/>
                    </a:cubicBezTo>
                    <a:cubicBezTo>
                      <a:pt x="50" y="95"/>
                      <a:pt x="53" y="96"/>
                      <a:pt x="57" y="96"/>
                    </a:cubicBezTo>
                    <a:cubicBezTo>
                      <a:pt x="61" y="96"/>
                      <a:pt x="65" y="95"/>
                      <a:pt x="68" y="93"/>
                    </a:cubicBezTo>
                    <a:cubicBezTo>
                      <a:pt x="77" y="95"/>
                      <a:pt x="77" y="95"/>
                      <a:pt x="77" y="95"/>
                    </a:cubicBezTo>
                    <a:cubicBezTo>
                      <a:pt x="94" y="99"/>
                      <a:pt x="107" y="106"/>
                      <a:pt x="107" y="107"/>
                    </a:cubicBezTo>
                    <a:lnTo>
                      <a:pt x="7" y="107"/>
                    </a:lnTo>
                    <a:close/>
                    <a:moveTo>
                      <a:pt x="7" y="107"/>
                    </a:moveTo>
                    <a:cubicBezTo>
                      <a:pt x="7" y="107"/>
                      <a:pt x="7" y="107"/>
                      <a:pt x="7" y="107"/>
                    </a:cubicBezTo>
                  </a:path>
                </a:pathLst>
              </a:custGeom>
              <a:solidFill>
                <a:schemeClr val="bg1"/>
              </a:solidFill>
              <a:ln w="9525">
                <a:noFill/>
                <a:round/>
              </a:ln>
            </p:spPr>
            <p:txBody>
              <a:bodyPr anchor="ctr"/>
              <a:lstStyle/>
              <a:p>
                <a:pPr algn="ctr"/>
                <a:endParaRPr/>
              </a:p>
            </p:txBody>
          </p:sp>
          <p:sp>
            <p:nvSpPr>
              <p:cNvPr id="21" name="Freeform: Shape 119"/>
              <p:cNvSpPr/>
              <p:nvPr/>
            </p:nvSpPr>
            <p:spPr bwMode="auto">
              <a:xfrm>
                <a:off x="4099175" y="2700700"/>
                <a:ext cx="189928" cy="181598"/>
              </a:xfrm>
              <a:custGeom>
                <a:avLst/>
                <a:gdLst/>
                <a:ahLst/>
                <a:cxnLst>
                  <a:cxn ang="0">
                    <a:pos x="122" y="44"/>
                  </a:cxn>
                  <a:cxn ang="0">
                    <a:pos x="115" y="38"/>
                  </a:cxn>
                  <a:cxn ang="0">
                    <a:pos x="83" y="33"/>
                  </a:cxn>
                  <a:cxn ang="0">
                    <a:pos x="70" y="5"/>
                  </a:cxn>
                  <a:cxn ang="0">
                    <a:pos x="62" y="0"/>
                  </a:cxn>
                  <a:cxn ang="0">
                    <a:pos x="54" y="5"/>
                  </a:cxn>
                  <a:cxn ang="0">
                    <a:pos x="40" y="33"/>
                  </a:cxn>
                  <a:cxn ang="0">
                    <a:pos x="8" y="38"/>
                  </a:cxn>
                  <a:cxn ang="0">
                    <a:pos x="1" y="44"/>
                  </a:cxn>
                  <a:cxn ang="0">
                    <a:pos x="3" y="53"/>
                  </a:cxn>
                  <a:cxn ang="0">
                    <a:pos x="26" y="76"/>
                  </a:cxn>
                  <a:cxn ang="0">
                    <a:pos x="21" y="108"/>
                  </a:cxn>
                  <a:cxn ang="0">
                    <a:pos x="24" y="117"/>
                  </a:cxn>
                  <a:cxn ang="0">
                    <a:pos x="29" y="118"/>
                  </a:cxn>
                  <a:cxn ang="0">
                    <a:pos x="34" y="117"/>
                  </a:cxn>
                  <a:cxn ang="0">
                    <a:pos x="62" y="102"/>
                  </a:cxn>
                  <a:cxn ang="0">
                    <a:pos x="89" y="117"/>
                  </a:cxn>
                  <a:cxn ang="0">
                    <a:pos x="94" y="118"/>
                  </a:cxn>
                  <a:cxn ang="0">
                    <a:pos x="99" y="117"/>
                  </a:cxn>
                  <a:cxn ang="0">
                    <a:pos x="102" y="108"/>
                  </a:cxn>
                  <a:cxn ang="0">
                    <a:pos x="97" y="76"/>
                  </a:cxn>
                  <a:cxn ang="0">
                    <a:pos x="120" y="53"/>
                  </a:cxn>
                  <a:cxn ang="0">
                    <a:pos x="122" y="44"/>
                  </a:cxn>
                  <a:cxn ang="0">
                    <a:pos x="91" y="70"/>
                  </a:cxn>
                  <a:cxn ang="0">
                    <a:pos x="88" y="77"/>
                  </a:cxn>
                  <a:cxn ang="0">
                    <a:pos x="94" y="110"/>
                  </a:cxn>
                  <a:cxn ang="0">
                    <a:pos x="66" y="95"/>
                  </a:cxn>
                  <a:cxn ang="0">
                    <a:pos x="62" y="94"/>
                  </a:cxn>
                  <a:cxn ang="0">
                    <a:pos x="57" y="95"/>
                  </a:cxn>
                  <a:cxn ang="0">
                    <a:pos x="29" y="110"/>
                  </a:cxn>
                  <a:cxn ang="0">
                    <a:pos x="35" y="77"/>
                  </a:cxn>
                  <a:cxn ang="0">
                    <a:pos x="32" y="70"/>
                  </a:cxn>
                  <a:cxn ang="0">
                    <a:pos x="9" y="47"/>
                  </a:cxn>
                  <a:cxn ang="0">
                    <a:pos x="41" y="42"/>
                  </a:cxn>
                  <a:cxn ang="0">
                    <a:pos x="48" y="37"/>
                  </a:cxn>
                  <a:cxn ang="0">
                    <a:pos x="62" y="8"/>
                  </a:cxn>
                  <a:cxn ang="0">
                    <a:pos x="75" y="37"/>
                  </a:cxn>
                  <a:cxn ang="0">
                    <a:pos x="82" y="42"/>
                  </a:cxn>
                  <a:cxn ang="0">
                    <a:pos x="114" y="47"/>
                  </a:cxn>
                  <a:cxn ang="0">
                    <a:pos x="91" y="70"/>
                  </a:cxn>
                  <a:cxn ang="0">
                    <a:pos x="91" y="70"/>
                  </a:cxn>
                  <a:cxn ang="0">
                    <a:pos x="91" y="70"/>
                  </a:cxn>
                </a:cxnLst>
                <a:rect l="0" t="0" r="r" b="b"/>
                <a:pathLst>
                  <a:path w="124" h="118">
                    <a:moveTo>
                      <a:pt x="122" y="44"/>
                    </a:moveTo>
                    <a:cubicBezTo>
                      <a:pt x="121" y="41"/>
                      <a:pt x="119" y="39"/>
                      <a:pt x="115" y="38"/>
                    </a:cubicBezTo>
                    <a:cubicBezTo>
                      <a:pt x="83" y="33"/>
                      <a:pt x="83" y="33"/>
                      <a:pt x="83" y="33"/>
                    </a:cubicBezTo>
                    <a:cubicBezTo>
                      <a:pt x="70" y="5"/>
                      <a:pt x="70" y="5"/>
                      <a:pt x="70" y="5"/>
                    </a:cubicBezTo>
                    <a:cubicBezTo>
                      <a:pt x="68" y="1"/>
                      <a:pt x="65" y="0"/>
                      <a:pt x="62" y="0"/>
                    </a:cubicBezTo>
                    <a:cubicBezTo>
                      <a:pt x="58" y="0"/>
                      <a:pt x="55" y="1"/>
                      <a:pt x="54" y="5"/>
                    </a:cubicBezTo>
                    <a:cubicBezTo>
                      <a:pt x="40" y="33"/>
                      <a:pt x="40" y="33"/>
                      <a:pt x="40" y="33"/>
                    </a:cubicBezTo>
                    <a:cubicBezTo>
                      <a:pt x="8" y="38"/>
                      <a:pt x="8" y="38"/>
                      <a:pt x="8" y="38"/>
                    </a:cubicBezTo>
                    <a:cubicBezTo>
                      <a:pt x="4" y="39"/>
                      <a:pt x="2" y="41"/>
                      <a:pt x="1" y="44"/>
                    </a:cubicBezTo>
                    <a:cubicBezTo>
                      <a:pt x="0" y="47"/>
                      <a:pt x="0" y="50"/>
                      <a:pt x="3" y="53"/>
                    </a:cubicBezTo>
                    <a:cubicBezTo>
                      <a:pt x="26" y="76"/>
                      <a:pt x="26" y="76"/>
                      <a:pt x="26" y="76"/>
                    </a:cubicBezTo>
                    <a:cubicBezTo>
                      <a:pt x="21" y="108"/>
                      <a:pt x="21" y="108"/>
                      <a:pt x="21" y="108"/>
                    </a:cubicBezTo>
                    <a:cubicBezTo>
                      <a:pt x="20" y="112"/>
                      <a:pt x="22" y="115"/>
                      <a:pt x="24" y="117"/>
                    </a:cubicBezTo>
                    <a:cubicBezTo>
                      <a:pt x="26" y="118"/>
                      <a:pt x="28" y="118"/>
                      <a:pt x="29" y="118"/>
                    </a:cubicBezTo>
                    <a:cubicBezTo>
                      <a:pt x="31" y="118"/>
                      <a:pt x="32" y="118"/>
                      <a:pt x="34" y="117"/>
                    </a:cubicBezTo>
                    <a:cubicBezTo>
                      <a:pt x="62" y="102"/>
                      <a:pt x="62" y="102"/>
                      <a:pt x="62" y="102"/>
                    </a:cubicBezTo>
                    <a:cubicBezTo>
                      <a:pt x="89" y="117"/>
                      <a:pt x="89" y="117"/>
                      <a:pt x="89" y="117"/>
                    </a:cubicBezTo>
                    <a:cubicBezTo>
                      <a:pt x="91" y="118"/>
                      <a:pt x="92" y="118"/>
                      <a:pt x="94" y="118"/>
                    </a:cubicBezTo>
                    <a:cubicBezTo>
                      <a:pt x="96" y="118"/>
                      <a:pt x="97" y="118"/>
                      <a:pt x="99" y="117"/>
                    </a:cubicBezTo>
                    <a:cubicBezTo>
                      <a:pt x="102" y="115"/>
                      <a:pt x="103" y="112"/>
                      <a:pt x="102" y="108"/>
                    </a:cubicBezTo>
                    <a:cubicBezTo>
                      <a:pt x="97" y="76"/>
                      <a:pt x="97" y="76"/>
                      <a:pt x="97" y="76"/>
                    </a:cubicBezTo>
                    <a:cubicBezTo>
                      <a:pt x="120" y="53"/>
                      <a:pt x="120" y="53"/>
                      <a:pt x="120" y="53"/>
                    </a:cubicBezTo>
                    <a:cubicBezTo>
                      <a:pt x="123" y="50"/>
                      <a:pt x="124" y="47"/>
                      <a:pt x="122" y="44"/>
                    </a:cubicBezTo>
                    <a:close/>
                    <a:moveTo>
                      <a:pt x="91" y="70"/>
                    </a:moveTo>
                    <a:cubicBezTo>
                      <a:pt x="89" y="72"/>
                      <a:pt x="88" y="75"/>
                      <a:pt x="88" y="77"/>
                    </a:cubicBezTo>
                    <a:cubicBezTo>
                      <a:pt x="94" y="110"/>
                      <a:pt x="94" y="110"/>
                      <a:pt x="94" y="110"/>
                    </a:cubicBezTo>
                    <a:cubicBezTo>
                      <a:pt x="66" y="95"/>
                      <a:pt x="66" y="95"/>
                      <a:pt x="66" y="95"/>
                    </a:cubicBezTo>
                    <a:cubicBezTo>
                      <a:pt x="65" y="94"/>
                      <a:pt x="63" y="94"/>
                      <a:pt x="62" y="94"/>
                    </a:cubicBezTo>
                    <a:cubicBezTo>
                      <a:pt x="60" y="94"/>
                      <a:pt x="59" y="94"/>
                      <a:pt x="57" y="95"/>
                    </a:cubicBezTo>
                    <a:cubicBezTo>
                      <a:pt x="29" y="110"/>
                      <a:pt x="29" y="110"/>
                      <a:pt x="29" y="110"/>
                    </a:cubicBezTo>
                    <a:cubicBezTo>
                      <a:pt x="35" y="77"/>
                      <a:pt x="35" y="77"/>
                      <a:pt x="35" y="77"/>
                    </a:cubicBezTo>
                    <a:cubicBezTo>
                      <a:pt x="35" y="75"/>
                      <a:pt x="34" y="72"/>
                      <a:pt x="32" y="70"/>
                    </a:cubicBezTo>
                    <a:cubicBezTo>
                      <a:pt x="9" y="47"/>
                      <a:pt x="9" y="47"/>
                      <a:pt x="9" y="47"/>
                    </a:cubicBezTo>
                    <a:cubicBezTo>
                      <a:pt x="41" y="42"/>
                      <a:pt x="41" y="42"/>
                      <a:pt x="41" y="42"/>
                    </a:cubicBezTo>
                    <a:cubicBezTo>
                      <a:pt x="44" y="41"/>
                      <a:pt x="46" y="40"/>
                      <a:pt x="48" y="37"/>
                    </a:cubicBezTo>
                    <a:cubicBezTo>
                      <a:pt x="62" y="8"/>
                      <a:pt x="62" y="8"/>
                      <a:pt x="62" y="8"/>
                    </a:cubicBezTo>
                    <a:cubicBezTo>
                      <a:pt x="75" y="37"/>
                      <a:pt x="75" y="37"/>
                      <a:pt x="75" y="37"/>
                    </a:cubicBezTo>
                    <a:cubicBezTo>
                      <a:pt x="77" y="40"/>
                      <a:pt x="79" y="41"/>
                      <a:pt x="82" y="42"/>
                    </a:cubicBezTo>
                    <a:cubicBezTo>
                      <a:pt x="114" y="47"/>
                      <a:pt x="114" y="47"/>
                      <a:pt x="114" y="47"/>
                    </a:cubicBezTo>
                    <a:lnTo>
                      <a:pt x="91" y="70"/>
                    </a:lnTo>
                    <a:close/>
                    <a:moveTo>
                      <a:pt x="91" y="70"/>
                    </a:moveTo>
                    <a:cubicBezTo>
                      <a:pt x="91" y="70"/>
                      <a:pt x="91" y="70"/>
                      <a:pt x="91" y="70"/>
                    </a:cubicBezTo>
                  </a:path>
                </a:pathLst>
              </a:custGeom>
              <a:solidFill>
                <a:schemeClr val="bg1"/>
              </a:solidFill>
              <a:ln w="9525">
                <a:noFill/>
                <a:round/>
              </a:ln>
            </p:spPr>
            <p:txBody>
              <a:bodyPr anchor="ctr"/>
              <a:lstStyle/>
              <a:p>
                <a:pPr algn="ctr"/>
                <a:endParaRPr/>
              </a:p>
            </p:txBody>
          </p:sp>
          <p:grpSp>
            <p:nvGrpSpPr>
              <p:cNvPr id="22" name="Group 120"/>
              <p:cNvGrpSpPr/>
              <p:nvPr/>
            </p:nvGrpSpPr>
            <p:grpSpPr>
              <a:xfrm>
                <a:off x="3683532" y="2781458"/>
                <a:ext cx="189096" cy="164108"/>
                <a:chOff x="8783638" y="1235076"/>
                <a:chExt cx="360363" cy="312738"/>
              </a:xfrm>
              <a:solidFill>
                <a:schemeClr val="bg1"/>
              </a:solidFill>
            </p:grpSpPr>
            <p:sp>
              <p:nvSpPr>
                <p:cNvPr id="37" name="Freeform: Shape 12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anchor="ctr"/>
                <a:lstStyle/>
                <a:p>
                  <a:pPr algn="ctr"/>
                  <a:endParaRPr/>
                </a:p>
              </p:txBody>
            </p:sp>
            <p:sp>
              <p:nvSpPr>
                <p:cNvPr id="38" name="Freeform: Shape 122"/>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anchor="ctr"/>
                <a:lstStyle/>
                <a:p>
                  <a:pPr algn="ctr"/>
                  <a:endParaRPr/>
                </a:p>
              </p:txBody>
            </p:sp>
          </p:grpSp>
          <p:grpSp>
            <p:nvGrpSpPr>
              <p:cNvPr id="23" name="Group 123"/>
              <p:cNvGrpSpPr/>
              <p:nvPr/>
            </p:nvGrpSpPr>
            <p:grpSpPr>
              <a:xfrm>
                <a:off x="3373614" y="2508384"/>
                <a:ext cx="186596" cy="189096"/>
                <a:chOff x="3036888" y="1211263"/>
                <a:chExt cx="355600" cy="360363"/>
              </a:xfrm>
              <a:solidFill>
                <a:schemeClr val="bg1"/>
              </a:solidFill>
            </p:grpSpPr>
            <p:sp>
              <p:nvSpPr>
                <p:cNvPr id="24" name="Freeform: Shape 124"/>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ln>
              </p:spPr>
              <p:txBody>
                <a:bodyPr anchor="ctr"/>
                <a:lstStyle/>
                <a:p>
                  <a:pPr algn="ctr"/>
                  <a:endParaRPr/>
                </a:p>
              </p:txBody>
            </p:sp>
            <p:sp>
              <p:nvSpPr>
                <p:cNvPr id="25" name="Freeform: Shape 125"/>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anchor="ctr"/>
                <a:lstStyle/>
                <a:p>
                  <a:pPr algn="ctr"/>
                  <a:endParaRPr/>
                </a:p>
              </p:txBody>
            </p:sp>
            <p:sp>
              <p:nvSpPr>
                <p:cNvPr id="26" name="Freeform: Shape 126"/>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ln>
              </p:spPr>
              <p:txBody>
                <a:bodyPr anchor="ctr"/>
                <a:lstStyle/>
                <a:p>
                  <a:pPr algn="ctr"/>
                  <a:endParaRPr/>
                </a:p>
              </p:txBody>
            </p:sp>
            <p:sp>
              <p:nvSpPr>
                <p:cNvPr id="27" name="Freeform: Shape 127"/>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anchor="ctr"/>
                <a:lstStyle/>
                <a:p>
                  <a:pPr algn="ctr"/>
                  <a:endParaRPr/>
                </a:p>
              </p:txBody>
            </p:sp>
            <p:sp>
              <p:nvSpPr>
                <p:cNvPr id="28" name="Freeform: Shape 128"/>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anchor="ctr"/>
                <a:lstStyle/>
                <a:p>
                  <a:pPr algn="ctr"/>
                  <a:endParaRPr/>
                </a:p>
              </p:txBody>
            </p:sp>
            <p:sp>
              <p:nvSpPr>
                <p:cNvPr id="29" name="Freeform: Shape 129"/>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anchor="ctr"/>
                <a:lstStyle/>
                <a:p>
                  <a:pPr algn="ctr"/>
                  <a:endParaRPr/>
                </a:p>
              </p:txBody>
            </p:sp>
            <p:sp>
              <p:nvSpPr>
                <p:cNvPr id="30" name="Freeform: Shape 130"/>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anchor="ctr"/>
                <a:lstStyle/>
                <a:p>
                  <a:pPr algn="ctr"/>
                  <a:endParaRPr/>
                </a:p>
              </p:txBody>
            </p:sp>
            <p:sp>
              <p:nvSpPr>
                <p:cNvPr id="31" name="Freeform: Shape 13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anchor="ctr"/>
                <a:lstStyle/>
                <a:p>
                  <a:pPr algn="ctr"/>
                  <a:endParaRPr/>
                </a:p>
              </p:txBody>
            </p:sp>
            <p:sp>
              <p:nvSpPr>
                <p:cNvPr id="32" name="Freeform: Shape 132"/>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anchor="ctr"/>
                <a:lstStyle/>
                <a:p>
                  <a:pPr algn="ctr"/>
                  <a:endParaRPr/>
                </a:p>
              </p:txBody>
            </p:sp>
            <p:sp>
              <p:nvSpPr>
                <p:cNvPr id="33" name="Freeform: Shape 133"/>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anchor="ctr"/>
                <a:lstStyle/>
                <a:p>
                  <a:pPr algn="ctr"/>
                  <a:endParaRPr/>
                </a:p>
              </p:txBody>
            </p:sp>
            <p:sp>
              <p:nvSpPr>
                <p:cNvPr id="34" name="Freeform: Shape 134"/>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ln>
              </p:spPr>
              <p:txBody>
                <a:bodyPr anchor="ctr"/>
                <a:lstStyle/>
                <a:p>
                  <a:pPr algn="ctr"/>
                  <a:endParaRPr/>
                </a:p>
              </p:txBody>
            </p:sp>
            <p:sp>
              <p:nvSpPr>
                <p:cNvPr id="35" name="Freeform: Shape 135"/>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ln>
              </p:spPr>
              <p:txBody>
                <a:bodyPr anchor="ctr"/>
                <a:lstStyle/>
                <a:p>
                  <a:pPr algn="ctr"/>
                  <a:endParaRPr/>
                </a:p>
              </p:txBody>
            </p:sp>
            <p:sp>
              <p:nvSpPr>
                <p:cNvPr id="36" name="Freeform: Shape 136"/>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ln>
              </p:spPr>
              <p:txBody>
                <a:bodyPr anchor="ctr"/>
                <a:lstStyle/>
                <a:p>
                  <a:pPr algn="ctr"/>
                  <a:endParaRPr/>
                </a:p>
              </p:txBody>
            </p:sp>
          </p:grpSp>
        </p:grpSp>
        <p:sp>
          <p:nvSpPr>
            <p:cNvPr id="13" name="Freeform: Shape 40"/>
            <p:cNvSpPr/>
            <p:nvPr/>
          </p:nvSpPr>
          <p:spPr>
            <a:xfrm>
              <a:off x="5579273" y="3666290"/>
              <a:ext cx="1010688" cy="1996125"/>
            </a:xfrm>
            <a:custGeom>
              <a:avLst/>
              <a:gdLst/>
              <a:ahLst/>
              <a:cxnLst>
                <a:cxn ang="0">
                  <a:pos x="wd2" y="hd2"/>
                </a:cxn>
                <a:cxn ang="5400000">
                  <a:pos x="wd2" y="hd2"/>
                </a:cxn>
                <a:cxn ang="10800000">
                  <a:pos x="wd2" y="hd2"/>
                </a:cxn>
                <a:cxn ang="16200000">
                  <a:pos x="wd2" y="hd2"/>
                </a:cxn>
              </a:cxnLst>
              <a:rect l="0" t="0" r="r" b="b"/>
              <a:pathLst>
                <a:path w="21600" h="21233" extrusionOk="0">
                  <a:moveTo>
                    <a:pt x="18888" y="1342"/>
                  </a:moveTo>
                  <a:cubicBezTo>
                    <a:pt x="17357" y="2323"/>
                    <a:pt x="15980" y="3551"/>
                    <a:pt x="15190" y="5053"/>
                  </a:cubicBezTo>
                  <a:cubicBezTo>
                    <a:pt x="15190" y="5053"/>
                    <a:pt x="11881" y="1601"/>
                    <a:pt x="3746" y="0"/>
                  </a:cubicBezTo>
                  <a:cubicBezTo>
                    <a:pt x="4160" y="206"/>
                    <a:pt x="4539" y="435"/>
                    <a:pt x="4861" y="691"/>
                  </a:cubicBezTo>
                  <a:cubicBezTo>
                    <a:pt x="5120" y="897"/>
                    <a:pt x="5323" y="1114"/>
                    <a:pt x="5495" y="1334"/>
                  </a:cubicBezTo>
                  <a:cubicBezTo>
                    <a:pt x="7893" y="2663"/>
                    <a:pt x="10167" y="4819"/>
                    <a:pt x="9604" y="8114"/>
                  </a:cubicBezTo>
                  <a:cubicBezTo>
                    <a:pt x="9604" y="8114"/>
                    <a:pt x="6838" y="6371"/>
                    <a:pt x="0" y="7292"/>
                  </a:cubicBezTo>
                  <a:cubicBezTo>
                    <a:pt x="0" y="7292"/>
                    <a:pt x="15106" y="7260"/>
                    <a:pt x="7500" y="20907"/>
                  </a:cubicBezTo>
                  <a:cubicBezTo>
                    <a:pt x="7500" y="20907"/>
                    <a:pt x="13473" y="21600"/>
                    <a:pt x="19030" y="20967"/>
                  </a:cubicBezTo>
                  <a:cubicBezTo>
                    <a:pt x="19030" y="20967"/>
                    <a:pt x="12279" y="8657"/>
                    <a:pt x="21600" y="1065"/>
                  </a:cubicBezTo>
                  <a:cubicBezTo>
                    <a:pt x="20647" y="1227"/>
                    <a:pt x="19694" y="1307"/>
                    <a:pt x="18888" y="1342"/>
                  </a:cubicBezTo>
                  <a:close/>
                </a:path>
              </a:pathLst>
            </a:custGeom>
            <a:solidFill>
              <a:schemeClr val="bg1">
                <a:lumMod val="50000"/>
              </a:schemeClr>
            </a:solidFill>
            <a:ln w="12700">
              <a:miter lim="400000"/>
            </a:ln>
          </p:spPr>
          <p:txBody>
            <a:bodyPr anchor="ctr"/>
            <a:lstStyle/>
            <a:p>
              <a:pPr algn="ctr"/>
              <a:endParaRPr/>
            </a:p>
          </p:txBody>
        </p:sp>
      </p:grpSp>
      <p:sp>
        <p:nvSpPr>
          <p:cNvPr id="110" name="矩形 109"/>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112" name="任意多边形: 形状 111"/>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3" name="椭圆 112"/>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矩形 114"/>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6" name="文本框 115"/>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119" name="组合 118"/>
          <p:cNvGrpSpPr/>
          <p:nvPr/>
        </p:nvGrpSpPr>
        <p:grpSpPr>
          <a:xfrm>
            <a:off x="1155381" y="3820444"/>
            <a:ext cx="3327636" cy="1220554"/>
            <a:chOff x="874713" y="3325188"/>
            <a:chExt cx="3327636" cy="1220554"/>
          </a:xfrm>
        </p:grpSpPr>
        <p:sp>
          <p:nvSpPr>
            <p:cNvPr id="117" name="矩形 116"/>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18" name="矩形 11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120" name="组合 119"/>
          <p:cNvGrpSpPr/>
          <p:nvPr/>
        </p:nvGrpSpPr>
        <p:grpSpPr>
          <a:xfrm>
            <a:off x="7835071" y="3820444"/>
            <a:ext cx="3327636" cy="1220554"/>
            <a:chOff x="874713" y="3325188"/>
            <a:chExt cx="3327636" cy="1220554"/>
          </a:xfrm>
        </p:grpSpPr>
        <p:sp>
          <p:nvSpPr>
            <p:cNvPr id="121" name="矩形 120"/>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2" name="矩形 121"/>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additive="base">
                                        <p:cTn id="13" dur="750" fill="hold"/>
                                        <p:tgtEl>
                                          <p:spTgt spid="119"/>
                                        </p:tgtEl>
                                        <p:attrNameLst>
                                          <p:attrName>ppt_x</p:attrName>
                                        </p:attrNameLst>
                                      </p:cBhvr>
                                      <p:tavLst>
                                        <p:tav tm="0">
                                          <p:val>
                                            <p:strVal val="0-#ppt_w/2"/>
                                          </p:val>
                                        </p:tav>
                                        <p:tav tm="100000">
                                          <p:val>
                                            <p:strVal val="#ppt_x"/>
                                          </p:val>
                                        </p:tav>
                                      </p:tavLst>
                                    </p:anim>
                                    <p:anim calcmode="lin" valueType="num">
                                      <p:cBhvr additive="base">
                                        <p:cTn id="14" dur="750" fill="hold"/>
                                        <p:tgtEl>
                                          <p:spTgt spid="1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750" fill="hold"/>
                                        <p:tgtEl>
                                          <p:spTgt spid="120"/>
                                        </p:tgtEl>
                                        <p:attrNameLst>
                                          <p:attrName>ppt_x</p:attrName>
                                        </p:attrNameLst>
                                      </p:cBhvr>
                                      <p:tavLst>
                                        <p:tav tm="0">
                                          <p:val>
                                            <p:strVal val="1+#ppt_w/2"/>
                                          </p:val>
                                        </p:tav>
                                        <p:tav tm="100000">
                                          <p:val>
                                            <p:strVal val="#ppt_x"/>
                                          </p:val>
                                        </p:tav>
                                      </p:tavLst>
                                    </p:anim>
                                    <p:anim calcmode="lin" valueType="num">
                                      <p:cBhvr additive="base">
                                        <p:cTn id="18" dur="75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p:cNvPicPr>
            <a:picLocks noGrp="1" noChangeAspect="1"/>
          </p:cNvPicPr>
          <p:nvPr>
            <p:ph type="pic" sz="quarter" idx="10"/>
          </p:nvPr>
        </p:nvPicPr>
        <p:blipFill>
          <a:blip r:embed="rId5"/>
          <a:srcRect/>
          <a:stretch>
            <a:fillRect/>
          </a:stretch>
        </p:blipFill>
        <p:spPr>
          <a:xfrm>
            <a:off x="1" y="0"/>
            <a:ext cx="12192000" cy="6858000"/>
          </a:xfrm>
        </p:spPr>
      </p:pic>
      <p:sp>
        <p:nvSpPr>
          <p:cNvPr id="12" name="PA_任意多边形 18"/>
          <p:cNvSpPr/>
          <p:nvPr>
            <p:custDataLst>
              <p:tags r:id="rId2"/>
            </p:custDataLst>
          </p:nvPr>
        </p:nvSpPr>
        <p:spPr>
          <a:xfrm>
            <a:off x="3607043" y="0"/>
            <a:ext cx="3788569" cy="6858000"/>
          </a:xfrm>
          <a:custGeom>
            <a:avLst/>
            <a:gdLst>
              <a:gd name="connsiteX0" fmla="*/ 0 w 3788569"/>
              <a:gd name="connsiteY0" fmla="*/ 0 h 6858000"/>
              <a:gd name="connsiteX1" fmla="*/ 394494 w 3788569"/>
              <a:gd name="connsiteY1" fmla="*/ 0 h 6858000"/>
              <a:gd name="connsiteX2" fmla="*/ 3788569 w 3788569"/>
              <a:gd name="connsiteY2" fmla="*/ 3429000 h 6858000"/>
              <a:gd name="connsiteX3" fmla="*/ 394494 w 3788569"/>
              <a:gd name="connsiteY3" fmla="*/ 6857999 h 6858000"/>
              <a:gd name="connsiteX4" fmla="*/ 394494 w 3788569"/>
              <a:gd name="connsiteY4" fmla="*/ 6858000 h 6858000"/>
              <a:gd name="connsiteX5" fmla="*/ 0 w 3788569"/>
              <a:gd name="connsiteY5" fmla="*/ 6858000 h 6858000"/>
              <a:gd name="connsiteX6" fmla="*/ 0 w 3788569"/>
              <a:gd name="connsiteY6" fmla="*/ 6857999 h 6858000"/>
              <a:gd name="connsiteX7" fmla="*/ 3394075 w 3788569"/>
              <a:gd name="connsiteY7" fmla="*/ 3429000 h 6858000"/>
              <a:gd name="connsiteX8" fmla="*/ 0 w 378856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569" h="6858000">
                <a:moveTo>
                  <a:pt x="0" y="0"/>
                </a:moveTo>
                <a:lnTo>
                  <a:pt x="394494" y="0"/>
                </a:lnTo>
                <a:lnTo>
                  <a:pt x="3788569" y="3429000"/>
                </a:lnTo>
                <a:lnTo>
                  <a:pt x="394494" y="6857999"/>
                </a:lnTo>
                <a:lnTo>
                  <a:pt x="394494" y="6858000"/>
                </a:lnTo>
                <a:lnTo>
                  <a:pt x="0" y="6858000"/>
                </a:lnTo>
                <a:lnTo>
                  <a:pt x="0" y="6857999"/>
                </a:lnTo>
                <a:lnTo>
                  <a:pt x="3394075" y="3429000"/>
                </a:lnTo>
                <a:lnTo>
                  <a:pt x="0" y="0"/>
                </a:lnTo>
                <a:close/>
              </a:path>
            </a:pathLst>
          </a:custGeom>
          <a:solidFill>
            <a:srgbClr val="FFFF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任意多边形: 形状 28"/>
          <p:cNvSpPr/>
          <p:nvPr/>
        </p:nvSpPr>
        <p:spPr>
          <a:xfrm>
            <a:off x="0" y="0"/>
            <a:ext cx="6866180" cy="6858000"/>
          </a:xfrm>
          <a:custGeom>
            <a:avLst/>
            <a:gdLst>
              <a:gd name="connsiteX0" fmla="*/ 0 w 6866180"/>
              <a:gd name="connsiteY0" fmla="*/ 0 h 6858000"/>
              <a:gd name="connsiteX1" fmla="*/ 552777 w 6866180"/>
              <a:gd name="connsiteY1" fmla="*/ 0 h 6858000"/>
              <a:gd name="connsiteX2" fmla="*/ 1955800 w 6866180"/>
              <a:gd name="connsiteY2" fmla="*/ 0 h 6858000"/>
              <a:gd name="connsiteX3" fmla="*/ 3453676 w 6866180"/>
              <a:gd name="connsiteY3" fmla="*/ 0 h 6858000"/>
              <a:gd name="connsiteX4" fmla="*/ 6866180 w 6866180"/>
              <a:gd name="connsiteY4" fmla="*/ 3429000 h 6858000"/>
              <a:gd name="connsiteX5" fmla="*/ 3453676 w 6866180"/>
              <a:gd name="connsiteY5" fmla="*/ 6857999 h 6858000"/>
              <a:gd name="connsiteX6" fmla="*/ 3453676 w 6866180"/>
              <a:gd name="connsiteY6" fmla="*/ 6858000 h 6858000"/>
              <a:gd name="connsiteX7" fmla="*/ 1955800 w 6866180"/>
              <a:gd name="connsiteY7" fmla="*/ 6858000 h 6858000"/>
              <a:gd name="connsiteX8" fmla="*/ 552777 w 6866180"/>
              <a:gd name="connsiteY8" fmla="*/ 6858000 h 6858000"/>
              <a:gd name="connsiteX9" fmla="*/ 0 w 686618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6180" h="6858000">
                <a:moveTo>
                  <a:pt x="0" y="0"/>
                </a:moveTo>
                <a:lnTo>
                  <a:pt x="552777" y="0"/>
                </a:lnTo>
                <a:lnTo>
                  <a:pt x="1955800" y="0"/>
                </a:lnTo>
                <a:lnTo>
                  <a:pt x="3453676" y="0"/>
                </a:lnTo>
                <a:lnTo>
                  <a:pt x="6866180" y="3429000"/>
                </a:lnTo>
                <a:lnTo>
                  <a:pt x="3453676" y="6857999"/>
                </a:lnTo>
                <a:lnTo>
                  <a:pt x="3453676" y="6858000"/>
                </a:lnTo>
                <a:lnTo>
                  <a:pt x="1955800" y="6858000"/>
                </a:lnTo>
                <a:lnTo>
                  <a:pt x="55277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457670" y="2721114"/>
            <a:ext cx="5109091" cy="83099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感谢您的观看指导</a:t>
            </a:r>
          </a:p>
        </p:txBody>
      </p:sp>
      <p:sp>
        <p:nvSpPr>
          <p:cNvPr id="30" name="文本框 29"/>
          <p:cNvSpPr txBox="1"/>
          <p:nvPr/>
        </p:nvSpPr>
        <p:spPr>
          <a:xfrm>
            <a:off x="457670" y="1520785"/>
            <a:ext cx="2318385" cy="1198880"/>
          </a:xfrm>
          <a:prstGeom prst="rect">
            <a:avLst/>
          </a:prstGeom>
          <a:noFill/>
        </p:spPr>
        <p:txBody>
          <a:bodyPr wrap="none" rtlCol="0">
            <a:spAutoFit/>
            <a:scene3d>
              <a:camera prst="orthographicFront"/>
              <a:lightRig rig="threePt" dir="t"/>
            </a:scene3d>
            <a:sp3d contourW="12700"/>
          </a:bodyPr>
          <a:lstStyle>
            <a:defPPr>
              <a:defRPr lang="zh-CN"/>
            </a:defPPr>
            <a:lvl1pPr>
              <a:defRPr sz="4800">
                <a:solidFill>
                  <a:schemeClr val="tx1">
                    <a:lumMod val="75000"/>
                    <a:lumOff val="25000"/>
                  </a:schemeClr>
                </a:solidFill>
                <a:latin typeface="时尚中黑简体" panose="01010104010101010101" pitchFamily="2" charset="-122"/>
                <a:ea typeface="时尚中黑简体" panose="0101010401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000000">
                    <a:lumMod val="65000"/>
                    <a:lumOff val="35000"/>
                  </a:srgbClr>
                </a:solidFill>
                <a:effectLst/>
                <a:uLnTx/>
                <a:uFillTx/>
                <a:latin typeface="Arial" panose="020B0604020202020204"/>
                <a:ea typeface="时尚中黑简体" panose="01010104010101010101" pitchFamily="2" charset="-122"/>
                <a:cs typeface="+mn-cs"/>
              </a:rPr>
              <a:t>202X</a:t>
            </a:r>
            <a:endParaRPr kumimoji="0" lang="zh-CN" altLang="en-US" sz="7200" b="0" i="0" u="none" strike="noStrike" kern="1200" cap="none" spc="0" normalizeH="0" baseline="0" noProof="0" dirty="0">
              <a:ln>
                <a:noFill/>
              </a:ln>
              <a:solidFill>
                <a:srgbClr val="000000">
                  <a:lumMod val="65000"/>
                  <a:lumOff val="35000"/>
                </a:srgbClr>
              </a:solidFill>
              <a:effectLst/>
              <a:uLnTx/>
              <a:uFillTx/>
              <a:latin typeface="Arial" panose="020B0604020202020204"/>
              <a:ea typeface="时尚中黑简体" panose="01010104010101010101" pitchFamily="2" charset="-122"/>
              <a:cs typeface="+mn-cs"/>
            </a:endParaRPr>
          </a:p>
        </p:txBody>
      </p:sp>
      <p:sp>
        <p:nvSpPr>
          <p:cNvPr id="31" name="矩形: 圆角 30"/>
          <p:cNvSpPr/>
          <p:nvPr/>
        </p:nvSpPr>
        <p:spPr>
          <a:xfrm>
            <a:off x="649208" y="4279998"/>
            <a:ext cx="1928892" cy="4724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32" name="文本框 31"/>
          <p:cNvSpPr txBox="1"/>
          <p:nvPr/>
        </p:nvSpPr>
        <p:spPr>
          <a:xfrm>
            <a:off x="916253" y="4356952"/>
            <a:ext cx="1396537" cy="338554"/>
          </a:xfrm>
          <a:prstGeom prst="rect">
            <a:avLst/>
          </a:prstGeom>
          <a:noFill/>
        </p:spPr>
        <p:txBody>
          <a:bodyPr wrap="none" rtlCol="0">
            <a:spAutoFit/>
            <a:scene3d>
              <a:camera prst="orthographicFront"/>
              <a:lightRig rig="threePt" dir="t"/>
            </a:scene3d>
            <a:sp3d contourW="12700"/>
          </a:bodyPr>
          <a:lstStyle>
            <a:defPPr>
              <a:defRPr lang="zh-CN"/>
            </a:defPPr>
            <a:lvl1pPr>
              <a:defRPr sz="4800" b="1">
                <a:solidFill>
                  <a:schemeClr val="accent2"/>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讲师：</a:t>
            </a:r>
            <a:r>
              <a:rPr kumimoji="0" lang="en-US" altLang="zh-CN" sz="1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xiazaii</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9" name="椭圆 37"/>
          <p:cNvSpPr/>
          <p:nvPr/>
        </p:nvSpPr>
        <p:spPr>
          <a:xfrm flipV="1">
            <a:off x="649208" y="5905858"/>
            <a:ext cx="417592" cy="417592"/>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0" name="文本框 39"/>
          <p:cNvSpPr txBox="1"/>
          <p:nvPr/>
        </p:nvSpPr>
        <p:spPr>
          <a:xfrm>
            <a:off x="486854" y="3537684"/>
            <a:ext cx="5663730" cy="51334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FFFF">
                    <a:lumMod val="50000"/>
                  </a:srgb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7" name="矩形 6"/>
          <p:cNvSpPr/>
          <p:nvPr/>
        </p:nvSpPr>
        <p:spPr>
          <a:xfrm>
            <a:off x="1" y="0"/>
            <a:ext cx="12191999"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05744" y="2811120"/>
            <a:ext cx="1235760" cy="1235760"/>
            <a:chOff x="3197844" y="2714503"/>
            <a:chExt cx="1235760" cy="1235760"/>
          </a:xfrm>
        </p:grpSpPr>
        <p:sp>
          <p:nvSpPr>
            <p:cNvPr id="2" name="圆角矩形 29"/>
            <p:cNvSpPr/>
            <p:nvPr/>
          </p:nvSpPr>
          <p:spPr>
            <a:xfrm>
              <a:off x="3197844" y="2714503"/>
              <a:ext cx="1235760" cy="1235760"/>
            </a:xfrm>
            <a:prstGeom prst="roundRect">
              <a:avLst>
                <a:gd name="adj" fmla="val 1621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 name="Freeform 245"/>
            <p:cNvSpPr/>
            <p:nvPr/>
          </p:nvSpPr>
          <p:spPr bwMode="auto">
            <a:xfrm>
              <a:off x="3469219" y="2985878"/>
              <a:ext cx="693010" cy="69301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9" name="组合 8"/>
          <p:cNvGrpSpPr/>
          <p:nvPr/>
        </p:nvGrpSpPr>
        <p:grpSpPr>
          <a:xfrm>
            <a:off x="4483100" y="3167390"/>
            <a:ext cx="4752299" cy="523220"/>
            <a:chOff x="6108700" y="1659358"/>
            <a:chExt cx="4752299" cy="523220"/>
          </a:xfrm>
        </p:grpSpPr>
        <p:sp>
          <p:nvSpPr>
            <p:cNvPr id="10" name="文本框 9"/>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2800" dirty="0">
                  <a:solidFill>
                    <a:schemeClr val="bg1"/>
                  </a:solidFill>
                  <a:latin typeface="+mn-lt"/>
                </a:rPr>
                <a:t>PART 1</a:t>
              </a:r>
              <a:endParaRPr lang="zh-CN" altLang="en-US" sz="2800" dirty="0">
                <a:solidFill>
                  <a:schemeClr val="bg1"/>
                </a:solidFill>
                <a:latin typeface="+mn-lt"/>
              </a:endParaRPr>
            </a:p>
          </p:txBody>
        </p:sp>
        <p:sp>
          <p:nvSpPr>
            <p:cNvPr id="11" name="文本框 10"/>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800" dirty="0">
                  <a:solidFill>
                    <a:schemeClr val="bg1"/>
                  </a:solidFill>
                  <a:latin typeface="+mn-lt"/>
                </a:rPr>
                <a:t>标题文字添加此处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0"/>
          </p:nvPr>
        </p:nvPicPr>
        <p:blipFill>
          <a:blip r:embed="rId3"/>
          <a:srcRect/>
          <a:stretch>
            <a:fillRect/>
          </a:stretch>
        </p:blipFill>
        <p:spPr/>
      </p:pic>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35" name="组合 34"/>
          <p:cNvGrpSpPr/>
          <p:nvPr/>
        </p:nvGrpSpPr>
        <p:grpSpPr>
          <a:xfrm>
            <a:off x="5579544" y="1682750"/>
            <a:ext cx="1054100" cy="1054100"/>
            <a:chOff x="5579544" y="1682750"/>
            <a:chExt cx="1054100" cy="1054100"/>
          </a:xfrm>
        </p:grpSpPr>
        <p:sp>
          <p:nvSpPr>
            <p:cNvPr id="5" name="矩形 4"/>
            <p:cNvSpPr/>
            <p:nvPr/>
          </p:nvSpPr>
          <p:spPr>
            <a:xfrm>
              <a:off x="5579544" y="1682750"/>
              <a:ext cx="1054100" cy="105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7"/>
            <p:cNvSpPr/>
            <p:nvPr/>
          </p:nvSpPr>
          <p:spPr>
            <a:xfrm>
              <a:off x="5829300" y="1945653"/>
              <a:ext cx="533400" cy="528295"/>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5579544" y="3117850"/>
            <a:ext cx="1054100" cy="1054100"/>
            <a:chOff x="5579544" y="3117850"/>
            <a:chExt cx="1054100" cy="1054100"/>
          </a:xfrm>
        </p:grpSpPr>
        <p:sp>
          <p:nvSpPr>
            <p:cNvPr id="13" name="矩形 12"/>
            <p:cNvSpPr/>
            <p:nvPr/>
          </p:nvSpPr>
          <p:spPr>
            <a:xfrm>
              <a:off x="5579544" y="3117850"/>
              <a:ext cx="1054100" cy="105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3"/>
            <p:cNvSpPr/>
            <p:nvPr/>
          </p:nvSpPr>
          <p:spPr>
            <a:xfrm>
              <a:off x="5829300" y="3436986"/>
              <a:ext cx="533400" cy="415827"/>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5579544" y="4552950"/>
            <a:ext cx="1054100" cy="1054100"/>
            <a:chOff x="5579544" y="4552950"/>
            <a:chExt cx="1054100" cy="1054100"/>
          </a:xfrm>
        </p:grpSpPr>
        <p:sp>
          <p:nvSpPr>
            <p:cNvPr id="12" name="矩形 11"/>
            <p:cNvSpPr/>
            <p:nvPr/>
          </p:nvSpPr>
          <p:spPr>
            <a:xfrm>
              <a:off x="5579544" y="4552950"/>
              <a:ext cx="1054100" cy="105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14"/>
            <p:cNvSpPr/>
            <p:nvPr/>
          </p:nvSpPr>
          <p:spPr>
            <a:xfrm>
              <a:off x="5829300" y="4868393"/>
              <a:ext cx="533400" cy="423214"/>
            </a:xfrm>
            <a:custGeom>
              <a:avLst/>
              <a:gdLst>
                <a:gd name="connsiteX0" fmla="*/ 112713 w 338138"/>
                <a:gd name="connsiteY0" fmla="*/ 239713 h 268288"/>
                <a:gd name="connsiteX1" fmla="*/ 103188 w 338138"/>
                <a:gd name="connsiteY1" fmla="*/ 248445 h 268288"/>
                <a:gd name="connsiteX2" fmla="*/ 112713 w 338138"/>
                <a:gd name="connsiteY2" fmla="*/ 257177 h 268288"/>
                <a:gd name="connsiteX3" fmla="*/ 122238 w 338138"/>
                <a:gd name="connsiteY3" fmla="*/ 248445 h 268288"/>
                <a:gd name="connsiteX4" fmla="*/ 112713 w 338138"/>
                <a:gd name="connsiteY4" fmla="*/ 239713 h 268288"/>
                <a:gd name="connsiteX5" fmla="*/ 150813 w 338138"/>
                <a:gd name="connsiteY5" fmla="*/ 207963 h 268288"/>
                <a:gd name="connsiteX6" fmla="*/ 161272 w 338138"/>
                <a:gd name="connsiteY6" fmla="*/ 215901 h 268288"/>
                <a:gd name="connsiteX7" fmla="*/ 173038 w 338138"/>
                <a:gd name="connsiteY7" fmla="*/ 207963 h 268288"/>
                <a:gd name="connsiteX8" fmla="*/ 161272 w 338138"/>
                <a:gd name="connsiteY8" fmla="*/ 207963 h 268288"/>
                <a:gd name="connsiteX9" fmla="*/ 150813 w 338138"/>
                <a:gd name="connsiteY9" fmla="*/ 207963 h 268288"/>
                <a:gd name="connsiteX10" fmla="*/ 271501 w 338138"/>
                <a:gd name="connsiteY10" fmla="*/ 187325 h 268288"/>
                <a:gd name="connsiteX11" fmla="*/ 191197 w 338138"/>
                <a:gd name="connsiteY11" fmla="*/ 206131 h 268288"/>
                <a:gd name="connsiteX12" fmla="*/ 171450 w 338138"/>
                <a:gd name="connsiteY12" fmla="*/ 222250 h 268288"/>
                <a:gd name="connsiteX13" fmla="*/ 267552 w 338138"/>
                <a:gd name="connsiteY13" fmla="*/ 241056 h 268288"/>
                <a:gd name="connsiteX14" fmla="*/ 271501 w 338138"/>
                <a:gd name="connsiteY14" fmla="*/ 187325 h 268288"/>
                <a:gd name="connsiteX15" fmla="*/ 52349 w 338138"/>
                <a:gd name="connsiteY15" fmla="*/ 187325 h 268288"/>
                <a:gd name="connsiteX16" fmla="*/ 56298 w 338138"/>
                <a:gd name="connsiteY16" fmla="*/ 240017 h 268288"/>
                <a:gd name="connsiteX17" fmla="*/ 93159 w 338138"/>
                <a:gd name="connsiteY17" fmla="*/ 246603 h 268288"/>
                <a:gd name="connsiteX18" fmla="*/ 112906 w 338138"/>
                <a:gd name="connsiteY18" fmla="*/ 228161 h 268288"/>
                <a:gd name="connsiteX19" fmla="*/ 128704 w 338138"/>
                <a:gd name="connsiteY19" fmla="*/ 234748 h 268288"/>
                <a:gd name="connsiteX20" fmla="*/ 152400 w 338138"/>
                <a:gd name="connsiteY20" fmla="*/ 221575 h 268288"/>
                <a:gd name="connsiteX21" fmla="*/ 132653 w 338138"/>
                <a:gd name="connsiteY21" fmla="*/ 205767 h 268288"/>
                <a:gd name="connsiteX22" fmla="*/ 52349 w 338138"/>
                <a:gd name="connsiteY22" fmla="*/ 187325 h 268288"/>
                <a:gd name="connsiteX23" fmla="*/ 251163 w 338138"/>
                <a:gd name="connsiteY23" fmla="*/ 142875 h 268288"/>
                <a:gd name="connsiteX24" fmla="*/ 214279 w 338138"/>
                <a:gd name="connsiteY24" fmla="*/ 187203 h 268288"/>
                <a:gd name="connsiteX25" fmla="*/ 206375 w 338138"/>
                <a:gd name="connsiteY25" fmla="*/ 195263 h 268288"/>
                <a:gd name="connsiteX26" fmla="*/ 268288 w 338138"/>
                <a:gd name="connsiteY26" fmla="*/ 177800 h 268288"/>
                <a:gd name="connsiteX27" fmla="*/ 251163 w 338138"/>
                <a:gd name="connsiteY27" fmla="*/ 142875 h 268288"/>
                <a:gd name="connsiteX28" fmla="*/ 72688 w 338138"/>
                <a:gd name="connsiteY28" fmla="*/ 142875 h 268288"/>
                <a:gd name="connsiteX29" fmla="*/ 55563 w 338138"/>
                <a:gd name="connsiteY29" fmla="*/ 177800 h 268288"/>
                <a:gd name="connsiteX30" fmla="*/ 117476 w 338138"/>
                <a:gd name="connsiteY30" fmla="*/ 195263 h 268288"/>
                <a:gd name="connsiteX31" fmla="*/ 109572 w 338138"/>
                <a:gd name="connsiteY31" fmla="*/ 187203 h 268288"/>
                <a:gd name="connsiteX32" fmla="*/ 72688 w 338138"/>
                <a:gd name="connsiteY32" fmla="*/ 142875 h 268288"/>
                <a:gd name="connsiteX33" fmla="*/ 318295 w 338138"/>
                <a:gd name="connsiteY33" fmla="*/ 125413 h 268288"/>
                <a:gd name="connsiteX34" fmla="*/ 309563 w 338138"/>
                <a:gd name="connsiteY34" fmla="*/ 134145 h 268288"/>
                <a:gd name="connsiteX35" fmla="*/ 318295 w 338138"/>
                <a:gd name="connsiteY35" fmla="*/ 142877 h 268288"/>
                <a:gd name="connsiteX36" fmla="*/ 327027 w 338138"/>
                <a:gd name="connsiteY36" fmla="*/ 134145 h 268288"/>
                <a:gd name="connsiteX37" fmla="*/ 318295 w 338138"/>
                <a:gd name="connsiteY37" fmla="*/ 125413 h 268288"/>
                <a:gd name="connsiteX38" fmla="*/ 278456 w 338138"/>
                <a:gd name="connsiteY38" fmla="*/ 95250 h 268288"/>
                <a:gd name="connsiteX39" fmla="*/ 257175 w 338138"/>
                <a:gd name="connsiteY39" fmla="*/ 134144 h 268288"/>
                <a:gd name="connsiteX40" fmla="*/ 278456 w 338138"/>
                <a:gd name="connsiteY40" fmla="*/ 173038 h 268288"/>
                <a:gd name="connsiteX41" fmla="*/ 306388 w 338138"/>
                <a:gd name="connsiteY41" fmla="*/ 150998 h 268288"/>
                <a:gd name="connsiteX42" fmla="*/ 297077 w 338138"/>
                <a:gd name="connsiteY42" fmla="*/ 134144 h 268288"/>
                <a:gd name="connsiteX43" fmla="*/ 306388 w 338138"/>
                <a:gd name="connsiteY43" fmla="*/ 117290 h 268288"/>
                <a:gd name="connsiteX44" fmla="*/ 278456 w 338138"/>
                <a:gd name="connsiteY44" fmla="*/ 95250 h 268288"/>
                <a:gd name="connsiteX45" fmla="*/ 45509 w 338138"/>
                <a:gd name="connsiteY45" fmla="*/ 95250 h 268288"/>
                <a:gd name="connsiteX46" fmla="*/ 11113 w 338138"/>
                <a:gd name="connsiteY46" fmla="*/ 134144 h 268288"/>
                <a:gd name="connsiteX47" fmla="*/ 45509 w 338138"/>
                <a:gd name="connsiteY47" fmla="*/ 173038 h 268288"/>
                <a:gd name="connsiteX48" fmla="*/ 66676 w 338138"/>
                <a:gd name="connsiteY48" fmla="*/ 134144 h 268288"/>
                <a:gd name="connsiteX49" fmla="*/ 45509 w 338138"/>
                <a:gd name="connsiteY49" fmla="*/ 95250 h 268288"/>
                <a:gd name="connsiteX50" fmla="*/ 206375 w 338138"/>
                <a:gd name="connsiteY50" fmla="*/ 73025 h 268288"/>
                <a:gd name="connsiteX51" fmla="*/ 214279 w 338138"/>
                <a:gd name="connsiteY51" fmla="*/ 81046 h 268288"/>
                <a:gd name="connsiteX52" fmla="*/ 251163 w 338138"/>
                <a:gd name="connsiteY52" fmla="*/ 123825 h 268288"/>
                <a:gd name="connsiteX53" fmla="*/ 268288 w 338138"/>
                <a:gd name="connsiteY53" fmla="*/ 89067 h 268288"/>
                <a:gd name="connsiteX54" fmla="*/ 206375 w 338138"/>
                <a:gd name="connsiteY54" fmla="*/ 73025 h 268288"/>
                <a:gd name="connsiteX55" fmla="*/ 117476 w 338138"/>
                <a:gd name="connsiteY55" fmla="*/ 73025 h 268288"/>
                <a:gd name="connsiteX56" fmla="*/ 55563 w 338138"/>
                <a:gd name="connsiteY56" fmla="*/ 89067 h 268288"/>
                <a:gd name="connsiteX57" fmla="*/ 72688 w 338138"/>
                <a:gd name="connsiteY57" fmla="*/ 123825 h 268288"/>
                <a:gd name="connsiteX58" fmla="*/ 109572 w 338138"/>
                <a:gd name="connsiteY58" fmla="*/ 81046 h 268288"/>
                <a:gd name="connsiteX59" fmla="*/ 117476 w 338138"/>
                <a:gd name="connsiteY59" fmla="*/ 73025 h 268288"/>
                <a:gd name="connsiteX60" fmla="*/ 136169 w 338138"/>
                <a:gd name="connsiteY60" fmla="*/ 72744 h 268288"/>
                <a:gd name="connsiteX61" fmla="*/ 117678 w 338138"/>
                <a:gd name="connsiteY61" fmla="*/ 89727 h 268288"/>
                <a:gd name="connsiteX62" fmla="*/ 79375 w 338138"/>
                <a:gd name="connsiteY62" fmla="*/ 134145 h 268288"/>
                <a:gd name="connsiteX63" fmla="*/ 117678 w 338138"/>
                <a:gd name="connsiteY63" fmla="*/ 178562 h 268288"/>
                <a:gd name="connsiteX64" fmla="*/ 136169 w 338138"/>
                <a:gd name="connsiteY64" fmla="*/ 195545 h 268288"/>
                <a:gd name="connsiteX65" fmla="*/ 187680 w 338138"/>
                <a:gd name="connsiteY65" fmla="*/ 195545 h 268288"/>
                <a:gd name="connsiteX66" fmla="*/ 206172 w 338138"/>
                <a:gd name="connsiteY66" fmla="*/ 178562 h 268288"/>
                <a:gd name="connsiteX67" fmla="*/ 244475 w 338138"/>
                <a:gd name="connsiteY67" fmla="*/ 134145 h 268288"/>
                <a:gd name="connsiteX68" fmla="*/ 206172 w 338138"/>
                <a:gd name="connsiteY68" fmla="*/ 89727 h 268288"/>
                <a:gd name="connsiteX69" fmla="*/ 187680 w 338138"/>
                <a:gd name="connsiteY69" fmla="*/ 72744 h 268288"/>
                <a:gd name="connsiteX70" fmla="*/ 136169 w 338138"/>
                <a:gd name="connsiteY70" fmla="*/ 72744 h 268288"/>
                <a:gd name="connsiteX71" fmla="*/ 162579 w 338138"/>
                <a:gd name="connsiteY71" fmla="*/ 50800 h 268288"/>
                <a:gd name="connsiteX72" fmla="*/ 150813 w 338138"/>
                <a:gd name="connsiteY72" fmla="*/ 60325 h 268288"/>
                <a:gd name="connsiteX73" fmla="*/ 173038 w 338138"/>
                <a:gd name="connsiteY73" fmla="*/ 60325 h 268288"/>
                <a:gd name="connsiteX74" fmla="*/ 162579 w 338138"/>
                <a:gd name="connsiteY74" fmla="*/ 50800 h 268288"/>
                <a:gd name="connsiteX75" fmla="*/ 251795 w 338138"/>
                <a:gd name="connsiteY75" fmla="*/ 19215 h 268288"/>
                <a:gd name="connsiteX76" fmla="*/ 171450 w 338138"/>
                <a:gd name="connsiteY76" fmla="*/ 45244 h 268288"/>
                <a:gd name="connsiteX77" fmla="*/ 191197 w 338138"/>
                <a:gd name="connsiteY77" fmla="*/ 60997 h 268288"/>
                <a:gd name="connsiteX78" fmla="*/ 271501 w 338138"/>
                <a:gd name="connsiteY78" fmla="*/ 79376 h 268288"/>
                <a:gd name="connsiteX79" fmla="*/ 267552 w 338138"/>
                <a:gd name="connsiteY79" fmla="*/ 26866 h 268288"/>
                <a:gd name="connsiteX80" fmla="*/ 251795 w 338138"/>
                <a:gd name="connsiteY80" fmla="*/ 19215 h 268288"/>
                <a:gd name="connsiteX81" fmla="*/ 73248 w 338138"/>
                <a:gd name="connsiteY81" fmla="*/ 18780 h 268288"/>
                <a:gd name="connsiteX82" fmla="*/ 56298 w 338138"/>
                <a:gd name="connsiteY82" fmla="*/ 26684 h 268288"/>
                <a:gd name="connsiteX83" fmla="*/ 52349 w 338138"/>
                <a:gd name="connsiteY83" fmla="*/ 79376 h 268288"/>
                <a:gd name="connsiteX84" fmla="*/ 132653 w 338138"/>
                <a:gd name="connsiteY84" fmla="*/ 60934 h 268288"/>
                <a:gd name="connsiteX85" fmla="*/ 152400 w 338138"/>
                <a:gd name="connsiteY85" fmla="*/ 45126 h 268288"/>
                <a:gd name="connsiteX86" fmla="*/ 128704 w 338138"/>
                <a:gd name="connsiteY86" fmla="*/ 31953 h 268288"/>
                <a:gd name="connsiteX87" fmla="*/ 112906 w 338138"/>
                <a:gd name="connsiteY87" fmla="*/ 38540 h 268288"/>
                <a:gd name="connsiteX88" fmla="*/ 93159 w 338138"/>
                <a:gd name="connsiteY88" fmla="*/ 18780 h 268288"/>
                <a:gd name="connsiteX89" fmla="*/ 73248 w 338138"/>
                <a:gd name="connsiteY89" fmla="*/ 18780 h 268288"/>
                <a:gd name="connsiteX90" fmla="*/ 112713 w 338138"/>
                <a:gd name="connsiteY90" fmla="*/ 9525 h 268288"/>
                <a:gd name="connsiteX91" fmla="*/ 103188 w 338138"/>
                <a:gd name="connsiteY91" fmla="*/ 19050 h 268288"/>
                <a:gd name="connsiteX92" fmla="*/ 112713 w 338138"/>
                <a:gd name="connsiteY92" fmla="*/ 28575 h 268288"/>
                <a:gd name="connsiteX93" fmla="*/ 122238 w 338138"/>
                <a:gd name="connsiteY93" fmla="*/ 19050 h 268288"/>
                <a:gd name="connsiteX94" fmla="*/ 112713 w 338138"/>
                <a:gd name="connsiteY94" fmla="*/ 9525 h 268288"/>
                <a:gd name="connsiteX95" fmla="*/ 112272 w 338138"/>
                <a:gd name="connsiteY95" fmla="*/ 0 h 268288"/>
                <a:gd name="connsiteX96" fmla="*/ 132085 w 338138"/>
                <a:gd name="connsiteY96" fmla="*/ 19727 h 268288"/>
                <a:gd name="connsiteX97" fmla="*/ 132085 w 338138"/>
                <a:gd name="connsiteY97" fmla="*/ 22357 h 268288"/>
                <a:gd name="connsiteX98" fmla="*/ 162465 w 338138"/>
                <a:gd name="connsiteY98" fmla="*/ 38139 h 268288"/>
                <a:gd name="connsiteX99" fmla="*/ 225865 w 338138"/>
                <a:gd name="connsiteY99" fmla="*/ 10521 h 268288"/>
                <a:gd name="connsiteX100" fmla="*/ 276058 w 338138"/>
                <a:gd name="connsiteY100" fmla="*/ 19727 h 268288"/>
                <a:gd name="connsiteX101" fmla="*/ 282662 w 338138"/>
                <a:gd name="connsiteY101" fmla="*/ 84169 h 268288"/>
                <a:gd name="connsiteX102" fmla="*/ 318325 w 338138"/>
                <a:gd name="connsiteY102" fmla="*/ 114417 h 268288"/>
                <a:gd name="connsiteX103" fmla="*/ 338138 w 338138"/>
                <a:gd name="connsiteY103" fmla="*/ 134144 h 268288"/>
                <a:gd name="connsiteX104" fmla="*/ 318325 w 338138"/>
                <a:gd name="connsiteY104" fmla="*/ 153871 h 268288"/>
                <a:gd name="connsiteX105" fmla="*/ 282662 w 338138"/>
                <a:gd name="connsiteY105" fmla="*/ 184119 h 268288"/>
                <a:gd name="connsiteX106" fmla="*/ 276058 w 338138"/>
                <a:gd name="connsiteY106" fmla="*/ 248561 h 268288"/>
                <a:gd name="connsiteX107" fmla="*/ 243037 w 338138"/>
                <a:gd name="connsiteY107" fmla="*/ 260397 h 268288"/>
                <a:gd name="connsiteX108" fmla="*/ 225865 w 338138"/>
                <a:gd name="connsiteY108" fmla="*/ 257767 h 268288"/>
                <a:gd name="connsiteX109" fmla="*/ 161144 w 338138"/>
                <a:gd name="connsiteY109" fmla="*/ 230149 h 268288"/>
                <a:gd name="connsiteX110" fmla="*/ 133406 w 338138"/>
                <a:gd name="connsiteY110" fmla="*/ 245931 h 268288"/>
                <a:gd name="connsiteX111" fmla="*/ 133406 w 338138"/>
                <a:gd name="connsiteY111" fmla="*/ 248561 h 268288"/>
                <a:gd name="connsiteX112" fmla="*/ 112272 w 338138"/>
                <a:gd name="connsiteY112" fmla="*/ 268288 h 268288"/>
                <a:gd name="connsiteX113" fmla="*/ 95101 w 338138"/>
                <a:gd name="connsiteY113" fmla="*/ 259082 h 268288"/>
                <a:gd name="connsiteX114" fmla="*/ 80572 w 338138"/>
                <a:gd name="connsiteY114" fmla="*/ 260397 h 268288"/>
                <a:gd name="connsiteX115" fmla="*/ 47551 w 338138"/>
                <a:gd name="connsiteY115" fmla="*/ 248561 h 268288"/>
                <a:gd name="connsiteX116" fmla="*/ 40946 w 338138"/>
                <a:gd name="connsiteY116" fmla="*/ 184119 h 268288"/>
                <a:gd name="connsiteX117" fmla="*/ 0 w 338138"/>
                <a:gd name="connsiteY117" fmla="*/ 134144 h 268288"/>
                <a:gd name="connsiteX118" fmla="*/ 40946 w 338138"/>
                <a:gd name="connsiteY118" fmla="*/ 84169 h 268288"/>
                <a:gd name="connsiteX119" fmla="*/ 47551 w 338138"/>
                <a:gd name="connsiteY119" fmla="*/ 19727 h 268288"/>
                <a:gd name="connsiteX120" fmla="*/ 95101 w 338138"/>
                <a:gd name="connsiteY120" fmla="*/ 9206 h 268288"/>
                <a:gd name="connsiteX121" fmla="*/ 112272 w 338138"/>
                <a:gd name="connsiteY121" fmla="*/ 0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268288">
                  <a:moveTo>
                    <a:pt x="112713" y="239713"/>
                  </a:moveTo>
                  <a:cubicBezTo>
                    <a:pt x="107452" y="239713"/>
                    <a:pt x="103188" y="243622"/>
                    <a:pt x="103188" y="248445"/>
                  </a:cubicBezTo>
                  <a:cubicBezTo>
                    <a:pt x="103188" y="253268"/>
                    <a:pt x="107452" y="257177"/>
                    <a:pt x="112713" y="257177"/>
                  </a:cubicBezTo>
                  <a:cubicBezTo>
                    <a:pt x="117974" y="257177"/>
                    <a:pt x="122238" y="253268"/>
                    <a:pt x="122238" y="248445"/>
                  </a:cubicBezTo>
                  <a:cubicBezTo>
                    <a:pt x="122238" y="243622"/>
                    <a:pt x="117974" y="239713"/>
                    <a:pt x="112713" y="239713"/>
                  </a:cubicBezTo>
                  <a:close/>
                  <a:moveTo>
                    <a:pt x="150813" y="207963"/>
                  </a:moveTo>
                  <a:cubicBezTo>
                    <a:pt x="154735" y="210609"/>
                    <a:pt x="158657" y="213255"/>
                    <a:pt x="161272" y="215901"/>
                  </a:cubicBezTo>
                  <a:cubicBezTo>
                    <a:pt x="165194" y="213255"/>
                    <a:pt x="169116" y="210609"/>
                    <a:pt x="173038" y="207963"/>
                  </a:cubicBezTo>
                  <a:cubicBezTo>
                    <a:pt x="169116" y="207963"/>
                    <a:pt x="165194" y="207963"/>
                    <a:pt x="161272" y="207963"/>
                  </a:cubicBezTo>
                  <a:cubicBezTo>
                    <a:pt x="158657" y="207963"/>
                    <a:pt x="154735" y="207963"/>
                    <a:pt x="150813" y="207963"/>
                  </a:cubicBezTo>
                  <a:close/>
                  <a:moveTo>
                    <a:pt x="271501" y="187325"/>
                  </a:moveTo>
                  <a:cubicBezTo>
                    <a:pt x="249121" y="198071"/>
                    <a:pt x="221475" y="203444"/>
                    <a:pt x="191197" y="206131"/>
                  </a:cubicBezTo>
                  <a:cubicBezTo>
                    <a:pt x="184615" y="212847"/>
                    <a:pt x="178032" y="218220"/>
                    <a:pt x="171450" y="222250"/>
                  </a:cubicBezTo>
                  <a:cubicBezTo>
                    <a:pt x="213577" y="250459"/>
                    <a:pt x="251754" y="257175"/>
                    <a:pt x="267552" y="241056"/>
                  </a:cubicBezTo>
                  <a:cubicBezTo>
                    <a:pt x="278083" y="230310"/>
                    <a:pt x="279400" y="211504"/>
                    <a:pt x="271501" y="187325"/>
                  </a:cubicBezTo>
                  <a:close/>
                  <a:moveTo>
                    <a:pt x="52349" y="187325"/>
                  </a:moveTo>
                  <a:cubicBezTo>
                    <a:pt x="44450" y="211036"/>
                    <a:pt x="45766" y="229479"/>
                    <a:pt x="56298" y="240017"/>
                  </a:cubicBezTo>
                  <a:cubicBezTo>
                    <a:pt x="65513" y="249238"/>
                    <a:pt x="81311" y="249238"/>
                    <a:pt x="93159" y="246603"/>
                  </a:cubicBezTo>
                  <a:cubicBezTo>
                    <a:pt x="93159" y="236065"/>
                    <a:pt x="102374" y="228161"/>
                    <a:pt x="112906" y="228161"/>
                  </a:cubicBezTo>
                  <a:cubicBezTo>
                    <a:pt x="119488" y="228161"/>
                    <a:pt x="124754" y="230796"/>
                    <a:pt x="128704" y="234748"/>
                  </a:cubicBezTo>
                  <a:cubicBezTo>
                    <a:pt x="136602" y="232113"/>
                    <a:pt x="144501" y="226844"/>
                    <a:pt x="152400" y="221575"/>
                  </a:cubicBezTo>
                  <a:cubicBezTo>
                    <a:pt x="145818" y="217623"/>
                    <a:pt x="139235" y="212354"/>
                    <a:pt x="132653" y="205767"/>
                  </a:cubicBezTo>
                  <a:cubicBezTo>
                    <a:pt x="102374" y="203133"/>
                    <a:pt x="74729" y="197863"/>
                    <a:pt x="52349" y="187325"/>
                  </a:cubicBezTo>
                  <a:close/>
                  <a:moveTo>
                    <a:pt x="251163" y="142875"/>
                  </a:moveTo>
                  <a:cubicBezTo>
                    <a:pt x="240625" y="158994"/>
                    <a:pt x="228769" y="173771"/>
                    <a:pt x="214279" y="187203"/>
                  </a:cubicBezTo>
                  <a:cubicBezTo>
                    <a:pt x="211644" y="189890"/>
                    <a:pt x="209009" y="192576"/>
                    <a:pt x="206375" y="195263"/>
                  </a:cubicBezTo>
                  <a:cubicBezTo>
                    <a:pt x="230086" y="191233"/>
                    <a:pt x="251163" y="185860"/>
                    <a:pt x="268288" y="177800"/>
                  </a:cubicBezTo>
                  <a:cubicBezTo>
                    <a:pt x="264336" y="167054"/>
                    <a:pt x="259067" y="154965"/>
                    <a:pt x="251163" y="142875"/>
                  </a:cubicBezTo>
                  <a:close/>
                  <a:moveTo>
                    <a:pt x="72688" y="142875"/>
                  </a:moveTo>
                  <a:cubicBezTo>
                    <a:pt x="64784" y="154965"/>
                    <a:pt x="59515" y="167054"/>
                    <a:pt x="55563" y="177800"/>
                  </a:cubicBezTo>
                  <a:cubicBezTo>
                    <a:pt x="72688" y="185860"/>
                    <a:pt x="93765" y="191233"/>
                    <a:pt x="117476" y="195263"/>
                  </a:cubicBezTo>
                  <a:cubicBezTo>
                    <a:pt x="114841" y="192576"/>
                    <a:pt x="112207" y="189890"/>
                    <a:pt x="109572" y="187203"/>
                  </a:cubicBezTo>
                  <a:cubicBezTo>
                    <a:pt x="95082" y="172427"/>
                    <a:pt x="83226" y="158994"/>
                    <a:pt x="72688" y="142875"/>
                  </a:cubicBezTo>
                  <a:close/>
                  <a:moveTo>
                    <a:pt x="318295" y="125413"/>
                  </a:moveTo>
                  <a:cubicBezTo>
                    <a:pt x="313472" y="125413"/>
                    <a:pt x="309563" y="129322"/>
                    <a:pt x="309563" y="134145"/>
                  </a:cubicBezTo>
                  <a:cubicBezTo>
                    <a:pt x="309563" y="138968"/>
                    <a:pt x="313472" y="142877"/>
                    <a:pt x="318295" y="142877"/>
                  </a:cubicBezTo>
                  <a:cubicBezTo>
                    <a:pt x="323118" y="142877"/>
                    <a:pt x="327027" y="138968"/>
                    <a:pt x="327027" y="134145"/>
                  </a:cubicBezTo>
                  <a:cubicBezTo>
                    <a:pt x="327027" y="129322"/>
                    <a:pt x="323118" y="125413"/>
                    <a:pt x="318295" y="125413"/>
                  </a:cubicBezTo>
                  <a:close/>
                  <a:moveTo>
                    <a:pt x="278456" y="95250"/>
                  </a:moveTo>
                  <a:cubicBezTo>
                    <a:pt x="273136" y="108215"/>
                    <a:pt x="266485" y="121179"/>
                    <a:pt x="257175" y="134144"/>
                  </a:cubicBezTo>
                  <a:cubicBezTo>
                    <a:pt x="266485" y="147109"/>
                    <a:pt x="273136" y="160073"/>
                    <a:pt x="278456" y="173038"/>
                  </a:cubicBezTo>
                  <a:cubicBezTo>
                    <a:pt x="291757" y="166556"/>
                    <a:pt x="301068" y="158777"/>
                    <a:pt x="306388" y="150998"/>
                  </a:cubicBezTo>
                  <a:cubicBezTo>
                    <a:pt x="301068" y="147109"/>
                    <a:pt x="297077" y="140626"/>
                    <a:pt x="297077" y="134144"/>
                  </a:cubicBezTo>
                  <a:cubicBezTo>
                    <a:pt x="297077" y="127662"/>
                    <a:pt x="301068" y="121179"/>
                    <a:pt x="306388" y="117290"/>
                  </a:cubicBezTo>
                  <a:cubicBezTo>
                    <a:pt x="301068" y="109511"/>
                    <a:pt x="291757" y="101732"/>
                    <a:pt x="278456" y="95250"/>
                  </a:cubicBezTo>
                  <a:close/>
                  <a:moveTo>
                    <a:pt x="45509" y="95250"/>
                  </a:moveTo>
                  <a:cubicBezTo>
                    <a:pt x="23019" y="106918"/>
                    <a:pt x="11113" y="119883"/>
                    <a:pt x="11113" y="134144"/>
                  </a:cubicBezTo>
                  <a:cubicBezTo>
                    <a:pt x="11113" y="148405"/>
                    <a:pt x="23019" y="161370"/>
                    <a:pt x="45509" y="173038"/>
                  </a:cubicBezTo>
                  <a:cubicBezTo>
                    <a:pt x="50801" y="160073"/>
                    <a:pt x="57415" y="147109"/>
                    <a:pt x="66676" y="134144"/>
                  </a:cubicBezTo>
                  <a:cubicBezTo>
                    <a:pt x="57415" y="121179"/>
                    <a:pt x="50801" y="108215"/>
                    <a:pt x="45509" y="95250"/>
                  </a:cubicBezTo>
                  <a:close/>
                  <a:moveTo>
                    <a:pt x="206375" y="73025"/>
                  </a:moveTo>
                  <a:cubicBezTo>
                    <a:pt x="209009" y="75699"/>
                    <a:pt x="211644" y="78372"/>
                    <a:pt x="214279" y="81046"/>
                  </a:cubicBezTo>
                  <a:cubicBezTo>
                    <a:pt x="228769" y="94414"/>
                    <a:pt x="240625" y="109120"/>
                    <a:pt x="251163" y="123825"/>
                  </a:cubicBezTo>
                  <a:cubicBezTo>
                    <a:pt x="259067" y="113130"/>
                    <a:pt x="264336" y="101099"/>
                    <a:pt x="268288" y="89067"/>
                  </a:cubicBezTo>
                  <a:cubicBezTo>
                    <a:pt x="251163" y="82383"/>
                    <a:pt x="230086" y="77035"/>
                    <a:pt x="206375" y="73025"/>
                  </a:cubicBezTo>
                  <a:close/>
                  <a:moveTo>
                    <a:pt x="117476" y="73025"/>
                  </a:moveTo>
                  <a:cubicBezTo>
                    <a:pt x="93765" y="77035"/>
                    <a:pt x="72688" y="82383"/>
                    <a:pt x="55563" y="89067"/>
                  </a:cubicBezTo>
                  <a:cubicBezTo>
                    <a:pt x="59515" y="101099"/>
                    <a:pt x="64784" y="113130"/>
                    <a:pt x="72688" y="123825"/>
                  </a:cubicBezTo>
                  <a:cubicBezTo>
                    <a:pt x="83226" y="109120"/>
                    <a:pt x="95082" y="94414"/>
                    <a:pt x="109572" y="81046"/>
                  </a:cubicBezTo>
                  <a:cubicBezTo>
                    <a:pt x="112207" y="78372"/>
                    <a:pt x="114841" y="75699"/>
                    <a:pt x="117476" y="73025"/>
                  </a:cubicBezTo>
                  <a:close/>
                  <a:moveTo>
                    <a:pt x="136169" y="72744"/>
                  </a:moveTo>
                  <a:cubicBezTo>
                    <a:pt x="129565" y="77970"/>
                    <a:pt x="122961" y="83195"/>
                    <a:pt x="117678" y="89727"/>
                  </a:cubicBezTo>
                  <a:cubicBezTo>
                    <a:pt x="103149" y="104098"/>
                    <a:pt x="89941" y="118468"/>
                    <a:pt x="79375" y="134145"/>
                  </a:cubicBezTo>
                  <a:cubicBezTo>
                    <a:pt x="89941" y="149821"/>
                    <a:pt x="103149" y="164191"/>
                    <a:pt x="117678" y="178562"/>
                  </a:cubicBezTo>
                  <a:cubicBezTo>
                    <a:pt x="122961" y="185094"/>
                    <a:pt x="129565" y="190319"/>
                    <a:pt x="136169" y="195545"/>
                  </a:cubicBezTo>
                  <a:cubicBezTo>
                    <a:pt x="153340" y="196851"/>
                    <a:pt x="170510" y="196851"/>
                    <a:pt x="187680" y="195545"/>
                  </a:cubicBezTo>
                  <a:cubicBezTo>
                    <a:pt x="194284" y="190319"/>
                    <a:pt x="200888" y="185094"/>
                    <a:pt x="206172" y="178562"/>
                  </a:cubicBezTo>
                  <a:cubicBezTo>
                    <a:pt x="220700" y="164191"/>
                    <a:pt x="233908" y="149821"/>
                    <a:pt x="244475" y="134145"/>
                  </a:cubicBezTo>
                  <a:cubicBezTo>
                    <a:pt x="233908" y="118468"/>
                    <a:pt x="220700" y="104098"/>
                    <a:pt x="206172" y="89727"/>
                  </a:cubicBezTo>
                  <a:cubicBezTo>
                    <a:pt x="200888" y="83195"/>
                    <a:pt x="194284" y="77970"/>
                    <a:pt x="187680" y="72744"/>
                  </a:cubicBezTo>
                  <a:cubicBezTo>
                    <a:pt x="170510" y="71438"/>
                    <a:pt x="153340" y="71438"/>
                    <a:pt x="136169" y="72744"/>
                  </a:cubicBezTo>
                  <a:close/>
                  <a:moveTo>
                    <a:pt x="162579" y="50800"/>
                  </a:moveTo>
                  <a:cubicBezTo>
                    <a:pt x="158657" y="53521"/>
                    <a:pt x="154735" y="57604"/>
                    <a:pt x="150813" y="60325"/>
                  </a:cubicBezTo>
                  <a:cubicBezTo>
                    <a:pt x="158657" y="60325"/>
                    <a:pt x="165194" y="60325"/>
                    <a:pt x="173038" y="60325"/>
                  </a:cubicBezTo>
                  <a:cubicBezTo>
                    <a:pt x="169116" y="57604"/>
                    <a:pt x="165194" y="53521"/>
                    <a:pt x="162579" y="50800"/>
                  </a:cubicBezTo>
                  <a:close/>
                  <a:moveTo>
                    <a:pt x="251795" y="19215"/>
                  </a:moveTo>
                  <a:cubicBezTo>
                    <a:pt x="232419" y="15708"/>
                    <a:pt x="203045" y="24569"/>
                    <a:pt x="171450" y="45244"/>
                  </a:cubicBezTo>
                  <a:cubicBezTo>
                    <a:pt x="178032" y="49183"/>
                    <a:pt x="184615" y="54434"/>
                    <a:pt x="191197" y="60997"/>
                  </a:cubicBezTo>
                  <a:cubicBezTo>
                    <a:pt x="221475" y="63623"/>
                    <a:pt x="249121" y="68874"/>
                    <a:pt x="271501" y="79376"/>
                  </a:cubicBezTo>
                  <a:cubicBezTo>
                    <a:pt x="279400" y="55746"/>
                    <a:pt x="278083" y="37368"/>
                    <a:pt x="267552" y="26866"/>
                  </a:cubicBezTo>
                  <a:cubicBezTo>
                    <a:pt x="263602" y="22928"/>
                    <a:pt x="258254" y="20384"/>
                    <a:pt x="251795" y="19215"/>
                  </a:cubicBezTo>
                  <a:close/>
                  <a:moveTo>
                    <a:pt x="73248" y="18780"/>
                  </a:moveTo>
                  <a:cubicBezTo>
                    <a:pt x="66830" y="19768"/>
                    <a:pt x="60906" y="22074"/>
                    <a:pt x="56298" y="26684"/>
                  </a:cubicBezTo>
                  <a:cubicBezTo>
                    <a:pt x="45766" y="37222"/>
                    <a:pt x="44450" y="55665"/>
                    <a:pt x="52349" y="79376"/>
                  </a:cubicBezTo>
                  <a:cubicBezTo>
                    <a:pt x="74729" y="68838"/>
                    <a:pt x="102374" y="62251"/>
                    <a:pt x="132653" y="60934"/>
                  </a:cubicBezTo>
                  <a:cubicBezTo>
                    <a:pt x="139235" y="54347"/>
                    <a:pt x="145818" y="49078"/>
                    <a:pt x="152400" y="45126"/>
                  </a:cubicBezTo>
                  <a:cubicBezTo>
                    <a:pt x="144501" y="39857"/>
                    <a:pt x="136602" y="34588"/>
                    <a:pt x="128704" y="31953"/>
                  </a:cubicBezTo>
                  <a:cubicBezTo>
                    <a:pt x="124754" y="35905"/>
                    <a:pt x="119488" y="38540"/>
                    <a:pt x="112906" y="38540"/>
                  </a:cubicBezTo>
                  <a:cubicBezTo>
                    <a:pt x="102374" y="38540"/>
                    <a:pt x="93159" y="30636"/>
                    <a:pt x="93159" y="18780"/>
                  </a:cubicBezTo>
                  <a:cubicBezTo>
                    <a:pt x="86577" y="18122"/>
                    <a:pt x="79665" y="17792"/>
                    <a:pt x="73248" y="18780"/>
                  </a:cubicBezTo>
                  <a:close/>
                  <a:moveTo>
                    <a:pt x="112713" y="9525"/>
                  </a:moveTo>
                  <a:cubicBezTo>
                    <a:pt x="107452" y="9525"/>
                    <a:pt x="103188" y="13789"/>
                    <a:pt x="103188" y="19050"/>
                  </a:cubicBezTo>
                  <a:cubicBezTo>
                    <a:pt x="103188" y="24311"/>
                    <a:pt x="107452" y="28575"/>
                    <a:pt x="112713" y="28575"/>
                  </a:cubicBezTo>
                  <a:cubicBezTo>
                    <a:pt x="117974" y="28575"/>
                    <a:pt x="122238" y="24311"/>
                    <a:pt x="122238" y="19050"/>
                  </a:cubicBezTo>
                  <a:cubicBezTo>
                    <a:pt x="122238" y="13789"/>
                    <a:pt x="117974" y="9525"/>
                    <a:pt x="112713" y="9525"/>
                  </a:cubicBezTo>
                  <a:close/>
                  <a:moveTo>
                    <a:pt x="112272" y="0"/>
                  </a:moveTo>
                  <a:cubicBezTo>
                    <a:pt x="122839" y="0"/>
                    <a:pt x="132085" y="9206"/>
                    <a:pt x="132085" y="19727"/>
                  </a:cubicBezTo>
                  <a:cubicBezTo>
                    <a:pt x="132085" y="21042"/>
                    <a:pt x="132085" y="21042"/>
                    <a:pt x="132085" y="22357"/>
                  </a:cubicBezTo>
                  <a:cubicBezTo>
                    <a:pt x="141331" y="26303"/>
                    <a:pt x="151898" y="31563"/>
                    <a:pt x="162465" y="38139"/>
                  </a:cubicBezTo>
                  <a:cubicBezTo>
                    <a:pt x="184919" y="23672"/>
                    <a:pt x="206053" y="14466"/>
                    <a:pt x="225865" y="10521"/>
                  </a:cubicBezTo>
                  <a:cubicBezTo>
                    <a:pt x="248320" y="5261"/>
                    <a:pt x="265491" y="9206"/>
                    <a:pt x="276058" y="19727"/>
                  </a:cubicBezTo>
                  <a:cubicBezTo>
                    <a:pt x="289266" y="32878"/>
                    <a:pt x="291908" y="56551"/>
                    <a:pt x="282662" y="84169"/>
                  </a:cubicBezTo>
                  <a:cubicBezTo>
                    <a:pt x="299833" y="93375"/>
                    <a:pt x="311721" y="102581"/>
                    <a:pt x="318325" y="114417"/>
                  </a:cubicBezTo>
                  <a:cubicBezTo>
                    <a:pt x="328892" y="114417"/>
                    <a:pt x="338138" y="123623"/>
                    <a:pt x="338138" y="134144"/>
                  </a:cubicBezTo>
                  <a:cubicBezTo>
                    <a:pt x="338138" y="144665"/>
                    <a:pt x="328892" y="153871"/>
                    <a:pt x="318325" y="153871"/>
                  </a:cubicBezTo>
                  <a:cubicBezTo>
                    <a:pt x="311721" y="165707"/>
                    <a:pt x="298512" y="174913"/>
                    <a:pt x="282662" y="184119"/>
                  </a:cubicBezTo>
                  <a:cubicBezTo>
                    <a:pt x="291908" y="211737"/>
                    <a:pt x="289266" y="235410"/>
                    <a:pt x="276058" y="248561"/>
                  </a:cubicBezTo>
                  <a:cubicBezTo>
                    <a:pt x="268133" y="256452"/>
                    <a:pt x="257566" y="260397"/>
                    <a:pt x="243037" y="260397"/>
                  </a:cubicBezTo>
                  <a:cubicBezTo>
                    <a:pt x="237753" y="260397"/>
                    <a:pt x="232470" y="259082"/>
                    <a:pt x="225865" y="257767"/>
                  </a:cubicBezTo>
                  <a:cubicBezTo>
                    <a:pt x="206053" y="253822"/>
                    <a:pt x="184919" y="244616"/>
                    <a:pt x="161144" y="230149"/>
                  </a:cubicBezTo>
                  <a:cubicBezTo>
                    <a:pt x="151898" y="235410"/>
                    <a:pt x="142652" y="241985"/>
                    <a:pt x="133406" y="245931"/>
                  </a:cubicBezTo>
                  <a:cubicBezTo>
                    <a:pt x="133406" y="247246"/>
                    <a:pt x="133406" y="247246"/>
                    <a:pt x="133406" y="248561"/>
                  </a:cubicBezTo>
                  <a:cubicBezTo>
                    <a:pt x="133406" y="259082"/>
                    <a:pt x="124160" y="268288"/>
                    <a:pt x="112272" y="268288"/>
                  </a:cubicBezTo>
                  <a:cubicBezTo>
                    <a:pt x="105668" y="268288"/>
                    <a:pt x="99064" y="264343"/>
                    <a:pt x="95101" y="259082"/>
                  </a:cubicBezTo>
                  <a:cubicBezTo>
                    <a:pt x="89818" y="259082"/>
                    <a:pt x="84534" y="260397"/>
                    <a:pt x="80572" y="260397"/>
                  </a:cubicBezTo>
                  <a:cubicBezTo>
                    <a:pt x="66042" y="260397"/>
                    <a:pt x="55476" y="256452"/>
                    <a:pt x="47551" y="248561"/>
                  </a:cubicBezTo>
                  <a:cubicBezTo>
                    <a:pt x="34342" y="235410"/>
                    <a:pt x="31700" y="211737"/>
                    <a:pt x="40946" y="184119"/>
                  </a:cubicBezTo>
                  <a:cubicBezTo>
                    <a:pt x="14529" y="170968"/>
                    <a:pt x="0" y="152556"/>
                    <a:pt x="0" y="134144"/>
                  </a:cubicBezTo>
                  <a:cubicBezTo>
                    <a:pt x="0" y="115732"/>
                    <a:pt x="14529" y="97320"/>
                    <a:pt x="40946" y="84169"/>
                  </a:cubicBezTo>
                  <a:cubicBezTo>
                    <a:pt x="31700" y="56551"/>
                    <a:pt x="34342" y="32878"/>
                    <a:pt x="47551" y="19727"/>
                  </a:cubicBezTo>
                  <a:cubicBezTo>
                    <a:pt x="58117" y="9206"/>
                    <a:pt x="73968" y="6576"/>
                    <a:pt x="95101" y="9206"/>
                  </a:cubicBezTo>
                  <a:cubicBezTo>
                    <a:pt x="97743" y="3945"/>
                    <a:pt x="104347" y="0"/>
                    <a:pt x="1122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3" name="组合 22"/>
          <p:cNvGrpSpPr/>
          <p:nvPr/>
        </p:nvGrpSpPr>
        <p:grpSpPr>
          <a:xfrm>
            <a:off x="6743380" y="1728789"/>
            <a:ext cx="4556993" cy="962022"/>
            <a:chOff x="874712" y="3325188"/>
            <a:chExt cx="4556993" cy="962022"/>
          </a:xfrm>
        </p:grpSpPr>
        <p:sp>
          <p:nvSpPr>
            <p:cNvPr id="24" name="矩形 23"/>
            <p:cNvSpPr/>
            <p:nvPr/>
          </p:nvSpPr>
          <p:spPr>
            <a:xfrm>
              <a:off x="874712" y="3677812"/>
              <a:ext cx="455699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29" name="组合 28"/>
          <p:cNvGrpSpPr/>
          <p:nvPr/>
        </p:nvGrpSpPr>
        <p:grpSpPr>
          <a:xfrm>
            <a:off x="6743380" y="3167066"/>
            <a:ext cx="4556993" cy="962022"/>
            <a:chOff x="874712" y="3325188"/>
            <a:chExt cx="4556993" cy="962022"/>
          </a:xfrm>
        </p:grpSpPr>
        <p:sp>
          <p:nvSpPr>
            <p:cNvPr id="30" name="矩形 29"/>
            <p:cNvSpPr/>
            <p:nvPr/>
          </p:nvSpPr>
          <p:spPr>
            <a:xfrm>
              <a:off x="874712" y="3677812"/>
              <a:ext cx="455699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1" name="矩形 3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grpSp>
        <p:nvGrpSpPr>
          <p:cNvPr id="32" name="组合 31"/>
          <p:cNvGrpSpPr/>
          <p:nvPr/>
        </p:nvGrpSpPr>
        <p:grpSpPr>
          <a:xfrm>
            <a:off x="6743380" y="4565650"/>
            <a:ext cx="4556993" cy="962022"/>
            <a:chOff x="874712" y="3325188"/>
            <a:chExt cx="4556993" cy="962022"/>
          </a:xfrm>
        </p:grpSpPr>
        <p:sp>
          <p:nvSpPr>
            <p:cNvPr id="33" name="矩形 32"/>
            <p:cNvSpPr/>
            <p:nvPr/>
          </p:nvSpPr>
          <p:spPr>
            <a:xfrm>
              <a:off x="874712" y="3677812"/>
              <a:ext cx="455699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48" name="组合 47"/>
          <p:cNvGrpSpPr/>
          <p:nvPr/>
        </p:nvGrpSpPr>
        <p:grpSpPr>
          <a:xfrm>
            <a:off x="1168400" y="1825116"/>
            <a:ext cx="1892300" cy="1892300"/>
            <a:chOff x="1168400" y="1825116"/>
            <a:chExt cx="1892300" cy="1892300"/>
          </a:xfrm>
        </p:grpSpPr>
        <p:grpSp>
          <p:nvGrpSpPr>
            <p:cNvPr id="5" name="组合 4"/>
            <p:cNvGrpSpPr/>
            <p:nvPr/>
          </p:nvGrpSpPr>
          <p:grpSpPr>
            <a:xfrm>
              <a:off x="1168400" y="1825116"/>
              <a:ext cx="1892300" cy="1892300"/>
              <a:chOff x="963948" y="1894966"/>
              <a:chExt cx="1752600" cy="1752600"/>
            </a:xfrm>
          </p:grpSpPr>
          <p:sp>
            <p:nvSpPr>
              <p:cNvPr id="4" name="椭圆 3"/>
              <p:cNvSpPr/>
              <p:nvPr/>
            </p:nvSpPr>
            <p:spPr>
              <a:xfrm>
                <a:off x="963948" y="1894966"/>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39468" y="2070486"/>
                <a:ext cx="1401560" cy="1401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4"/>
            <p:cNvSpPr/>
            <p:nvPr/>
          </p:nvSpPr>
          <p:spPr>
            <a:xfrm>
              <a:off x="1783292" y="2438400"/>
              <a:ext cx="662517" cy="665732"/>
            </a:xfrm>
            <a:custGeom>
              <a:avLst/>
              <a:gdLst>
                <a:gd name="connsiteX0" fmla="*/ 288785 w 328146"/>
                <a:gd name="connsiteY0" fmla="*/ 266998 h 329738"/>
                <a:gd name="connsiteX1" fmla="*/ 265405 w 328146"/>
                <a:gd name="connsiteY1" fmla="*/ 291677 h 329738"/>
                <a:gd name="connsiteX2" fmla="*/ 308268 w 328146"/>
                <a:gd name="connsiteY2" fmla="*/ 309861 h 329738"/>
                <a:gd name="connsiteX3" fmla="*/ 288785 w 328146"/>
                <a:gd name="connsiteY3" fmla="*/ 266998 h 329738"/>
                <a:gd name="connsiteX4" fmla="*/ 40690 w 328146"/>
                <a:gd name="connsiteY4" fmla="*/ 250538 h 329738"/>
                <a:gd name="connsiteX5" fmla="*/ 40690 w 328146"/>
                <a:gd name="connsiteY5" fmla="*/ 262194 h 329738"/>
                <a:gd name="connsiteX6" fmla="*/ 75657 w 328146"/>
                <a:gd name="connsiteY6" fmla="*/ 297161 h 329738"/>
                <a:gd name="connsiteX7" fmla="*/ 86018 w 328146"/>
                <a:gd name="connsiteY7" fmla="*/ 285506 h 329738"/>
                <a:gd name="connsiteX8" fmla="*/ 51051 w 328146"/>
                <a:gd name="connsiteY8" fmla="*/ 250538 h 329738"/>
                <a:gd name="connsiteX9" fmla="*/ 40690 w 328146"/>
                <a:gd name="connsiteY9" fmla="*/ 250538 h 329738"/>
                <a:gd name="connsiteX10" fmla="*/ 77164 w 328146"/>
                <a:gd name="connsiteY10" fmla="*/ 247033 h 329738"/>
                <a:gd name="connsiteX11" fmla="*/ 77164 w 328146"/>
                <a:gd name="connsiteY11" fmla="*/ 257291 h 329738"/>
                <a:gd name="connsiteX12" fmla="*/ 96398 w 328146"/>
                <a:gd name="connsiteY12" fmla="*/ 276524 h 329738"/>
                <a:gd name="connsiteX13" fmla="*/ 106656 w 328146"/>
                <a:gd name="connsiteY13" fmla="*/ 264984 h 329738"/>
                <a:gd name="connsiteX14" fmla="*/ 104091 w 328146"/>
                <a:gd name="connsiteY14" fmla="*/ 262420 h 329738"/>
                <a:gd name="connsiteX15" fmla="*/ 87422 w 328146"/>
                <a:gd name="connsiteY15" fmla="*/ 247033 h 329738"/>
                <a:gd name="connsiteX16" fmla="*/ 77164 w 328146"/>
                <a:gd name="connsiteY16" fmla="*/ 247033 h 329738"/>
                <a:gd name="connsiteX17" fmla="*/ 95035 w 328146"/>
                <a:gd name="connsiteY17" fmla="*/ 228288 h 329738"/>
                <a:gd name="connsiteX18" fmla="*/ 92368 w 328146"/>
                <a:gd name="connsiteY18" fmla="*/ 234699 h 329738"/>
                <a:gd name="connsiteX19" fmla="*/ 95035 w 328146"/>
                <a:gd name="connsiteY19" fmla="*/ 239828 h 329738"/>
                <a:gd name="connsiteX20" fmla="*/ 115038 w 328146"/>
                <a:gd name="connsiteY20" fmla="*/ 259061 h 329738"/>
                <a:gd name="connsiteX21" fmla="*/ 125706 w 328146"/>
                <a:gd name="connsiteY21" fmla="*/ 247521 h 329738"/>
                <a:gd name="connsiteX22" fmla="*/ 107036 w 328146"/>
                <a:gd name="connsiteY22" fmla="*/ 228288 h 329738"/>
                <a:gd name="connsiteX23" fmla="*/ 95035 w 328146"/>
                <a:gd name="connsiteY23" fmla="*/ 228288 h 329738"/>
                <a:gd name="connsiteX24" fmla="*/ 112090 w 328146"/>
                <a:gd name="connsiteY24" fmla="*/ 212108 h 329738"/>
                <a:gd name="connsiteX25" fmla="*/ 112090 w 328146"/>
                <a:gd name="connsiteY25" fmla="*/ 222366 h 329738"/>
                <a:gd name="connsiteX26" fmla="*/ 131323 w 328146"/>
                <a:gd name="connsiteY26" fmla="*/ 241599 h 329738"/>
                <a:gd name="connsiteX27" fmla="*/ 141581 w 328146"/>
                <a:gd name="connsiteY27" fmla="*/ 230059 h 329738"/>
                <a:gd name="connsiteX28" fmla="*/ 122348 w 328146"/>
                <a:gd name="connsiteY28" fmla="*/ 212108 h 329738"/>
                <a:gd name="connsiteX29" fmla="*/ 112090 w 328146"/>
                <a:gd name="connsiteY29" fmla="*/ 212108 h 329738"/>
                <a:gd name="connsiteX30" fmla="*/ 98106 w 328146"/>
                <a:gd name="connsiteY30" fmla="*/ 163811 h 329738"/>
                <a:gd name="connsiteX31" fmla="*/ 105836 w 328146"/>
                <a:gd name="connsiteY31" fmla="*/ 172845 h 329738"/>
                <a:gd name="connsiteX32" fmla="*/ 156077 w 328146"/>
                <a:gd name="connsiteY32" fmla="*/ 221891 h 329738"/>
                <a:gd name="connsiteX33" fmla="*/ 163806 w 328146"/>
                <a:gd name="connsiteY33" fmla="*/ 230925 h 329738"/>
                <a:gd name="connsiteX34" fmla="*/ 77495 w 328146"/>
                <a:gd name="connsiteY34" fmla="*/ 317399 h 329738"/>
                <a:gd name="connsiteX35" fmla="*/ 60748 w 328146"/>
                <a:gd name="connsiteY35" fmla="*/ 317399 h 329738"/>
                <a:gd name="connsiteX36" fmla="*/ 10507 w 328146"/>
                <a:gd name="connsiteY36" fmla="*/ 267063 h 329738"/>
                <a:gd name="connsiteX37" fmla="*/ 10507 w 328146"/>
                <a:gd name="connsiteY37" fmla="*/ 250285 h 329738"/>
                <a:gd name="connsiteX38" fmla="*/ 98106 w 328146"/>
                <a:gd name="connsiteY38" fmla="*/ 163811 h 329738"/>
                <a:gd name="connsiteX39" fmla="*/ 206080 w 328146"/>
                <a:gd name="connsiteY39" fmla="*/ 115598 h 329738"/>
                <a:gd name="connsiteX40" fmla="*/ 203493 w 328146"/>
                <a:gd name="connsiteY40" fmla="*/ 120772 h 329738"/>
                <a:gd name="connsiteX41" fmla="*/ 206080 w 328146"/>
                <a:gd name="connsiteY41" fmla="*/ 127239 h 329738"/>
                <a:gd name="connsiteX42" fmla="*/ 226777 w 328146"/>
                <a:gd name="connsiteY42" fmla="*/ 147936 h 329738"/>
                <a:gd name="connsiteX43" fmla="*/ 238418 w 328146"/>
                <a:gd name="connsiteY43" fmla="*/ 136294 h 329738"/>
                <a:gd name="connsiteX44" fmla="*/ 217722 w 328146"/>
                <a:gd name="connsiteY44" fmla="*/ 115598 h 329738"/>
                <a:gd name="connsiteX45" fmla="*/ 206080 w 328146"/>
                <a:gd name="connsiteY45" fmla="*/ 115598 h 329738"/>
                <a:gd name="connsiteX46" fmla="*/ 213728 w 328146"/>
                <a:gd name="connsiteY46" fmla="*/ 80676 h 329738"/>
                <a:gd name="connsiteX47" fmla="*/ 213728 w 328146"/>
                <a:gd name="connsiteY47" fmla="*/ 92332 h 329738"/>
                <a:gd name="connsiteX48" fmla="*/ 248696 w 328146"/>
                <a:gd name="connsiteY48" fmla="*/ 127299 h 329738"/>
                <a:gd name="connsiteX49" fmla="*/ 259056 w 328146"/>
                <a:gd name="connsiteY49" fmla="*/ 116938 h 329738"/>
                <a:gd name="connsiteX50" fmla="*/ 224089 w 328146"/>
                <a:gd name="connsiteY50" fmla="*/ 80676 h 329738"/>
                <a:gd name="connsiteX51" fmla="*/ 213728 w 328146"/>
                <a:gd name="connsiteY51" fmla="*/ 80676 h 329738"/>
                <a:gd name="connsiteX52" fmla="*/ 244180 w 328146"/>
                <a:gd name="connsiteY52" fmla="*/ 77235 h 329738"/>
                <a:gd name="connsiteX53" fmla="*/ 244180 w 328146"/>
                <a:gd name="connsiteY53" fmla="*/ 88971 h 329738"/>
                <a:gd name="connsiteX54" fmla="*/ 264877 w 328146"/>
                <a:gd name="connsiteY54" fmla="*/ 109836 h 329738"/>
                <a:gd name="connsiteX55" fmla="*/ 276518 w 328146"/>
                <a:gd name="connsiteY55" fmla="*/ 98099 h 329738"/>
                <a:gd name="connsiteX56" fmla="*/ 255822 w 328146"/>
                <a:gd name="connsiteY56" fmla="*/ 77235 h 329738"/>
                <a:gd name="connsiteX57" fmla="*/ 244180 w 328146"/>
                <a:gd name="connsiteY57" fmla="*/ 77235 h 329738"/>
                <a:gd name="connsiteX58" fmla="*/ 263208 w 328146"/>
                <a:gd name="connsiteY58" fmla="*/ 59741 h 329738"/>
                <a:gd name="connsiteX59" fmla="*/ 260643 w 328146"/>
                <a:gd name="connsiteY59" fmla="*/ 64915 h 329738"/>
                <a:gd name="connsiteX60" fmla="*/ 263208 w 328146"/>
                <a:gd name="connsiteY60" fmla="*/ 70089 h 329738"/>
                <a:gd name="connsiteX61" fmla="*/ 283723 w 328146"/>
                <a:gd name="connsiteY61" fmla="*/ 90786 h 329738"/>
                <a:gd name="connsiteX62" fmla="*/ 293981 w 328146"/>
                <a:gd name="connsiteY62" fmla="*/ 80438 h 329738"/>
                <a:gd name="connsiteX63" fmla="*/ 273466 w 328146"/>
                <a:gd name="connsiteY63" fmla="*/ 59741 h 329738"/>
                <a:gd name="connsiteX64" fmla="*/ 263208 w 328146"/>
                <a:gd name="connsiteY64" fmla="*/ 59741 h 329738"/>
                <a:gd name="connsiteX65" fmla="*/ 279105 w 328146"/>
                <a:gd name="connsiteY65" fmla="*/ 42310 h 329738"/>
                <a:gd name="connsiteX66" fmla="*/ 279105 w 328146"/>
                <a:gd name="connsiteY66" fmla="*/ 54046 h 329738"/>
                <a:gd name="connsiteX67" fmla="*/ 299802 w 328146"/>
                <a:gd name="connsiteY67" fmla="*/ 74911 h 329738"/>
                <a:gd name="connsiteX68" fmla="*/ 311443 w 328146"/>
                <a:gd name="connsiteY68" fmla="*/ 63174 h 329738"/>
                <a:gd name="connsiteX69" fmla="*/ 290747 w 328146"/>
                <a:gd name="connsiteY69" fmla="*/ 42310 h 329738"/>
                <a:gd name="connsiteX70" fmla="*/ 279105 w 328146"/>
                <a:gd name="connsiteY70" fmla="*/ 42310 h 329738"/>
                <a:gd name="connsiteX71" fmla="*/ 41567 w 328146"/>
                <a:gd name="connsiteY71" fmla="*/ 17761 h 329738"/>
                <a:gd name="connsiteX72" fmla="*/ 14580 w 328146"/>
                <a:gd name="connsiteY72" fmla="*/ 44748 h 329738"/>
                <a:gd name="connsiteX73" fmla="*/ 46330 w 328146"/>
                <a:gd name="connsiteY73" fmla="*/ 74911 h 329738"/>
                <a:gd name="connsiteX74" fmla="*/ 71730 w 328146"/>
                <a:gd name="connsiteY74" fmla="*/ 47923 h 329738"/>
                <a:gd name="connsiteX75" fmla="*/ 41437 w 328146"/>
                <a:gd name="connsiteY75" fmla="*/ 3185 h 329738"/>
                <a:gd name="connsiteX76" fmla="*/ 51796 w 328146"/>
                <a:gd name="connsiteY76" fmla="*/ 7081 h 329738"/>
                <a:gd name="connsiteX77" fmla="*/ 217544 w 328146"/>
                <a:gd name="connsiteY77" fmla="*/ 173336 h 329738"/>
                <a:gd name="connsiteX78" fmla="*/ 293943 w 328146"/>
                <a:gd name="connsiteY78" fmla="*/ 251268 h 329738"/>
                <a:gd name="connsiteX79" fmla="*/ 327610 w 328146"/>
                <a:gd name="connsiteY79" fmla="*/ 320108 h 329738"/>
                <a:gd name="connsiteX80" fmla="*/ 326315 w 328146"/>
                <a:gd name="connsiteY80" fmla="*/ 327902 h 329738"/>
                <a:gd name="connsiteX81" fmla="*/ 318546 w 328146"/>
                <a:gd name="connsiteY81" fmla="*/ 329200 h 329738"/>
                <a:gd name="connsiteX82" fmla="*/ 247326 w 328146"/>
                <a:gd name="connsiteY82" fmla="*/ 298028 h 329738"/>
                <a:gd name="connsiteX83" fmla="*/ 164453 w 328146"/>
                <a:gd name="connsiteY83" fmla="*/ 214900 h 329738"/>
                <a:gd name="connsiteX84" fmla="*/ 3884 w 328146"/>
                <a:gd name="connsiteY84" fmla="*/ 53840 h 329738"/>
                <a:gd name="connsiteX85" fmla="*/ 3884 w 328146"/>
                <a:gd name="connsiteY85" fmla="*/ 34357 h 329738"/>
                <a:gd name="connsiteX86" fmla="*/ 31077 w 328146"/>
                <a:gd name="connsiteY86" fmla="*/ 7081 h 329738"/>
                <a:gd name="connsiteX87" fmla="*/ 41437 w 328146"/>
                <a:gd name="connsiteY87" fmla="*/ 3185 h 329738"/>
                <a:gd name="connsiteX88" fmla="*/ 266012 w 328146"/>
                <a:gd name="connsiteY88" fmla="*/ 0 h 329738"/>
                <a:gd name="connsiteX89" fmla="*/ 274859 w 328146"/>
                <a:gd name="connsiteY89" fmla="*/ 3867 h 329738"/>
                <a:gd name="connsiteX90" fmla="*/ 325046 w 328146"/>
                <a:gd name="connsiteY90" fmla="*/ 52853 h 329738"/>
                <a:gd name="connsiteX91" fmla="*/ 325046 w 328146"/>
                <a:gd name="connsiteY91" fmla="*/ 70900 h 329738"/>
                <a:gd name="connsiteX92" fmla="*/ 225959 w 328146"/>
                <a:gd name="connsiteY92" fmla="*/ 170161 h 329738"/>
                <a:gd name="connsiteX93" fmla="*/ 218238 w 328146"/>
                <a:gd name="connsiteY93" fmla="*/ 161137 h 329738"/>
                <a:gd name="connsiteX94" fmla="*/ 216951 w 328146"/>
                <a:gd name="connsiteY94" fmla="*/ 161137 h 329738"/>
                <a:gd name="connsiteX95" fmla="*/ 168051 w 328146"/>
                <a:gd name="connsiteY95" fmla="*/ 110862 h 329738"/>
                <a:gd name="connsiteX96" fmla="*/ 159043 w 328146"/>
                <a:gd name="connsiteY96" fmla="*/ 103128 h 329738"/>
                <a:gd name="connsiteX97" fmla="*/ 258130 w 328146"/>
                <a:gd name="connsiteY97" fmla="*/ 3867 h 329738"/>
                <a:gd name="connsiteX98" fmla="*/ 266012 w 328146"/>
                <a:gd name="connsiteY98" fmla="*/ 0 h 32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8146" h="329738">
                  <a:moveTo>
                    <a:pt x="288785" y="266998"/>
                  </a:moveTo>
                  <a:cubicBezTo>
                    <a:pt x="288785" y="266998"/>
                    <a:pt x="288785" y="266998"/>
                    <a:pt x="265405" y="291677"/>
                  </a:cubicBezTo>
                  <a:cubicBezTo>
                    <a:pt x="274497" y="295574"/>
                    <a:pt x="291383" y="302068"/>
                    <a:pt x="308268" y="309861"/>
                  </a:cubicBezTo>
                  <a:cubicBezTo>
                    <a:pt x="300475" y="292976"/>
                    <a:pt x="293981" y="276090"/>
                    <a:pt x="288785" y="266998"/>
                  </a:cubicBezTo>
                  <a:close/>
                  <a:moveTo>
                    <a:pt x="40690" y="250538"/>
                  </a:moveTo>
                  <a:cubicBezTo>
                    <a:pt x="36805" y="254424"/>
                    <a:pt x="36805" y="258309"/>
                    <a:pt x="40690" y="262194"/>
                  </a:cubicBezTo>
                  <a:cubicBezTo>
                    <a:pt x="40690" y="262194"/>
                    <a:pt x="40690" y="262194"/>
                    <a:pt x="75657" y="297161"/>
                  </a:cubicBezTo>
                  <a:lnTo>
                    <a:pt x="86018" y="285506"/>
                  </a:lnTo>
                  <a:cubicBezTo>
                    <a:pt x="86018" y="285506"/>
                    <a:pt x="86018" y="285506"/>
                    <a:pt x="51051" y="250538"/>
                  </a:cubicBezTo>
                  <a:cubicBezTo>
                    <a:pt x="48460" y="247948"/>
                    <a:pt x="43280" y="247948"/>
                    <a:pt x="40690" y="250538"/>
                  </a:cubicBezTo>
                  <a:close/>
                  <a:moveTo>
                    <a:pt x="77164" y="247033"/>
                  </a:moveTo>
                  <a:cubicBezTo>
                    <a:pt x="73318" y="249597"/>
                    <a:pt x="73318" y="254726"/>
                    <a:pt x="77164" y="257291"/>
                  </a:cubicBezTo>
                  <a:cubicBezTo>
                    <a:pt x="77164" y="257291"/>
                    <a:pt x="77164" y="257291"/>
                    <a:pt x="96398" y="276524"/>
                  </a:cubicBezTo>
                  <a:lnTo>
                    <a:pt x="106656" y="264984"/>
                  </a:lnTo>
                  <a:cubicBezTo>
                    <a:pt x="106656" y="264984"/>
                    <a:pt x="106656" y="264984"/>
                    <a:pt x="104091" y="262420"/>
                  </a:cubicBezTo>
                  <a:cubicBezTo>
                    <a:pt x="104091" y="262420"/>
                    <a:pt x="104091" y="262420"/>
                    <a:pt x="87422" y="247033"/>
                  </a:cubicBezTo>
                  <a:cubicBezTo>
                    <a:pt x="84858" y="243186"/>
                    <a:pt x="79729" y="243186"/>
                    <a:pt x="77164" y="247033"/>
                  </a:cubicBezTo>
                  <a:close/>
                  <a:moveTo>
                    <a:pt x="95035" y="228288"/>
                  </a:moveTo>
                  <a:cubicBezTo>
                    <a:pt x="93701" y="230852"/>
                    <a:pt x="92368" y="232134"/>
                    <a:pt x="92368" y="234699"/>
                  </a:cubicBezTo>
                  <a:cubicBezTo>
                    <a:pt x="92368" y="235981"/>
                    <a:pt x="93701" y="238546"/>
                    <a:pt x="95035" y="239828"/>
                  </a:cubicBezTo>
                  <a:cubicBezTo>
                    <a:pt x="95035" y="239828"/>
                    <a:pt x="95035" y="239828"/>
                    <a:pt x="115038" y="259061"/>
                  </a:cubicBezTo>
                  <a:lnTo>
                    <a:pt x="125706" y="247521"/>
                  </a:lnTo>
                  <a:cubicBezTo>
                    <a:pt x="125706" y="247521"/>
                    <a:pt x="125706" y="247521"/>
                    <a:pt x="107036" y="228288"/>
                  </a:cubicBezTo>
                  <a:cubicBezTo>
                    <a:pt x="103036" y="225723"/>
                    <a:pt x="97702" y="225723"/>
                    <a:pt x="95035" y="228288"/>
                  </a:cubicBezTo>
                  <a:close/>
                  <a:moveTo>
                    <a:pt x="112090" y="212108"/>
                  </a:moveTo>
                  <a:cubicBezTo>
                    <a:pt x="108243" y="214672"/>
                    <a:pt x="108243" y="219801"/>
                    <a:pt x="112090" y="222366"/>
                  </a:cubicBezTo>
                  <a:cubicBezTo>
                    <a:pt x="112090" y="222366"/>
                    <a:pt x="112090" y="222366"/>
                    <a:pt x="131323" y="241599"/>
                  </a:cubicBezTo>
                  <a:lnTo>
                    <a:pt x="141581" y="230059"/>
                  </a:lnTo>
                  <a:cubicBezTo>
                    <a:pt x="141581" y="230059"/>
                    <a:pt x="141581" y="230059"/>
                    <a:pt x="122348" y="212108"/>
                  </a:cubicBezTo>
                  <a:cubicBezTo>
                    <a:pt x="119783" y="208261"/>
                    <a:pt x="114654" y="208261"/>
                    <a:pt x="112090" y="212108"/>
                  </a:cubicBezTo>
                  <a:close/>
                  <a:moveTo>
                    <a:pt x="98106" y="163811"/>
                  </a:moveTo>
                  <a:cubicBezTo>
                    <a:pt x="98106" y="163811"/>
                    <a:pt x="98106" y="163811"/>
                    <a:pt x="105836" y="172845"/>
                  </a:cubicBezTo>
                  <a:cubicBezTo>
                    <a:pt x="105836" y="172845"/>
                    <a:pt x="105836" y="172845"/>
                    <a:pt x="156077" y="221891"/>
                  </a:cubicBezTo>
                  <a:cubicBezTo>
                    <a:pt x="156077" y="221891"/>
                    <a:pt x="156077" y="221891"/>
                    <a:pt x="163806" y="230925"/>
                  </a:cubicBezTo>
                  <a:cubicBezTo>
                    <a:pt x="163806" y="230925"/>
                    <a:pt x="163806" y="230925"/>
                    <a:pt x="77495" y="317399"/>
                  </a:cubicBezTo>
                  <a:cubicBezTo>
                    <a:pt x="73630" y="322561"/>
                    <a:pt x="65901" y="322561"/>
                    <a:pt x="60748" y="317399"/>
                  </a:cubicBezTo>
                  <a:cubicBezTo>
                    <a:pt x="60748" y="317399"/>
                    <a:pt x="60748" y="317399"/>
                    <a:pt x="10507" y="267063"/>
                  </a:cubicBezTo>
                  <a:cubicBezTo>
                    <a:pt x="6643" y="263191"/>
                    <a:pt x="6643" y="255447"/>
                    <a:pt x="10507" y="250285"/>
                  </a:cubicBezTo>
                  <a:cubicBezTo>
                    <a:pt x="10507" y="250285"/>
                    <a:pt x="10507" y="250285"/>
                    <a:pt x="98106" y="163811"/>
                  </a:cubicBezTo>
                  <a:close/>
                  <a:moveTo>
                    <a:pt x="206080" y="115598"/>
                  </a:moveTo>
                  <a:cubicBezTo>
                    <a:pt x="204787" y="116891"/>
                    <a:pt x="203493" y="119478"/>
                    <a:pt x="203493" y="120772"/>
                  </a:cubicBezTo>
                  <a:cubicBezTo>
                    <a:pt x="203493" y="123359"/>
                    <a:pt x="204787" y="125946"/>
                    <a:pt x="206080" y="127239"/>
                  </a:cubicBezTo>
                  <a:cubicBezTo>
                    <a:pt x="206080" y="127239"/>
                    <a:pt x="206080" y="127239"/>
                    <a:pt x="226777" y="147936"/>
                  </a:cubicBezTo>
                  <a:cubicBezTo>
                    <a:pt x="226777" y="147936"/>
                    <a:pt x="226777" y="147936"/>
                    <a:pt x="238418" y="136294"/>
                  </a:cubicBezTo>
                  <a:cubicBezTo>
                    <a:pt x="238418" y="136294"/>
                    <a:pt x="238418" y="136294"/>
                    <a:pt x="217722" y="115598"/>
                  </a:cubicBezTo>
                  <a:cubicBezTo>
                    <a:pt x="215135" y="113011"/>
                    <a:pt x="209961" y="113011"/>
                    <a:pt x="206080" y="115598"/>
                  </a:cubicBezTo>
                  <a:close/>
                  <a:moveTo>
                    <a:pt x="213728" y="80676"/>
                  </a:moveTo>
                  <a:cubicBezTo>
                    <a:pt x="209843" y="84561"/>
                    <a:pt x="209843" y="89741"/>
                    <a:pt x="213728" y="92332"/>
                  </a:cubicBezTo>
                  <a:cubicBezTo>
                    <a:pt x="213728" y="92332"/>
                    <a:pt x="213728" y="92332"/>
                    <a:pt x="248696" y="127299"/>
                  </a:cubicBezTo>
                  <a:cubicBezTo>
                    <a:pt x="248696" y="127299"/>
                    <a:pt x="248696" y="127299"/>
                    <a:pt x="259056" y="116938"/>
                  </a:cubicBezTo>
                  <a:cubicBezTo>
                    <a:pt x="259056" y="116938"/>
                    <a:pt x="259056" y="116938"/>
                    <a:pt x="224089" y="80676"/>
                  </a:cubicBezTo>
                  <a:cubicBezTo>
                    <a:pt x="221499" y="78086"/>
                    <a:pt x="216319" y="78086"/>
                    <a:pt x="213728" y="80676"/>
                  </a:cubicBezTo>
                  <a:close/>
                  <a:moveTo>
                    <a:pt x="244180" y="77235"/>
                  </a:moveTo>
                  <a:cubicBezTo>
                    <a:pt x="241593" y="79843"/>
                    <a:pt x="241593" y="85059"/>
                    <a:pt x="244180" y="88971"/>
                  </a:cubicBezTo>
                  <a:cubicBezTo>
                    <a:pt x="244180" y="88971"/>
                    <a:pt x="244180" y="88971"/>
                    <a:pt x="264877" y="109836"/>
                  </a:cubicBezTo>
                  <a:cubicBezTo>
                    <a:pt x="264877" y="109836"/>
                    <a:pt x="264877" y="109836"/>
                    <a:pt x="276518" y="98099"/>
                  </a:cubicBezTo>
                  <a:cubicBezTo>
                    <a:pt x="276518" y="98099"/>
                    <a:pt x="276518" y="98099"/>
                    <a:pt x="255822" y="77235"/>
                  </a:cubicBezTo>
                  <a:cubicBezTo>
                    <a:pt x="253235" y="73323"/>
                    <a:pt x="248061" y="73323"/>
                    <a:pt x="244180" y="77235"/>
                  </a:cubicBezTo>
                  <a:close/>
                  <a:moveTo>
                    <a:pt x="263208" y="59741"/>
                  </a:moveTo>
                  <a:cubicBezTo>
                    <a:pt x="260643" y="61035"/>
                    <a:pt x="260643" y="62328"/>
                    <a:pt x="260643" y="64915"/>
                  </a:cubicBezTo>
                  <a:cubicBezTo>
                    <a:pt x="260643" y="67502"/>
                    <a:pt x="260643" y="68796"/>
                    <a:pt x="263208" y="70089"/>
                  </a:cubicBezTo>
                  <a:cubicBezTo>
                    <a:pt x="263208" y="70089"/>
                    <a:pt x="263208" y="70089"/>
                    <a:pt x="283723" y="90786"/>
                  </a:cubicBezTo>
                  <a:cubicBezTo>
                    <a:pt x="283723" y="90786"/>
                    <a:pt x="283723" y="90786"/>
                    <a:pt x="293981" y="80438"/>
                  </a:cubicBezTo>
                  <a:cubicBezTo>
                    <a:pt x="293981" y="80438"/>
                    <a:pt x="293981" y="80438"/>
                    <a:pt x="273466" y="59741"/>
                  </a:cubicBezTo>
                  <a:cubicBezTo>
                    <a:pt x="270901" y="55861"/>
                    <a:pt x="265772" y="55861"/>
                    <a:pt x="263208" y="59741"/>
                  </a:cubicBezTo>
                  <a:close/>
                  <a:moveTo>
                    <a:pt x="279105" y="42310"/>
                  </a:moveTo>
                  <a:cubicBezTo>
                    <a:pt x="276518" y="44918"/>
                    <a:pt x="276518" y="50134"/>
                    <a:pt x="279105" y="54046"/>
                  </a:cubicBezTo>
                  <a:cubicBezTo>
                    <a:pt x="279105" y="54046"/>
                    <a:pt x="279105" y="54046"/>
                    <a:pt x="299802" y="74911"/>
                  </a:cubicBezTo>
                  <a:cubicBezTo>
                    <a:pt x="299802" y="74911"/>
                    <a:pt x="299802" y="74911"/>
                    <a:pt x="311443" y="63174"/>
                  </a:cubicBezTo>
                  <a:cubicBezTo>
                    <a:pt x="311443" y="63174"/>
                    <a:pt x="311443" y="63174"/>
                    <a:pt x="290747" y="42310"/>
                  </a:cubicBezTo>
                  <a:cubicBezTo>
                    <a:pt x="288160" y="38398"/>
                    <a:pt x="282986" y="38398"/>
                    <a:pt x="279105" y="42310"/>
                  </a:cubicBezTo>
                  <a:close/>
                  <a:moveTo>
                    <a:pt x="41567" y="17761"/>
                  </a:moveTo>
                  <a:lnTo>
                    <a:pt x="14580" y="44748"/>
                  </a:lnTo>
                  <a:lnTo>
                    <a:pt x="46330" y="74911"/>
                  </a:lnTo>
                  <a:lnTo>
                    <a:pt x="71730" y="47923"/>
                  </a:lnTo>
                  <a:close/>
                  <a:moveTo>
                    <a:pt x="41437" y="3185"/>
                  </a:moveTo>
                  <a:cubicBezTo>
                    <a:pt x="44998" y="3185"/>
                    <a:pt x="48559" y="4484"/>
                    <a:pt x="51796" y="7081"/>
                  </a:cubicBezTo>
                  <a:cubicBezTo>
                    <a:pt x="51796" y="7081"/>
                    <a:pt x="51796" y="7081"/>
                    <a:pt x="217544" y="173336"/>
                  </a:cubicBezTo>
                  <a:cubicBezTo>
                    <a:pt x="217544" y="173336"/>
                    <a:pt x="217544" y="173336"/>
                    <a:pt x="293943" y="251268"/>
                  </a:cubicBezTo>
                  <a:cubicBezTo>
                    <a:pt x="295238" y="252567"/>
                    <a:pt x="297828" y="255165"/>
                    <a:pt x="327610" y="320108"/>
                  </a:cubicBezTo>
                  <a:cubicBezTo>
                    <a:pt x="328905" y="322706"/>
                    <a:pt x="327610" y="325304"/>
                    <a:pt x="326315" y="327902"/>
                  </a:cubicBezTo>
                  <a:cubicBezTo>
                    <a:pt x="323726" y="329200"/>
                    <a:pt x="321136" y="330499"/>
                    <a:pt x="318546" y="329200"/>
                  </a:cubicBezTo>
                  <a:cubicBezTo>
                    <a:pt x="251211" y="301924"/>
                    <a:pt x="248621" y="299326"/>
                    <a:pt x="247326" y="298028"/>
                  </a:cubicBezTo>
                  <a:cubicBezTo>
                    <a:pt x="247326" y="298028"/>
                    <a:pt x="247326" y="298028"/>
                    <a:pt x="164453" y="214900"/>
                  </a:cubicBezTo>
                  <a:cubicBezTo>
                    <a:pt x="164453" y="214900"/>
                    <a:pt x="164453" y="214900"/>
                    <a:pt x="3884" y="53840"/>
                  </a:cubicBezTo>
                  <a:cubicBezTo>
                    <a:pt x="-1295" y="48645"/>
                    <a:pt x="-1295" y="39553"/>
                    <a:pt x="3884" y="34357"/>
                  </a:cubicBezTo>
                  <a:cubicBezTo>
                    <a:pt x="3884" y="34357"/>
                    <a:pt x="3884" y="34357"/>
                    <a:pt x="31077" y="7081"/>
                  </a:cubicBezTo>
                  <a:cubicBezTo>
                    <a:pt x="34315" y="4484"/>
                    <a:pt x="37876" y="3185"/>
                    <a:pt x="41437" y="3185"/>
                  </a:cubicBezTo>
                  <a:close/>
                  <a:moveTo>
                    <a:pt x="266012" y="0"/>
                  </a:moveTo>
                  <a:cubicBezTo>
                    <a:pt x="269068" y="0"/>
                    <a:pt x="272285" y="1289"/>
                    <a:pt x="274859" y="3867"/>
                  </a:cubicBezTo>
                  <a:cubicBezTo>
                    <a:pt x="274859" y="3867"/>
                    <a:pt x="274859" y="3867"/>
                    <a:pt x="325046" y="52853"/>
                  </a:cubicBezTo>
                  <a:cubicBezTo>
                    <a:pt x="328906" y="58009"/>
                    <a:pt x="328906" y="65744"/>
                    <a:pt x="325046" y="70900"/>
                  </a:cubicBezTo>
                  <a:cubicBezTo>
                    <a:pt x="325046" y="70900"/>
                    <a:pt x="325046" y="70900"/>
                    <a:pt x="225959" y="170161"/>
                  </a:cubicBezTo>
                  <a:cubicBezTo>
                    <a:pt x="225959" y="170161"/>
                    <a:pt x="225959" y="170161"/>
                    <a:pt x="218238" y="161137"/>
                  </a:cubicBezTo>
                  <a:cubicBezTo>
                    <a:pt x="218238" y="161137"/>
                    <a:pt x="218238" y="161137"/>
                    <a:pt x="216951" y="161137"/>
                  </a:cubicBezTo>
                  <a:cubicBezTo>
                    <a:pt x="216951" y="161137"/>
                    <a:pt x="216951" y="161137"/>
                    <a:pt x="168051" y="110862"/>
                  </a:cubicBezTo>
                  <a:cubicBezTo>
                    <a:pt x="168051" y="110862"/>
                    <a:pt x="168051" y="110862"/>
                    <a:pt x="159043" y="103128"/>
                  </a:cubicBezTo>
                  <a:cubicBezTo>
                    <a:pt x="159043" y="103128"/>
                    <a:pt x="159043" y="103128"/>
                    <a:pt x="258130" y="3867"/>
                  </a:cubicBezTo>
                  <a:cubicBezTo>
                    <a:pt x="260060" y="1289"/>
                    <a:pt x="262956" y="0"/>
                    <a:pt x="266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3822700" y="1825116"/>
            <a:ext cx="1892300" cy="1892300"/>
            <a:chOff x="3822700" y="1825116"/>
            <a:chExt cx="1892300" cy="1892300"/>
          </a:xfrm>
        </p:grpSpPr>
        <p:grpSp>
          <p:nvGrpSpPr>
            <p:cNvPr id="16" name="组合 15"/>
            <p:cNvGrpSpPr/>
            <p:nvPr/>
          </p:nvGrpSpPr>
          <p:grpSpPr>
            <a:xfrm>
              <a:off x="3822700" y="1825116"/>
              <a:ext cx="1892300" cy="1892300"/>
              <a:chOff x="963948" y="1894966"/>
              <a:chExt cx="1752600" cy="1752600"/>
            </a:xfrm>
          </p:grpSpPr>
          <p:sp>
            <p:nvSpPr>
              <p:cNvPr id="17" name="椭圆 16"/>
              <p:cNvSpPr/>
              <p:nvPr/>
            </p:nvSpPr>
            <p:spPr>
              <a:xfrm>
                <a:off x="963948" y="1894966"/>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39468" y="2070486"/>
                <a:ext cx="1401560" cy="1401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5"/>
            <p:cNvSpPr/>
            <p:nvPr/>
          </p:nvSpPr>
          <p:spPr>
            <a:xfrm>
              <a:off x="4435984" y="2477345"/>
              <a:ext cx="665732" cy="587841"/>
            </a:xfrm>
            <a:custGeom>
              <a:avLst/>
              <a:gdLst>
                <a:gd name="connsiteX0" fmla="*/ 198438 w 331788"/>
                <a:gd name="connsiteY0" fmla="*/ 207244 h 292969"/>
                <a:gd name="connsiteX1" fmla="*/ 301626 w 331788"/>
                <a:gd name="connsiteY1" fmla="*/ 207244 h 292969"/>
                <a:gd name="connsiteX2" fmla="*/ 301626 w 331788"/>
                <a:gd name="connsiteY2" fmla="*/ 215182 h 292969"/>
                <a:gd name="connsiteX3" fmla="*/ 198438 w 331788"/>
                <a:gd name="connsiteY3" fmla="*/ 215182 h 292969"/>
                <a:gd name="connsiteX4" fmla="*/ 198438 w 331788"/>
                <a:gd name="connsiteY4" fmla="*/ 178669 h 292969"/>
                <a:gd name="connsiteX5" fmla="*/ 301626 w 331788"/>
                <a:gd name="connsiteY5" fmla="*/ 178669 h 292969"/>
                <a:gd name="connsiteX6" fmla="*/ 301626 w 331788"/>
                <a:gd name="connsiteY6" fmla="*/ 185019 h 292969"/>
                <a:gd name="connsiteX7" fmla="*/ 198438 w 331788"/>
                <a:gd name="connsiteY7" fmla="*/ 185019 h 292969"/>
                <a:gd name="connsiteX8" fmla="*/ 50800 w 331788"/>
                <a:gd name="connsiteY8" fmla="*/ 172319 h 292969"/>
                <a:gd name="connsiteX9" fmla="*/ 139700 w 331788"/>
                <a:gd name="connsiteY9" fmla="*/ 199306 h 292969"/>
                <a:gd name="connsiteX10" fmla="*/ 139700 w 331788"/>
                <a:gd name="connsiteY10" fmla="*/ 207244 h 292969"/>
                <a:gd name="connsiteX11" fmla="*/ 50800 w 331788"/>
                <a:gd name="connsiteY11" fmla="*/ 180256 h 292969"/>
                <a:gd name="connsiteX12" fmla="*/ 198438 w 331788"/>
                <a:gd name="connsiteY12" fmla="*/ 148506 h 292969"/>
                <a:gd name="connsiteX13" fmla="*/ 301626 w 331788"/>
                <a:gd name="connsiteY13" fmla="*/ 148506 h 292969"/>
                <a:gd name="connsiteX14" fmla="*/ 301626 w 331788"/>
                <a:gd name="connsiteY14" fmla="*/ 156444 h 292969"/>
                <a:gd name="connsiteX15" fmla="*/ 198438 w 331788"/>
                <a:gd name="connsiteY15" fmla="*/ 156444 h 292969"/>
                <a:gd name="connsiteX16" fmla="*/ 50800 w 331788"/>
                <a:gd name="connsiteY16" fmla="*/ 142156 h 292969"/>
                <a:gd name="connsiteX17" fmla="*/ 139700 w 331788"/>
                <a:gd name="connsiteY17" fmla="*/ 169143 h 292969"/>
                <a:gd name="connsiteX18" fmla="*/ 139700 w 331788"/>
                <a:gd name="connsiteY18" fmla="*/ 177081 h 292969"/>
                <a:gd name="connsiteX19" fmla="*/ 50800 w 331788"/>
                <a:gd name="connsiteY19" fmla="*/ 150093 h 292969"/>
                <a:gd name="connsiteX20" fmla="*/ 196850 w 331788"/>
                <a:gd name="connsiteY20" fmla="*/ 118344 h 292969"/>
                <a:gd name="connsiteX21" fmla="*/ 301625 w 331788"/>
                <a:gd name="connsiteY21" fmla="*/ 118344 h 292969"/>
                <a:gd name="connsiteX22" fmla="*/ 301625 w 331788"/>
                <a:gd name="connsiteY22" fmla="*/ 126282 h 292969"/>
                <a:gd name="connsiteX23" fmla="*/ 196850 w 331788"/>
                <a:gd name="connsiteY23" fmla="*/ 126282 h 292969"/>
                <a:gd name="connsiteX24" fmla="*/ 50800 w 331788"/>
                <a:gd name="connsiteY24" fmla="*/ 113581 h 292969"/>
                <a:gd name="connsiteX25" fmla="*/ 139700 w 331788"/>
                <a:gd name="connsiteY25" fmla="*/ 140568 h 292969"/>
                <a:gd name="connsiteX26" fmla="*/ 139700 w 331788"/>
                <a:gd name="connsiteY26" fmla="*/ 148506 h 292969"/>
                <a:gd name="connsiteX27" fmla="*/ 50800 w 331788"/>
                <a:gd name="connsiteY27" fmla="*/ 121518 h 292969"/>
                <a:gd name="connsiteX28" fmla="*/ 95250 w 331788"/>
                <a:gd name="connsiteY28" fmla="*/ 97706 h 292969"/>
                <a:gd name="connsiteX29" fmla="*/ 139700 w 331788"/>
                <a:gd name="connsiteY29" fmla="*/ 110406 h 292969"/>
                <a:gd name="connsiteX30" fmla="*/ 139700 w 331788"/>
                <a:gd name="connsiteY30" fmla="*/ 118344 h 292969"/>
                <a:gd name="connsiteX31" fmla="*/ 95250 w 331788"/>
                <a:gd name="connsiteY31" fmla="*/ 105643 h 292969"/>
                <a:gd name="connsiteX32" fmla="*/ 196850 w 331788"/>
                <a:gd name="connsiteY32" fmla="*/ 89769 h 292969"/>
                <a:gd name="connsiteX33" fmla="*/ 301625 w 331788"/>
                <a:gd name="connsiteY33" fmla="*/ 89769 h 292969"/>
                <a:gd name="connsiteX34" fmla="*/ 301625 w 331788"/>
                <a:gd name="connsiteY34" fmla="*/ 97707 h 292969"/>
                <a:gd name="connsiteX35" fmla="*/ 196850 w 331788"/>
                <a:gd name="connsiteY35" fmla="*/ 97707 h 292969"/>
                <a:gd name="connsiteX36" fmla="*/ 95250 w 331788"/>
                <a:gd name="connsiteY36" fmla="*/ 67544 h 292969"/>
                <a:gd name="connsiteX37" fmla="*/ 139700 w 331788"/>
                <a:gd name="connsiteY37" fmla="*/ 81831 h 292969"/>
                <a:gd name="connsiteX38" fmla="*/ 139700 w 331788"/>
                <a:gd name="connsiteY38" fmla="*/ 89769 h 292969"/>
                <a:gd name="connsiteX39" fmla="*/ 95250 w 331788"/>
                <a:gd name="connsiteY39" fmla="*/ 75481 h 292969"/>
                <a:gd name="connsiteX40" fmla="*/ 68263 w 331788"/>
                <a:gd name="connsiteY40" fmla="*/ 67544 h 292969"/>
                <a:gd name="connsiteX41" fmla="*/ 61913 w 331788"/>
                <a:gd name="connsiteY41" fmla="*/ 81832 h 292969"/>
                <a:gd name="connsiteX42" fmla="*/ 71438 w 331788"/>
                <a:gd name="connsiteY42" fmla="*/ 85007 h 292969"/>
                <a:gd name="connsiteX43" fmla="*/ 61913 w 331788"/>
                <a:gd name="connsiteY43" fmla="*/ 56431 h 292969"/>
                <a:gd name="connsiteX44" fmla="*/ 71438 w 331788"/>
                <a:gd name="connsiteY44" fmla="*/ 59606 h 292969"/>
                <a:gd name="connsiteX45" fmla="*/ 84138 w 331788"/>
                <a:gd name="connsiteY45" fmla="*/ 104056 h 292969"/>
                <a:gd name="connsiteX46" fmla="*/ 76200 w 331788"/>
                <a:gd name="connsiteY46" fmla="*/ 102468 h 292969"/>
                <a:gd name="connsiteX47" fmla="*/ 74613 w 331788"/>
                <a:gd name="connsiteY47" fmla="*/ 92943 h 292969"/>
                <a:gd name="connsiteX48" fmla="*/ 60325 w 331788"/>
                <a:gd name="connsiteY48" fmla="*/ 89768 h 292969"/>
                <a:gd name="connsiteX49" fmla="*/ 58737 w 331788"/>
                <a:gd name="connsiteY49" fmla="*/ 96118 h 292969"/>
                <a:gd name="connsiteX50" fmla="*/ 53975 w 331788"/>
                <a:gd name="connsiteY50" fmla="*/ 96118 h 292969"/>
                <a:gd name="connsiteX51" fmla="*/ 50800 w 331788"/>
                <a:gd name="connsiteY51" fmla="*/ 94531 h 292969"/>
                <a:gd name="connsiteX52" fmla="*/ 171450 w 331788"/>
                <a:gd name="connsiteY52" fmla="*/ 54844 h 292969"/>
                <a:gd name="connsiteX53" fmla="*/ 171450 w 331788"/>
                <a:gd name="connsiteY53" fmla="*/ 248519 h 292969"/>
                <a:gd name="connsiteX54" fmla="*/ 320675 w 331788"/>
                <a:gd name="connsiteY54" fmla="*/ 248519 h 292969"/>
                <a:gd name="connsiteX55" fmla="*/ 320675 w 331788"/>
                <a:gd name="connsiteY55" fmla="*/ 54844 h 292969"/>
                <a:gd name="connsiteX56" fmla="*/ 215900 w 331788"/>
                <a:gd name="connsiteY56" fmla="*/ 54844 h 292969"/>
                <a:gd name="connsiteX57" fmla="*/ 215900 w 331788"/>
                <a:gd name="connsiteY57" fmla="*/ 75481 h 292969"/>
                <a:gd name="connsiteX58" fmla="*/ 206375 w 331788"/>
                <a:gd name="connsiteY58" fmla="*/ 67544 h 292969"/>
                <a:gd name="connsiteX59" fmla="*/ 195262 w 331788"/>
                <a:gd name="connsiteY59" fmla="*/ 75481 h 292969"/>
                <a:gd name="connsiteX60" fmla="*/ 195262 w 331788"/>
                <a:gd name="connsiteY60" fmla="*/ 54844 h 292969"/>
                <a:gd name="connsiteX61" fmla="*/ 33338 w 331788"/>
                <a:gd name="connsiteY61" fmla="*/ 13569 h 292969"/>
                <a:gd name="connsiteX62" fmla="*/ 33338 w 331788"/>
                <a:gd name="connsiteY62" fmla="*/ 42144 h 292969"/>
                <a:gd name="connsiteX63" fmla="*/ 33338 w 331788"/>
                <a:gd name="connsiteY63" fmla="*/ 207244 h 292969"/>
                <a:gd name="connsiteX64" fmla="*/ 160338 w 331788"/>
                <a:gd name="connsiteY64" fmla="*/ 245344 h 292969"/>
                <a:gd name="connsiteX65" fmla="*/ 160338 w 331788"/>
                <a:gd name="connsiteY65" fmla="*/ 53256 h 292969"/>
                <a:gd name="connsiteX66" fmla="*/ 146050 w 331788"/>
                <a:gd name="connsiteY66" fmla="*/ 48494 h 292969"/>
                <a:gd name="connsiteX67" fmla="*/ 128588 w 331788"/>
                <a:gd name="connsiteY67" fmla="*/ 42144 h 292969"/>
                <a:gd name="connsiteX68" fmla="*/ 23329 w 331788"/>
                <a:gd name="connsiteY68" fmla="*/ 575 h 292969"/>
                <a:gd name="connsiteX69" fmla="*/ 28513 w 331788"/>
                <a:gd name="connsiteY69" fmla="*/ 575 h 292969"/>
                <a:gd name="connsiteX70" fmla="*/ 167190 w 331788"/>
                <a:gd name="connsiteY70" fmla="*/ 41975 h 292969"/>
                <a:gd name="connsiteX71" fmla="*/ 326604 w 331788"/>
                <a:gd name="connsiteY71" fmla="*/ 41975 h 292969"/>
                <a:gd name="connsiteX72" fmla="*/ 331788 w 331788"/>
                <a:gd name="connsiteY72" fmla="*/ 48444 h 292969"/>
                <a:gd name="connsiteX73" fmla="*/ 331788 w 331788"/>
                <a:gd name="connsiteY73" fmla="*/ 252862 h 292969"/>
                <a:gd name="connsiteX74" fmla="*/ 326604 w 331788"/>
                <a:gd name="connsiteY74" fmla="*/ 258037 h 292969"/>
                <a:gd name="connsiteX75" fmla="*/ 206072 w 331788"/>
                <a:gd name="connsiteY75" fmla="*/ 258037 h 292969"/>
                <a:gd name="connsiteX76" fmla="*/ 206072 w 331788"/>
                <a:gd name="connsiteY76" fmla="*/ 281325 h 292969"/>
                <a:gd name="connsiteX77" fmla="*/ 228104 w 331788"/>
                <a:gd name="connsiteY77" fmla="*/ 281325 h 292969"/>
                <a:gd name="connsiteX78" fmla="*/ 228104 w 331788"/>
                <a:gd name="connsiteY78" fmla="*/ 292969 h 292969"/>
                <a:gd name="connsiteX79" fmla="*/ 103684 w 331788"/>
                <a:gd name="connsiteY79" fmla="*/ 292969 h 292969"/>
                <a:gd name="connsiteX80" fmla="*/ 103684 w 331788"/>
                <a:gd name="connsiteY80" fmla="*/ 281325 h 292969"/>
                <a:gd name="connsiteX81" fmla="*/ 125716 w 331788"/>
                <a:gd name="connsiteY81" fmla="*/ 281325 h 292969"/>
                <a:gd name="connsiteX82" fmla="*/ 125716 w 331788"/>
                <a:gd name="connsiteY82" fmla="*/ 258037 h 292969"/>
                <a:gd name="connsiteX83" fmla="*/ 5184 w 331788"/>
                <a:gd name="connsiteY83" fmla="*/ 258037 h 292969"/>
                <a:gd name="connsiteX84" fmla="*/ 0 w 331788"/>
                <a:gd name="connsiteY84" fmla="*/ 252862 h 292969"/>
                <a:gd name="connsiteX85" fmla="*/ 0 w 331788"/>
                <a:gd name="connsiteY85" fmla="*/ 48444 h 292969"/>
                <a:gd name="connsiteX86" fmla="*/ 5184 w 331788"/>
                <a:gd name="connsiteY86" fmla="*/ 41975 h 292969"/>
                <a:gd name="connsiteX87" fmla="*/ 20737 w 331788"/>
                <a:gd name="connsiteY87" fmla="*/ 41975 h 292969"/>
                <a:gd name="connsiteX88" fmla="*/ 20737 w 331788"/>
                <a:gd name="connsiteY88" fmla="*/ 5750 h 292969"/>
                <a:gd name="connsiteX89" fmla="*/ 23329 w 331788"/>
                <a:gd name="connsiteY89" fmla="*/ 575 h 29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31788" h="292969">
                  <a:moveTo>
                    <a:pt x="198438" y="207244"/>
                  </a:moveTo>
                  <a:lnTo>
                    <a:pt x="301626" y="207244"/>
                  </a:lnTo>
                  <a:lnTo>
                    <a:pt x="301626" y="215182"/>
                  </a:lnTo>
                  <a:lnTo>
                    <a:pt x="198438" y="215182"/>
                  </a:lnTo>
                  <a:close/>
                  <a:moveTo>
                    <a:pt x="198438" y="178669"/>
                  </a:moveTo>
                  <a:lnTo>
                    <a:pt x="301626" y="178669"/>
                  </a:lnTo>
                  <a:lnTo>
                    <a:pt x="301626" y="185019"/>
                  </a:lnTo>
                  <a:lnTo>
                    <a:pt x="198438" y="185019"/>
                  </a:lnTo>
                  <a:close/>
                  <a:moveTo>
                    <a:pt x="50800" y="172319"/>
                  </a:moveTo>
                  <a:lnTo>
                    <a:pt x="139700" y="199306"/>
                  </a:lnTo>
                  <a:lnTo>
                    <a:pt x="139700" y="207244"/>
                  </a:lnTo>
                  <a:lnTo>
                    <a:pt x="50800" y="180256"/>
                  </a:lnTo>
                  <a:close/>
                  <a:moveTo>
                    <a:pt x="198438" y="148506"/>
                  </a:moveTo>
                  <a:lnTo>
                    <a:pt x="301626" y="148506"/>
                  </a:lnTo>
                  <a:lnTo>
                    <a:pt x="301626" y="156444"/>
                  </a:lnTo>
                  <a:lnTo>
                    <a:pt x="198438" y="156444"/>
                  </a:lnTo>
                  <a:close/>
                  <a:moveTo>
                    <a:pt x="50800" y="142156"/>
                  </a:moveTo>
                  <a:lnTo>
                    <a:pt x="139700" y="169143"/>
                  </a:lnTo>
                  <a:lnTo>
                    <a:pt x="139700" y="177081"/>
                  </a:lnTo>
                  <a:lnTo>
                    <a:pt x="50800" y="150093"/>
                  </a:lnTo>
                  <a:close/>
                  <a:moveTo>
                    <a:pt x="196850" y="118344"/>
                  </a:moveTo>
                  <a:lnTo>
                    <a:pt x="301625" y="118344"/>
                  </a:lnTo>
                  <a:lnTo>
                    <a:pt x="301625" y="126282"/>
                  </a:lnTo>
                  <a:lnTo>
                    <a:pt x="196850" y="126282"/>
                  </a:lnTo>
                  <a:close/>
                  <a:moveTo>
                    <a:pt x="50800" y="113581"/>
                  </a:moveTo>
                  <a:lnTo>
                    <a:pt x="139700" y="140568"/>
                  </a:lnTo>
                  <a:lnTo>
                    <a:pt x="139700" y="148506"/>
                  </a:lnTo>
                  <a:lnTo>
                    <a:pt x="50800" y="121518"/>
                  </a:lnTo>
                  <a:close/>
                  <a:moveTo>
                    <a:pt x="95250" y="97706"/>
                  </a:moveTo>
                  <a:lnTo>
                    <a:pt x="139700" y="110406"/>
                  </a:lnTo>
                  <a:lnTo>
                    <a:pt x="139700" y="118344"/>
                  </a:lnTo>
                  <a:lnTo>
                    <a:pt x="95250" y="105643"/>
                  </a:lnTo>
                  <a:close/>
                  <a:moveTo>
                    <a:pt x="196850" y="89769"/>
                  </a:moveTo>
                  <a:lnTo>
                    <a:pt x="301625" y="89769"/>
                  </a:lnTo>
                  <a:lnTo>
                    <a:pt x="301625" y="97707"/>
                  </a:lnTo>
                  <a:lnTo>
                    <a:pt x="196850" y="97707"/>
                  </a:lnTo>
                  <a:close/>
                  <a:moveTo>
                    <a:pt x="95250" y="67544"/>
                  </a:moveTo>
                  <a:lnTo>
                    <a:pt x="139700" y="81831"/>
                  </a:lnTo>
                  <a:lnTo>
                    <a:pt x="139700" y="89769"/>
                  </a:lnTo>
                  <a:lnTo>
                    <a:pt x="95250" y="75481"/>
                  </a:lnTo>
                  <a:close/>
                  <a:moveTo>
                    <a:pt x="68263" y="67544"/>
                  </a:moveTo>
                  <a:lnTo>
                    <a:pt x="61913" y="81832"/>
                  </a:lnTo>
                  <a:lnTo>
                    <a:pt x="71438" y="85007"/>
                  </a:lnTo>
                  <a:close/>
                  <a:moveTo>
                    <a:pt x="61913" y="56431"/>
                  </a:moveTo>
                  <a:lnTo>
                    <a:pt x="71438" y="59606"/>
                  </a:lnTo>
                  <a:lnTo>
                    <a:pt x="84138" y="104056"/>
                  </a:lnTo>
                  <a:lnTo>
                    <a:pt x="76200" y="102468"/>
                  </a:lnTo>
                  <a:lnTo>
                    <a:pt x="74613" y="92943"/>
                  </a:lnTo>
                  <a:lnTo>
                    <a:pt x="60325" y="89768"/>
                  </a:lnTo>
                  <a:lnTo>
                    <a:pt x="58737" y="96118"/>
                  </a:lnTo>
                  <a:lnTo>
                    <a:pt x="53975" y="96118"/>
                  </a:lnTo>
                  <a:lnTo>
                    <a:pt x="50800" y="94531"/>
                  </a:lnTo>
                  <a:close/>
                  <a:moveTo>
                    <a:pt x="171450" y="54844"/>
                  </a:moveTo>
                  <a:lnTo>
                    <a:pt x="171450" y="248519"/>
                  </a:lnTo>
                  <a:lnTo>
                    <a:pt x="320675" y="248519"/>
                  </a:lnTo>
                  <a:lnTo>
                    <a:pt x="320675" y="54844"/>
                  </a:lnTo>
                  <a:lnTo>
                    <a:pt x="215900" y="54844"/>
                  </a:lnTo>
                  <a:lnTo>
                    <a:pt x="215900" y="75481"/>
                  </a:lnTo>
                  <a:lnTo>
                    <a:pt x="206375" y="67544"/>
                  </a:lnTo>
                  <a:lnTo>
                    <a:pt x="195262" y="75481"/>
                  </a:lnTo>
                  <a:lnTo>
                    <a:pt x="195262" y="54844"/>
                  </a:lnTo>
                  <a:close/>
                  <a:moveTo>
                    <a:pt x="33338" y="13569"/>
                  </a:moveTo>
                  <a:lnTo>
                    <a:pt x="33338" y="42144"/>
                  </a:lnTo>
                  <a:lnTo>
                    <a:pt x="33338" y="207244"/>
                  </a:lnTo>
                  <a:lnTo>
                    <a:pt x="160338" y="245344"/>
                  </a:lnTo>
                  <a:lnTo>
                    <a:pt x="160338" y="53256"/>
                  </a:lnTo>
                  <a:lnTo>
                    <a:pt x="146050" y="48494"/>
                  </a:lnTo>
                  <a:lnTo>
                    <a:pt x="128588" y="42144"/>
                  </a:lnTo>
                  <a:close/>
                  <a:moveTo>
                    <a:pt x="23329" y="575"/>
                  </a:moveTo>
                  <a:cubicBezTo>
                    <a:pt x="24625" y="575"/>
                    <a:pt x="27217" y="-719"/>
                    <a:pt x="28513" y="575"/>
                  </a:cubicBezTo>
                  <a:cubicBezTo>
                    <a:pt x="28513" y="575"/>
                    <a:pt x="28513" y="575"/>
                    <a:pt x="167190" y="41975"/>
                  </a:cubicBezTo>
                  <a:cubicBezTo>
                    <a:pt x="167190" y="41975"/>
                    <a:pt x="167190" y="41975"/>
                    <a:pt x="326604" y="41975"/>
                  </a:cubicBezTo>
                  <a:cubicBezTo>
                    <a:pt x="329196" y="41975"/>
                    <a:pt x="331788" y="44563"/>
                    <a:pt x="331788" y="48444"/>
                  </a:cubicBezTo>
                  <a:cubicBezTo>
                    <a:pt x="331788" y="48444"/>
                    <a:pt x="331788" y="48444"/>
                    <a:pt x="331788" y="252862"/>
                  </a:cubicBezTo>
                  <a:cubicBezTo>
                    <a:pt x="331788" y="255450"/>
                    <a:pt x="329196" y="258037"/>
                    <a:pt x="326604" y="258037"/>
                  </a:cubicBezTo>
                  <a:cubicBezTo>
                    <a:pt x="326604" y="258037"/>
                    <a:pt x="326604" y="258037"/>
                    <a:pt x="206072" y="258037"/>
                  </a:cubicBezTo>
                  <a:cubicBezTo>
                    <a:pt x="206072" y="258037"/>
                    <a:pt x="206072" y="258037"/>
                    <a:pt x="206072" y="281325"/>
                  </a:cubicBezTo>
                  <a:cubicBezTo>
                    <a:pt x="206072" y="281325"/>
                    <a:pt x="206072" y="281325"/>
                    <a:pt x="228104" y="281325"/>
                  </a:cubicBezTo>
                  <a:cubicBezTo>
                    <a:pt x="228104" y="281325"/>
                    <a:pt x="228104" y="281325"/>
                    <a:pt x="228104" y="292969"/>
                  </a:cubicBezTo>
                  <a:cubicBezTo>
                    <a:pt x="228104" y="292969"/>
                    <a:pt x="228104" y="292969"/>
                    <a:pt x="103684" y="292969"/>
                  </a:cubicBezTo>
                  <a:cubicBezTo>
                    <a:pt x="103684" y="292969"/>
                    <a:pt x="103684" y="292969"/>
                    <a:pt x="103684" y="281325"/>
                  </a:cubicBezTo>
                  <a:cubicBezTo>
                    <a:pt x="103684" y="281325"/>
                    <a:pt x="103684" y="281325"/>
                    <a:pt x="125716" y="281325"/>
                  </a:cubicBezTo>
                  <a:cubicBezTo>
                    <a:pt x="125716" y="281325"/>
                    <a:pt x="125716" y="281325"/>
                    <a:pt x="125716" y="258037"/>
                  </a:cubicBezTo>
                  <a:cubicBezTo>
                    <a:pt x="125716" y="258037"/>
                    <a:pt x="125716" y="258037"/>
                    <a:pt x="5184" y="258037"/>
                  </a:cubicBezTo>
                  <a:cubicBezTo>
                    <a:pt x="2592" y="258037"/>
                    <a:pt x="0" y="255450"/>
                    <a:pt x="0" y="252862"/>
                  </a:cubicBezTo>
                  <a:cubicBezTo>
                    <a:pt x="0" y="252862"/>
                    <a:pt x="0" y="252862"/>
                    <a:pt x="0" y="48444"/>
                  </a:cubicBezTo>
                  <a:cubicBezTo>
                    <a:pt x="0" y="44563"/>
                    <a:pt x="2592" y="41975"/>
                    <a:pt x="5184" y="41975"/>
                  </a:cubicBezTo>
                  <a:cubicBezTo>
                    <a:pt x="5184" y="41975"/>
                    <a:pt x="5184" y="41975"/>
                    <a:pt x="20737" y="41975"/>
                  </a:cubicBezTo>
                  <a:cubicBezTo>
                    <a:pt x="20737" y="41975"/>
                    <a:pt x="20737" y="41975"/>
                    <a:pt x="20737" y="5750"/>
                  </a:cubicBezTo>
                  <a:cubicBezTo>
                    <a:pt x="20737" y="4456"/>
                    <a:pt x="22033" y="1868"/>
                    <a:pt x="23329" y="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50" name="组合 49"/>
          <p:cNvGrpSpPr/>
          <p:nvPr/>
        </p:nvGrpSpPr>
        <p:grpSpPr>
          <a:xfrm>
            <a:off x="6477000" y="1825116"/>
            <a:ext cx="1892300" cy="1892300"/>
            <a:chOff x="6477000" y="1825116"/>
            <a:chExt cx="1892300" cy="1892300"/>
          </a:xfrm>
        </p:grpSpPr>
        <p:grpSp>
          <p:nvGrpSpPr>
            <p:cNvPr id="19" name="组合 18"/>
            <p:cNvGrpSpPr/>
            <p:nvPr/>
          </p:nvGrpSpPr>
          <p:grpSpPr>
            <a:xfrm>
              <a:off x="6477000" y="1825116"/>
              <a:ext cx="1892300" cy="1892300"/>
              <a:chOff x="963948" y="1894966"/>
              <a:chExt cx="1752600" cy="1752600"/>
            </a:xfrm>
          </p:grpSpPr>
          <p:sp>
            <p:nvSpPr>
              <p:cNvPr id="20" name="椭圆 19"/>
              <p:cNvSpPr/>
              <p:nvPr/>
            </p:nvSpPr>
            <p:spPr>
              <a:xfrm>
                <a:off x="963948" y="1894966"/>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39468" y="2070486"/>
                <a:ext cx="1401560" cy="1401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26"/>
            <p:cNvSpPr/>
            <p:nvPr/>
          </p:nvSpPr>
          <p:spPr>
            <a:xfrm>
              <a:off x="7090284" y="2465508"/>
              <a:ext cx="665732" cy="611516"/>
            </a:xfrm>
            <a:custGeom>
              <a:avLst/>
              <a:gdLst>
                <a:gd name="connsiteX0" fmla="*/ 296115 w 331040"/>
                <a:gd name="connsiteY0" fmla="*/ 142875 h 304081"/>
                <a:gd name="connsiteX1" fmla="*/ 331040 w 331040"/>
                <a:gd name="connsiteY1" fmla="*/ 194054 h 304081"/>
                <a:gd name="connsiteX2" fmla="*/ 296115 w 331040"/>
                <a:gd name="connsiteY2" fmla="*/ 228600 h 304081"/>
                <a:gd name="connsiteX3" fmla="*/ 261190 w 331040"/>
                <a:gd name="connsiteY3" fmla="*/ 194054 h 304081"/>
                <a:gd name="connsiteX4" fmla="*/ 296115 w 331040"/>
                <a:gd name="connsiteY4" fmla="*/ 142875 h 304081"/>
                <a:gd name="connsiteX5" fmla="*/ 208803 w 331040"/>
                <a:gd name="connsiteY5" fmla="*/ 58738 h 304081"/>
                <a:gd name="connsiteX6" fmla="*/ 118315 w 331040"/>
                <a:gd name="connsiteY6" fmla="*/ 147638 h 304081"/>
                <a:gd name="connsiteX7" fmla="*/ 215153 w 331040"/>
                <a:gd name="connsiteY7" fmla="*/ 128588 h 304081"/>
                <a:gd name="connsiteX8" fmla="*/ 246903 w 331040"/>
                <a:gd name="connsiteY8" fmla="*/ 96838 h 304081"/>
                <a:gd name="connsiteX9" fmla="*/ 201923 w 331040"/>
                <a:gd name="connsiteY9" fmla="*/ 0 h 304081"/>
                <a:gd name="connsiteX10" fmla="*/ 305640 w 331040"/>
                <a:gd name="connsiteY10" fmla="*/ 103187 h 304081"/>
                <a:gd name="connsiteX11" fmla="*/ 279711 w 331040"/>
                <a:gd name="connsiteY11" fmla="*/ 128984 h 304081"/>
                <a:gd name="connsiteX12" fmla="*/ 271932 w 331040"/>
                <a:gd name="connsiteY12" fmla="*/ 121245 h 304081"/>
                <a:gd name="connsiteX13" fmla="*/ 103392 w 331040"/>
                <a:gd name="connsiteY13" fmla="*/ 287636 h 304081"/>
                <a:gd name="connsiteX14" fmla="*/ 23012 w 331040"/>
                <a:gd name="connsiteY14" fmla="*/ 287636 h 304081"/>
                <a:gd name="connsiteX15" fmla="*/ 16530 w 331040"/>
                <a:gd name="connsiteY15" fmla="*/ 279897 h 304081"/>
                <a:gd name="connsiteX16" fmla="*/ 16530 w 331040"/>
                <a:gd name="connsiteY16" fmla="*/ 199926 h 304081"/>
                <a:gd name="connsiteX17" fmla="*/ 183773 w 331040"/>
                <a:gd name="connsiteY17" fmla="*/ 33536 h 304081"/>
                <a:gd name="connsiteX18" fmla="*/ 175994 w 331040"/>
                <a:gd name="connsiteY18" fmla="*/ 25797 h 304081"/>
                <a:gd name="connsiteX19" fmla="*/ 201923 w 331040"/>
                <a:gd name="connsiteY19" fmla="*/ 0 h 3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040" h="304081">
                  <a:moveTo>
                    <a:pt x="296115" y="142875"/>
                  </a:moveTo>
                  <a:cubicBezTo>
                    <a:pt x="296115" y="142875"/>
                    <a:pt x="331040" y="174862"/>
                    <a:pt x="331040" y="194054"/>
                  </a:cubicBezTo>
                  <a:cubicBezTo>
                    <a:pt x="331040" y="213247"/>
                    <a:pt x="315518" y="228600"/>
                    <a:pt x="296115" y="228600"/>
                  </a:cubicBezTo>
                  <a:cubicBezTo>
                    <a:pt x="276712" y="228600"/>
                    <a:pt x="261190" y="213247"/>
                    <a:pt x="261190" y="194054"/>
                  </a:cubicBezTo>
                  <a:cubicBezTo>
                    <a:pt x="261190" y="174862"/>
                    <a:pt x="296115" y="142875"/>
                    <a:pt x="296115" y="142875"/>
                  </a:cubicBezTo>
                  <a:close/>
                  <a:moveTo>
                    <a:pt x="208803" y="58738"/>
                  </a:moveTo>
                  <a:lnTo>
                    <a:pt x="118315" y="147638"/>
                  </a:lnTo>
                  <a:lnTo>
                    <a:pt x="215153" y="128588"/>
                  </a:lnTo>
                  <a:lnTo>
                    <a:pt x="246903" y="96838"/>
                  </a:lnTo>
                  <a:close/>
                  <a:moveTo>
                    <a:pt x="201923" y="0"/>
                  </a:moveTo>
                  <a:cubicBezTo>
                    <a:pt x="201923" y="0"/>
                    <a:pt x="201923" y="0"/>
                    <a:pt x="305640" y="103187"/>
                  </a:cubicBezTo>
                  <a:cubicBezTo>
                    <a:pt x="305640" y="103187"/>
                    <a:pt x="305640" y="103187"/>
                    <a:pt x="279711" y="128984"/>
                  </a:cubicBezTo>
                  <a:lnTo>
                    <a:pt x="271932" y="121245"/>
                  </a:lnTo>
                  <a:cubicBezTo>
                    <a:pt x="271932" y="121245"/>
                    <a:pt x="271932" y="121245"/>
                    <a:pt x="103392" y="287636"/>
                  </a:cubicBezTo>
                  <a:cubicBezTo>
                    <a:pt x="81352" y="309563"/>
                    <a:pt x="46348" y="309563"/>
                    <a:pt x="23012" y="287636"/>
                  </a:cubicBezTo>
                  <a:cubicBezTo>
                    <a:pt x="23012" y="287636"/>
                    <a:pt x="23012" y="287636"/>
                    <a:pt x="16530" y="279897"/>
                  </a:cubicBezTo>
                  <a:cubicBezTo>
                    <a:pt x="-5510" y="257969"/>
                    <a:pt x="-5510" y="223144"/>
                    <a:pt x="16530" y="199926"/>
                  </a:cubicBezTo>
                  <a:cubicBezTo>
                    <a:pt x="16530" y="199926"/>
                    <a:pt x="16530" y="199926"/>
                    <a:pt x="183773" y="33536"/>
                  </a:cubicBezTo>
                  <a:cubicBezTo>
                    <a:pt x="183773" y="33536"/>
                    <a:pt x="183773" y="33536"/>
                    <a:pt x="175994" y="25797"/>
                  </a:cubicBezTo>
                  <a:cubicBezTo>
                    <a:pt x="175994" y="25797"/>
                    <a:pt x="175994" y="25797"/>
                    <a:pt x="201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 name="组合 50"/>
          <p:cNvGrpSpPr/>
          <p:nvPr/>
        </p:nvGrpSpPr>
        <p:grpSpPr>
          <a:xfrm>
            <a:off x="9131300" y="1825116"/>
            <a:ext cx="1892300" cy="1892300"/>
            <a:chOff x="9131300" y="1825116"/>
            <a:chExt cx="1892300" cy="1892300"/>
          </a:xfrm>
        </p:grpSpPr>
        <p:grpSp>
          <p:nvGrpSpPr>
            <p:cNvPr id="22" name="组合 21"/>
            <p:cNvGrpSpPr/>
            <p:nvPr/>
          </p:nvGrpSpPr>
          <p:grpSpPr>
            <a:xfrm>
              <a:off x="9131300" y="1825116"/>
              <a:ext cx="1892300" cy="1892300"/>
              <a:chOff x="963948" y="1894966"/>
              <a:chExt cx="1752600" cy="1752600"/>
            </a:xfrm>
          </p:grpSpPr>
          <p:sp>
            <p:nvSpPr>
              <p:cNvPr id="23" name="椭圆 22"/>
              <p:cNvSpPr/>
              <p:nvPr/>
            </p:nvSpPr>
            <p:spPr>
              <a:xfrm>
                <a:off x="963948" y="1894966"/>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39468" y="2070486"/>
                <a:ext cx="1401560" cy="1401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27"/>
            <p:cNvSpPr/>
            <p:nvPr/>
          </p:nvSpPr>
          <p:spPr>
            <a:xfrm>
              <a:off x="9745136" y="2438400"/>
              <a:ext cx="664628" cy="665732"/>
            </a:xfrm>
            <a:custGeom>
              <a:avLst/>
              <a:gdLst>
                <a:gd name="connsiteX0" fmla="*/ 161233 w 328613"/>
                <a:gd name="connsiteY0" fmla="*/ 228600 h 329159"/>
                <a:gd name="connsiteX1" fmla="*/ 136525 w 328613"/>
                <a:gd name="connsiteY1" fmla="*/ 271780 h 329159"/>
                <a:gd name="connsiteX2" fmla="*/ 145628 w 328613"/>
                <a:gd name="connsiteY2" fmla="*/ 270510 h 329159"/>
                <a:gd name="connsiteX3" fmla="*/ 158632 w 328613"/>
                <a:gd name="connsiteY3" fmla="*/ 278130 h 329159"/>
                <a:gd name="connsiteX4" fmla="*/ 162533 w 328613"/>
                <a:gd name="connsiteY4" fmla="*/ 285750 h 329159"/>
                <a:gd name="connsiteX5" fmla="*/ 185940 w 328613"/>
                <a:gd name="connsiteY5" fmla="*/ 246380 h 329159"/>
                <a:gd name="connsiteX6" fmla="*/ 197644 w 328613"/>
                <a:gd name="connsiteY6" fmla="*/ 240030 h 329159"/>
                <a:gd name="connsiteX7" fmla="*/ 209348 w 328613"/>
                <a:gd name="connsiteY7" fmla="*/ 246380 h 329159"/>
                <a:gd name="connsiteX8" fmla="*/ 232755 w 328613"/>
                <a:gd name="connsiteY8" fmla="*/ 285750 h 329159"/>
                <a:gd name="connsiteX9" fmla="*/ 236656 w 328613"/>
                <a:gd name="connsiteY9" fmla="*/ 278130 h 329159"/>
                <a:gd name="connsiteX10" fmla="*/ 249660 w 328613"/>
                <a:gd name="connsiteY10" fmla="*/ 270510 h 329159"/>
                <a:gd name="connsiteX11" fmla="*/ 258763 w 328613"/>
                <a:gd name="connsiteY11" fmla="*/ 271780 h 329159"/>
                <a:gd name="connsiteX12" fmla="*/ 234055 w 328613"/>
                <a:gd name="connsiteY12" fmla="*/ 228600 h 329159"/>
                <a:gd name="connsiteX13" fmla="*/ 161233 w 328613"/>
                <a:gd name="connsiteY13" fmla="*/ 228600 h 329159"/>
                <a:gd name="connsiteX14" fmla="*/ 197645 w 328613"/>
                <a:gd name="connsiteY14" fmla="*/ 123825 h 329159"/>
                <a:gd name="connsiteX15" fmla="*/ 153988 w 328613"/>
                <a:gd name="connsiteY15" fmla="*/ 166688 h 329159"/>
                <a:gd name="connsiteX16" fmla="*/ 197645 w 328613"/>
                <a:gd name="connsiteY16" fmla="*/ 209551 h 329159"/>
                <a:gd name="connsiteX17" fmla="*/ 241302 w 328613"/>
                <a:gd name="connsiteY17" fmla="*/ 166688 h 329159"/>
                <a:gd name="connsiteX18" fmla="*/ 197645 w 328613"/>
                <a:gd name="connsiteY18" fmla="*/ 123825 h 329159"/>
                <a:gd name="connsiteX19" fmla="*/ 82540 w 328613"/>
                <a:gd name="connsiteY19" fmla="*/ 52388 h 329159"/>
                <a:gd name="connsiteX20" fmla="*/ 246074 w 328613"/>
                <a:gd name="connsiteY20" fmla="*/ 52388 h 329159"/>
                <a:gd name="connsiteX21" fmla="*/ 260351 w 328613"/>
                <a:gd name="connsiteY21" fmla="*/ 67356 h 329159"/>
                <a:gd name="connsiteX22" fmla="*/ 246074 w 328613"/>
                <a:gd name="connsiteY22" fmla="*/ 80963 h 329159"/>
                <a:gd name="connsiteX23" fmla="*/ 82540 w 328613"/>
                <a:gd name="connsiteY23" fmla="*/ 80963 h 329159"/>
                <a:gd name="connsiteX24" fmla="*/ 68263 w 328613"/>
                <a:gd name="connsiteY24" fmla="*/ 67356 h 329159"/>
                <a:gd name="connsiteX25" fmla="*/ 82540 w 328613"/>
                <a:gd name="connsiteY25" fmla="*/ 52388 h 329159"/>
                <a:gd name="connsiteX26" fmla="*/ 26988 w 328613"/>
                <a:gd name="connsiteY26" fmla="*/ 25400 h 329159"/>
                <a:gd name="connsiteX27" fmla="*/ 26988 w 328613"/>
                <a:gd name="connsiteY27" fmla="*/ 242888 h 329159"/>
                <a:gd name="connsiteX28" fmla="*/ 121557 w 328613"/>
                <a:gd name="connsiteY28" fmla="*/ 242888 h 329159"/>
                <a:gd name="connsiteX29" fmla="*/ 140989 w 328613"/>
                <a:gd name="connsiteY29" fmla="*/ 209229 h 329159"/>
                <a:gd name="connsiteX30" fmla="*/ 126739 w 328613"/>
                <a:gd name="connsiteY30" fmla="*/ 166509 h 329159"/>
                <a:gd name="connsiteX31" fmla="*/ 197989 w 328613"/>
                <a:gd name="connsiteY31" fmla="*/ 96602 h 329159"/>
                <a:gd name="connsiteX32" fmla="*/ 269239 w 328613"/>
                <a:gd name="connsiteY32" fmla="*/ 166509 h 329159"/>
                <a:gd name="connsiteX33" fmla="*/ 254989 w 328613"/>
                <a:gd name="connsiteY33" fmla="*/ 209229 h 329159"/>
                <a:gd name="connsiteX34" fmla="*/ 274421 w 328613"/>
                <a:gd name="connsiteY34" fmla="*/ 242888 h 329159"/>
                <a:gd name="connsiteX35" fmla="*/ 301626 w 328613"/>
                <a:gd name="connsiteY35" fmla="*/ 242888 h 329159"/>
                <a:gd name="connsiteX36" fmla="*/ 301626 w 328613"/>
                <a:gd name="connsiteY36" fmla="*/ 25400 h 329159"/>
                <a:gd name="connsiteX37" fmla="*/ 26988 w 328613"/>
                <a:gd name="connsiteY37" fmla="*/ 25400 h 329159"/>
                <a:gd name="connsiteX38" fmla="*/ 12937 w 328613"/>
                <a:gd name="connsiteY38" fmla="*/ 0 h 329159"/>
                <a:gd name="connsiteX39" fmla="*/ 315676 w 328613"/>
                <a:gd name="connsiteY39" fmla="*/ 0 h 329159"/>
                <a:gd name="connsiteX40" fmla="*/ 328613 w 328613"/>
                <a:gd name="connsiteY40" fmla="*/ 12949 h 329159"/>
                <a:gd name="connsiteX41" fmla="*/ 328613 w 328613"/>
                <a:gd name="connsiteY41" fmla="*/ 257686 h 329159"/>
                <a:gd name="connsiteX42" fmla="*/ 315676 w 328613"/>
                <a:gd name="connsiteY42" fmla="*/ 270635 h 329159"/>
                <a:gd name="connsiteX43" fmla="*/ 289800 w 328613"/>
                <a:gd name="connsiteY43" fmla="*/ 270635 h 329159"/>
                <a:gd name="connsiteX44" fmla="*/ 296269 w 328613"/>
                <a:gd name="connsiteY44" fmla="*/ 282289 h 329159"/>
                <a:gd name="connsiteX45" fmla="*/ 294975 w 328613"/>
                <a:gd name="connsiteY45" fmla="*/ 296533 h 329159"/>
                <a:gd name="connsiteX46" fmla="*/ 282038 w 328613"/>
                <a:gd name="connsiteY46" fmla="*/ 301712 h 329159"/>
                <a:gd name="connsiteX47" fmla="*/ 256163 w 328613"/>
                <a:gd name="connsiteY47" fmla="*/ 299123 h 329159"/>
                <a:gd name="connsiteX48" fmla="*/ 245813 w 328613"/>
                <a:gd name="connsiteY48" fmla="*/ 321136 h 329159"/>
                <a:gd name="connsiteX49" fmla="*/ 234169 w 328613"/>
                <a:gd name="connsiteY49" fmla="*/ 328905 h 329159"/>
                <a:gd name="connsiteX50" fmla="*/ 232875 w 328613"/>
                <a:gd name="connsiteY50" fmla="*/ 328905 h 329159"/>
                <a:gd name="connsiteX51" fmla="*/ 221232 w 328613"/>
                <a:gd name="connsiteY51" fmla="*/ 322431 h 329159"/>
                <a:gd name="connsiteX52" fmla="*/ 197944 w 328613"/>
                <a:gd name="connsiteY52" fmla="*/ 280994 h 329159"/>
                <a:gd name="connsiteX53" fmla="*/ 174657 w 328613"/>
                <a:gd name="connsiteY53" fmla="*/ 322431 h 329159"/>
                <a:gd name="connsiteX54" fmla="*/ 163013 w 328613"/>
                <a:gd name="connsiteY54" fmla="*/ 328905 h 329159"/>
                <a:gd name="connsiteX55" fmla="*/ 150075 w 328613"/>
                <a:gd name="connsiteY55" fmla="*/ 321136 h 329159"/>
                <a:gd name="connsiteX56" fmla="*/ 139725 w 328613"/>
                <a:gd name="connsiteY56" fmla="*/ 299123 h 329159"/>
                <a:gd name="connsiteX57" fmla="*/ 113850 w 328613"/>
                <a:gd name="connsiteY57" fmla="*/ 301712 h 329159"/>
                <a:gd name="connsiteX58" fmla="*/ 100913 w 328613"/>
                <a:gd name="connsiteY58" fmla="*/ 296533 h 329159"/>
                <a:gd name="connsiteX59" fmla="*/ 100913 w 328613"/>
                <a:gd name="connsiteY59" fmla="*/ 282289 h 329159"/>
                <a:gd name="connsiteX60" fmla="*/ 106088 w 328613"/>
                <a:gd name="connsiteY60" fmla="*/ 270635 h 329159"/>
                <a:gd name="connsiteX61" fmla="*/ 12937 w 328613"/>
                <a:gd name="connsiteY61" fmla="*/ 270635 h 329159"/>
                <a:gd name="connsiteX62" fmla="*/ 0 w 328613"/>
                <a:gd name="connsiteY62" fmla="*/ 257686 h 329159"/>
                <a:gd name="connsiteX63" fmla="*/ 0 w 328613"/>
                <a:gd name="connsiteY63" fmla="*/ 12949 h 329159"/>
                <a:gd name="connsiteX64" fmla="*/ 12937 w 328613"/>
                <a:gd name="connsiteY64" fmla="*/ 0 h 32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8613" h="329159">
                  <a:moveTo>
                    <a:pt x="161233" y="228600"/>
                  </a:moveTo>
                  <a:cubicBezTo>
                    <a:pt x="161233" y="228600"/>
                    <a:pt x="161233" y="228600"/>
                    <a:pt x="136525" y="271780"/>
                  </a:cubicBezTo>
                  <a:cubicBezTo>
                    <a:pt x="136525" y="271780"/>
                    <a:pt x="136525" y="271780"/>
                    <a:pt x="145628" y="270510"/>
                  </a:cubicBezTo>
                  <a:cubicBezTo>
                    <a:pt x="150829" y="270510"/>
                    <a:pt x="156031" y="273050"/>
                    <a:pt x="158632" y="278130"/>
                  </a:cubicBezTo>
                  <a:cubicBezTo>
                    <a:pt x="158632" y="278130"/>
                    <a:pt x="158632" y="278130"/>
                    <a:pt x="162533" y="285750"/>
                  </a:cubicBezTo>
                  <a:cubicBezTo>
                    <a:pt x="162533" y="285750"/>
                    <a:pt x="162533" y="285750"/>
                    <a:pt x="185940" y="246380"/>
                  </a:cubicBezTo>
                  <a:cubicBezTo>
                    <a:pt x="188541" y="242570"/>
                    <a:pt x="192442" y="240030"/>
                    <a:pt x="197644" y="240030"/>
                  </a:cubicBezTo>
                  <a:cubicBezTo>
                    <a:pt x="202846" y="240030"/>
                    <a:pt x="206747" y="242570"/>
                    <a:pt x="209348" y="246380"/>
                  </a:cubicBezTo>
                  <a:cubicBezTo>
                    <a:pt x="209348" y="246380"/>
                    <a:pt x="209348" y="246380"/>
                    <a:pt x="232755" y="285750"/>
                  </a:cubicBezTo>
                  <a:cubicBezTo>
                    <a:pt x="232755" y="285750"/>
                    <a:pt x="232755" y="285750"/>
                    <a:pt x="236656" y="278130"/>
                  </a:cubicBezTo>
                  <a:cubicBezTo>
                    <a:pt x="239257" y="273050"/>
                    <a:pt x="244459" y="270510"/>
                    <a:pt x="249660" y="270510"/>
                  </a:cubicBezTo>
                  <a:lnTo>
                    <a:pt x="258763" y="271780"/>
                  </a:lnTo>
                  <a:cubicBezTo>
                    <a:pt x="258763" y="271780"/>
                    <a:pt x="258763" y="271780"/>
                    <a:pt x="234055" y="228600"/>
                  </a:cubicBezTo>
                  <a:cubicBezTo>
                    <a:pt x="211948" y="241300"/>
                    <a:pt x="183340" y="241300"/>
                    <a:pt x="161233" y="228600"/>
                  </a:cubicBezTo>
                  <a:close/>
                  <a:moveTo>
                    <a:pt x="197645" y="123825"/>
                  </a:moveTo>
                  <a:cubicBezTo>
                    <a:pt x="173534" y="123825"/>
                    <a:pt x="153988" y="143015"/>
                    <a:pt x="153988" y="166688"/>
                  </a:cubicBezTo>
                  <a:cubicBezTo>
                    <a:pt x="153988" y="190361"/>
                    <a:pt x="173534" y="209551"/>
                    <a:pt x="197645" y="209551"/>
                  </a:cubicBezTo>
                  <a:cubicBezTo>
                    <a:pt x="221756" y="209551"/>
                    <a:pt x="241302" y="190361"/>
                    <a:pt x="241302" y="166688"/>
                  </a:cubicBezTo>
                  <a:cubicBezTo>
                    <a:pt x="241302" y="143015"/>
                    <a:pt x="221756" y="123825"/>
                    <a:pt x="197645" y="123825"/>
                  </a:cubicBezTo>
                  <a:close/>
                  <a:moveTo>
                    <a:pt x="82540" y="52388"/>
                  </a:moveTo>
                  <a:cubicBezTo>
                    <a:pt x="82540" y="52388"/>
                    <a:pt x="82540" y="52388"/>
                    <a:pt x="246074" y="52388"/>
                  </a:cubicBezTo>
                  <a:cubicBezTo>
                    <a:pt x="253862" y="52388"/>
                    <a:pt x="260351" y="59192"/>
                    <a:pt x="260351" y="67356"/>
                  </a:cubicBezTo>
                  <a:cubicBezTo>
                    <a:pt x="260351" y="74160"/>
                    <a:pt x="253862" y="80963"/>
                    <a:pt x="246074" y="80963"/>
                  </a:cubicBezTo>
                  <a:cubicBezTo>
                    <a:pt x="246074" y="80963"/>
                    <a:pt x="246074" y="80963"/>
                    <a:pt x="82540" y="80963"/>
                  </a:cubicBezTo>
                  <a:cubicBezTo>
                    <a:pt x="74752" y="80963"/>
                    <a:pt x="68263" y="74160"/>
                    <a:pt x="68263" y="67356"/>
                  </a:cubicBezTo>
                  <a:cubicBezTo>
                    <a:pt x="68263" y="59192"/>
                    <a:pt x="74752" y="52388"/>
                    <a:pt x="82540" y="52388"/>
                  </a:cubicBezTo>
                  <a:close/>
                  <a:moveTo>
                    <a:pt x="26988" y="25400"/>
                  </a:moveTo>
                  <a:cubicBezTo>
                    <a:pt x="26988" y="25400"/>
                    <a:pt x="26988" y="25400"/>
                    <a:pt x="26988" y="242888"/>
                  </a:cubicBezTo>
                  <a:cubicBezTo>
                    <a:pt x="26988" y="242888"/>
                    <a:pt x="26988" y="242888"/>
                    <a:pt x="121557" y="242888"/>
                  </a:cubicBezTo>
                  <a:cubicBezTo>
                    <a:pt x="121557" y="242888"/>
                    <a:pt x="121557" y="242888"/>
                    <a:pt x="140989" y="209229"/>
                  </a:cubicBezTo>
                  <a:cubicBezTo>
                    <a:pt x="131920" y="197578"/>
                    <a:pt x="126739" y="182043"/>
                    <a:pt x="126739" y="166509"/>
                  </a:cubicBezTo>
                  <a:cubicBezTo>
                    <a:pt x="126739" y="128966"/>
                    <a:pt x="159125" y="96602"/>
                    <a:pt x="197989" y="96602"/>
                  </a:cubicBezTo>
                  <a:cubicBezTo>
                    <a:pt x="236853" y="96602"/>
                    <a:pt x="269239" y="128966"/>
                    <a:pt x="269239" y="166509"/>
                  </a:cubicBezTo>
                  <a:cubicBezTo>
                    <a:pt x="269239" y="182043"/>
                    <a:pt x="264058" y="197578"/>
                    <a:pt x="254989" y="209229"/>
                  </a:cubicBezTo>
                  <a:cubicBezTo>
                    <a:pt x="254989" y="209229"/>
                    <a:pt x="254989" y="209229"/>
                    <a:pt x="274421" y="242888"/>
                  </a:cubicBezTo>
                  <a:cubicBezTo>
                    <a:pt x="274421" y="242888"/>
                    <a:pt x="274421" y="242888"/>
                    <a:pt x="301626" y="242888"/>
                  </a:cubicBezTo>
                  <a:cubicBezTo>
                    <a:pt x="301626" y="242888"/>
                    <a:pt x="301626" y="242888"/>
                    <a:pt x="301626" y="25400"/>
                  </a:cubicBezTo>
                  <a:cubicBezTo>
                    <a:pt x="301626" y="25400"/>
                    <a:pt x="301626" y="25400"/>
                    <a:pt x="26988" y="25400"/>
                  </a:cubicBezTo>
                  <a:close/>
                  <a:moveTo>
                    <a:pt x="12937" y="0"/>
                  </a:moveTo>
                  <a:cubicBezTo>
                    <a:pt x="12937" y="0"/>
                    <a:pt x="12937" y="0"/>
                    <a:pt x="315676" y="0"/>
                  </a:cubicBezTo>
                  <a:cubicBezTo>
                    <a:pt x="323438" y="0"/>
                    <a:pt x="328613" y="5179"/>
                    <a:pt x="328613" y="12949"/>
                  </a:cubicBezTo>
                  <a:cubicBezTo>
                    <a:pt x="328613" y="12949"/>
                    <a:pt x="328613" y="12949"/>
                    <a:pt x="328613" y="257686"/>
                  </a:cubicBezTo>
                  <a:cubicBezTo>
                    <a:pt x="328613" y="265455"/>
                    <a:pt x="323438" y="270635"/>
                    <a:pt x="315676" y="270635"/>
                  </a:cubicBezTo>
                  <a:cubicBezTo>
                    <a:pt x="315676" y="270635"/>
                    <a:pt x="315676" y="270635"/>
                    <a:pt x="289800" y="270635"/>
                  </a:cubicBezTo>
                  <a:cubicBezTo>
                    <a:pt x="289800" y="270635"/>
                    <a:pt x="289800" y="270635"/>
                    <a:pt x="296269" y="282289"/>
                  </a:cubicBezTo>
                  <a:cubicBezTo>
                    <a:pt x="297563" y="286174"/>
                    <a:pt x="297563" y="291353"/>
                    <a:pt x="294975" y="296533"/>
                  </a:cubicBezTo>
                  <a:cubicBezTo>
                    <a:pt x="292388" y="300417"/>
                    <a:pt x="287213" y="303007"/>
                    <a:pt x="282038" y="301712"/>
                  </a:cubicBezTo>
                  <a:cubicBezTo>
                    <a:pt x="282038" y="301712"/>
                    <a:pt x="282038" y="301712"/>
                    <a:pt x="256163" y="299123"/>
                  </a:cubicBezTo>
                  <a:cubicBezTo>
                    <a:pt x="256163" y="299123"/>
                    <a:pt x="256163" y="299123"/>
                    <a:pt x="245813" y="321136"/>
                  </a:cubicBezTo>
                  <a:cubicBezTo>
                    <a:pt x="243225" y="326316"/>
                    <a:pt x="239344" y="328905"/>
                    <a:pt x="234169" y="328905"/>
                  </a:cubicBezTo>
                  <a:cubicBezTo>
                    <a:pt x="234169" y="328905"/>
                    <a:pt x="234169" y="328905"/>
                    <a:pt x="232875" y="328905"/>
                  </a:cubicBezTo>
                  <a:cubicBezTo>
                    <a:pt x="227700" y="328905"/>
                    <a:pt x="223819" y="326316"/>
                    <a:pt x="221232" y="322431"/>
                  </a:cubicBezTo>
                  <a:cubicBezTo>
                    <a:pt x="221232" y="322431"/>
                    <a:pt x="221232" y="322431"/>
                    <a:pt x="197944" y="280994"/>
                  </a:cubicBezTo>
                  <a:cubicBezTo>
                    <a:pt x="197944" y="280994"/>
                    <a:pt x="197944" y="280994"/>
                    <a:pt x="174657" y="322431"/>
                  </a:cubicBezTo>
                  <a:cubicBezTo>
                    <a:pt x="172069" y="326316"/>
                    <a:pt x="168188" y="330200"/>
                    <a:pt x="163013" y="328905"/>
                  </a:cubicBezTo>
                  <a:cubicBezTo>
                    <a:pt x="157838" y="328905"/>
                    <a:pt x="152663" y="326316"/>
                    <a:pt x="150075" y="321136"/>
                  </a:cubicBezTo>
                  <a:cubicBezTo>
                    <a:pt x="150075" y="321136"/>
                    <a:pt x="150075" y="321136"/>
                    <a:pt x="139725" y="299123"/>
                  </a:cubicBezTo>
                  <a:cubicBezTo>
                    <a:pt x="139725" y="299123"/>
                    <a:pt x="139725" y="299123"/>
                    <a:pt x="113850" y="301712"/>
                  </a:cubicBezTo>
                  <a:cubicBezTo>
                    <a:pt x="108675" y="303007"/>
                    <a:pt x="103500" y="300417"/>
                    <a:pt x="100913" y="296533"/>
                  </a:cubicBezTo>
                  <a:cubicBezTo>
                    <a:pt x="98325" y="291353"/>
                    <a:pt x="98325" y="286174"/>
                    <a:pt x="100913" y="282289"/>
                  </a:cubicBezTo>
                  <a:cubicBezTo>
                    <a:pt x="100913" y="282289"/>
                    <a:pt x="100913" y="282289"/>
                    <a:pt x="106088" y="270635"/>
                  </a:cubicBezTo>
                  <a:cubicBezTo>
                    <a:pt x="106088" y="270635"/>
                    <a:pt x="106088" y="270635"/>
                    <a:pt x="12937" y="270635"/>
                  </a:cubicBezTo>
                  <a:cubicBezTo>
                    <a:pt x="5175" y="270635"/>
                    <a:pt x="0" y="265455"/>
                    <a:pt x="0" y="257686"/>
                  </a:cubicBezTo>
                  <a:cubicBezTo>
                    <a:pt x="0" y="257686"/>
                    <a:pt x="0" y="257686"/>
                    <a:pt x="0" y="12949"/>
                  </a:cubicBezTo>
                  <a:cubicBezTo>
                    <a:pt x="0" y="5179"/>
                    <a:pt x="5175" y="0"/>
                    <a:pt x="129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3" name="组合 32"/>
          <p:cNvGrpSpPr/>
          <p:nvPr/>
        </p:nvGrpSpPr>
        <p:grpSpPr>
          <a:xfrm>
            <a:off x="850900" y="3951679"/>
            <a:ext cx="2527300" cy="1479086"/>
            <a:chOff x="1274881" y="3325188"/>
            <a:chExt cx="2527300" cy="1479086"/>
          </a:xfrm>
        </p:grpSpPr>
        <p:sp>
          <p:nvSpPr>
            <p:cNvPr id="34" name="矩形 33"/>
            <p:cNvSpPr/>
            <p:nvPr/>
          </p:nvSpPr>
          <p:spPr>
            <a:xfrm>
              <a:off x="1274881" y="3677812"/>
              <a:ext cx="25273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5" name="矩形 34"/>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39" name="组合 38"/>
          <p:cNvGrpSpPr/>
          <p:nvPr/>
        </p:nvGrpSpPr>
        <p:grpSpPr>
          <a:xfrm>
            <a:off x="3505200" y="3951679"/>
            <a:ext cx="2527300" cy="1479086"/>
            <a:chOff x="1274881" y="3325188"/>
            <a:chExt cx="2527300" cy="1479086"/>
          </a:xfrm>
        </p:grpSpPr>
        <p:sp>
          <p:nvSpPr>
            <p:cNvPr id="40" name="矩形 39"/>
            <p:cNvSpPr/>
            <p:nvPr/>
          </p:nvSpPr>
          <p:spPr>
            <a:xfrm>
              <a:off x="1274881" y="3677812"/>
              <a:ext cx="25273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1" name="矩形 40"/>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42" name="组合 41"/>
          <p:cNvGrpSpPr/>
          <p:nvPr/>
        </p:nvGrpSpPr>
        <p:grpSpPr>
          <a:xfrm>
            <a:off x="6159500" y="3951679"/>
            <a:ext cx="2527300" cy="1479086"/>
            <a:chOff x="1274881" y="3325188"/>
            <a:chExt cx="2527300" cy="1479086"/>
          </a:xfrm>
        </p:grpSpPr>
        <p:sp>
          <p:nvSpPr>
            <p:cNvPr id="43" name="矩形 42"/>
            <p:cNvSpPr/>
            <p:nvPr/>
          </p:nvSpPr>
          <p:spPr>
            <a:xfrm>
              <a:off x="1274881" y="3677812"/>
              <a:ext cx="25273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4" name="矩形 43"/>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45" name="组合 44"/>
          <p:cNvGrpSpPr/>
          <p:nvPr/>
        </p:nvGrpSpPr>
        <p:grpSpPr>
          <a:xfrm>
            <a:off x="8813800" y="3951679"/>
            <a:ext cx="2527300" cy="1479086"/>
            <a:chOff x="1274881" y="3325188"/>
            <a:chExt cx="2527300" cy="1479086"/>
          </a:xfrm>
        </p:grpSpPr>
        <p:sp>
          <p:nvSpPr>
            <p:cNvPr id="46" name="矩形 45"/>
            <p:cNvSpPr/>
            <p:nvPr/>
          </p:nvSpPr>
          <p:spPr>
            <a:xfrm>
              <a:off x="1274881" y="3677812"/>
              <a:ext cx="25273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7" name="矩形 46"/>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ppt_x"/>
                                          </p:val>
                                        </p:tav>
                                        <p:tav tm="100000">
                                          <p:val>
                                            <p:strVal val="#ppt_x"/>
                                          </p:val>
                                        </p:tav>
                                      </p:tavLst>
                                    </p:anim>
                                    <p:anim calcmode="lin" valueType="num">
                                      <p:cBhvr additive="base">
                                        <p:cTn id="8" dur="10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25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ppt_x"/>
                                          </p:val>
                                        </p:tav>
                                        <p:tav tm="100000">
                                          <p:val>
                                            <p:strVal val="#ppt_x"/>
                                          </p:val>
                                        </p:tav>
                                      </p:tavLst>
                                    </p:anim>
                                    <p:anim calcmode="lin" valueType="num">
                                      <p:cBhvr additive="base">
                                        <p:cTn id="16" dur="10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25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ppt_x"/>
                                          </p:val>
                                        </p:tav>
                                        <p:tav tm="100000">
                                          <p:val>
                                            <p:strVal val="#ppt_x"/>
                                          </p:val>
                                        </p:tav>
                                      </p:tavLst>
                                    </p:anim>
                                    <p:anim calcmode="lin" valueType="num">
                                      <p:cBhvr additive="base">
                                        <p:cTn id="20" dur="10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1000" fill="hold"/>
                                        <p:tgtEl>
                                          <p:spTgt spid="50"/>
                                        </p:tgtEl>
                                        <p:attrNameLst>
                                          <p:attrName>ppt_x</p:attrName>
                                        </p:attrNameLst>
                                      </p:cBhvr>
                                      <p:tavLst>
                                        <p:tav tm="0">
                                          <p:val>
                                            <p:strVal val="#ppt_x"/>
                                          </p:val>
                                        </p:tav>
                                        <p:tav tm="100000">
                                          <p:val>
                                            <p:strVal val="#ppt_x"/>
                                          </p:val>
                                        </p:tav>
                                      </p:tavLst>
                                    </p:anim>
                                    <p:anim calcmode="lin" valueType="num">
                                      <p:cBhvr additive="base">
                                        <p:cTn id="24" dur="10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4" decel="100000" fill="hold" nodeType="withEffect">
                                  <p:stCondLst>
                                    <p:cond delay="5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1" decel="100000" fill="hold" nodeType="withEffect">
                                  <p:stCondLst>
                                    <p:cond delay="75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1000" fill="hold"/>
                                        <p:tgtEl>
                                          <p:spTgt spid="51"/>
                                        </p:tgtEl>
                                        <p:attrNameLst>
                                          <p:attrName>ppt_x</p:attrName>
                                        </p:attrNameLst>
                                      </p:cBhvr>
                                      <p:tavLst>
                                        <p:tav tm="0">
                                          <p:val>
                                            <p:strVal val="#ppt_x"/>
                                          </p:val>
                                        </p:tav>
                                        <p:tav tm="100000">
                                          <p:val>
                                            <p:strVal val="#ppt_x"/>
                                          </p:val>
                                        </p:tav>
                                      </p:tavLst>
                                    </p:anim>
                                    <p:anim calcmode="lin" valueType="num">
                                      <p:cBhvr additive="base">
                                        <p:cTn id="32" dur="1000" fill="hold"/>
                                        <p:tgtEl>
                                          <p:spTgt spid="51"/>
                                        </p:tgtEl>
                                        <p:attrNameLst>
                                          <p:attrName>ppt_y</p:attrName>
                                        </p:attrNameLst>
                                      </p:cBhvr>
                                      <p:tavLst>
                                        <p:tav tm="0">
                                          <p:val>
                                            <p:strVal val="0-#ppt_h/2"/>
                                          </p:val>
                                        </p:tav>
                                        <p:tav tm="100000">
                                          <p:val>
                                            <p:strVal val="#ppt_y"/>
                                          </p:val>
                                        </p:tav>
                                      </p:tavLst>
                                    </p:anim>
                                  </p:childTnLst>
                                </p:cTn>
                              </p:par>
                              <p:par>
                                <p:cTn id="33" presetID="2" presetClass="entr" presetSubtype="4" decel="100000" fill="hold" nodeType="withEffect">
                                  <p:stCondLst>
                                    <p:cond delay="7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1000" fill="hold"/>
                                        <p:tgtEl>
                                          <p:spTgt spid="45"/>
                                        </p:tgtEl>
                                        <p:attrNameLst>
                                          <p:attrName>ppt_x</p:attrName>
                                        </p:attrNameLst>
                                      </p:cBhvr>
                                      <p:tavLst>
                                        <p:tav tm="0">
                                          <p:val>
                                            <p:strVal val="#ppt_x"/>
                                          </p:val>
                                        </p:tav>
                                        <p:tav tm="100000">
                                          <p:val>
                                            <p:strVal val="#ppt_x"/>
                                          </p:val>
                                        </p:tav>
                                      </p:tavLst>
                                    </p:anim>
                                    <p:anim calcmode="lin" valueType="num">
                                      <p:cBhvr additive="base">
                                        <p:cTn id="36"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占位符 3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34" name="组合 33"/>
          <p:cNvGrpSpPr/>
          <p:nvPr/>
        </p:nvGrpSpPr>
        <p:grpSpPr>
          <a:xfrm>
            <a:off x="2440782" y="3600450"/>
            <a:ext cx="1054100" cy="1054100"/>
            <a:chOff x="5579544" y="1682750"/>
            <a:chExt cx="1054100" cy="1054100"/>
          </a:xfrm>
        </p:grpSpPr>
        <p:sp>
          <p:nvSpPr>
            <p:cNvPr id="35" name="矩形 34"/>
            <p:cNvSpPr/>
            <p:nvPr/>
          </p:nvSpPr>
          <p:spPr>
            <a:xfrm>
              <a:off x="5579544" y="1682750"/>
              <a:ext cx="1054100" cy="105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13"/>
            <p:cNvSpPr/>
            <p:nvPr/>
          </p:nvSpPr>
          <p:spPr>
            <a:xfrm>
              <a:off x="5829300" y="1963837"/>
              <a:ext cx="533400" cy="491926"/>
            </a:xfrm>
            <a:custGeom>
              <a:avLst/>
              <a:gdLst>
                <a:gd name="connsiteX0" fmla="*/ 75173 w 330497"/>
                <a:gd name="connsiteY0" fmla="*/ 222249 h 304800"/>
                <a:gd name="connsiteX1" fmla="*/ 56870 w 330497"/>
                <a:gd name="connsiteY1" fmla="*/ 239535 h 304800"/>
                <a:gd name="connsiteX2" fmla="*/ 55563 w 330497"/>
                <a:gd name="connsiteY2" fmla="*/ 242005 h 304800"/>
                <a:gd name="connsiteX3" fmla="*/ 58178 w 330497"/>
                <a:gd name="connsiteY3" fmla="*/ 243240 h 304800"/>
                <a:gd name="connsiteX4" fmla="*/ 67329 w 330497"/>
                <a:gd name="connsiteY4" fmla="*/ 244474 h 304800"/>
                <a:gd name="connsiteX5" fmla="*/ 72559 w 330497"/>
                <a:gd name="connsiteY5" fmla="*/ 240770 h 304800"/>
                <a:gd name="connsiteX6" fmla="*/ 77788 w 330497"/>
                <a:gd name="connsiteY6" fmla="*/ 225953 h 304800"/>
                <a:gd name="connsiteX7" fmla="*/ 77788 w 330497"/>
                <a:gd name="connsiteY7" fmla="*/ 223484 h 304800"/>
                <a:gd name="connsiteX8" fmla="*/ 76481 w 330497"/>
                <a:gd name="connsiteY8" fmla="*/ 222249 h 304800"/>
                <a:gd name="connsiteX9" fmla="*/ 75173 w 330497"/>
                <a:gd name="connsiteY9" fmla="*/ 222249 h 304800"/>
                <a:gd name="connsiteX10" fmla="*/ 226286 w 330497"/>
                <a:gd name="connsiteY10" fmla="*/ 209549 h 304800"/>
                <a:gd name="connsiteX11" fmla="*/ 221258 w 330497"/>
                <a:gd name="connsiteY11" fmla="*/ 213461 h 304800"/>
                <a:gd name="connsiteX12" fmla="*/ 221258 w 330497"/>
                <a:gd name="connsiteY12" fmla="*/ 216069 h 304800"/>
                <a:gd name="connsiteX13" fmla="*/ 220002 w 330497"/>
                <a:gd name="connsiteY13" fmla="*/ 222589 h 304800"/>
                <a:gd name="connsiteX14" fmla="*/ 225029 w 330497"/>
                <a:gd name="connsiteY14" fmla="*/ 223893 h 304800"/>
                <a:gd name="connsiteX15" fmla="*/ 226286 w 330497"/>
                <a:gd name="connsiteY15" fmla="*/ 229110 h 304800"/>
                <a:gd name="connsiteX16" fmla="*/ 218745 w 330497"/>
                <a:gd name="connsiteY16" fmla="*/ 233022 h 304800"/>
                <a:gd name="connsiteX17" fmla="*/ 220002 w 330497"/>
                <a:gd name="connsiteY17" fmla="*/ 236934 h 304800"/>
                <a:gd name="connsiteX18" fmla="*/ 226286 w 330497"/>
                <a:gd name="connsiteY18" fmla="*/ 240846 h 304800"/>
                <a:gd name="connsiteX19" fmla="*/ 222515 w 330497"/>
                <a:gd name="connsiteY19" fmla="*/ 247366 h 304800"/>
                <a:gd name="connsiteX20" fmla="*/ 217488 w 330497"/>
                <a:gd name="connsiteY20" fmla="*/ 252582 h 304800"/>
                <a:gd name="connsiteX21" fmla="*/ 217488 w 330497"/>
                <a:gd name="connsiteY21" fmla="*/ 253886 h 304800"/>
                <a:gd name="connsiteX22" fmla="*/ 218745 w 330497"/>
                <a:gd name="connsiteY22" fmla="*/ 253886 h 304800"/>
                <a:gd name="connsiteX23" fmla="*/ 222515 w 330497"/>
                <a:gd name="connsiteY23" fmla="*/ 252582 h 304800"/>
                <a:gd name="connsiteX24" fmla="*/ 226286 w 330497"/>
                <a:gd name="connsiteY24" fmla="*/ 253886 h 304800"/>
                <a:gd name="connsiteX25" fmla="*/ 226286 w 330497"/>
                <a:gd name="connsiteY25" fmla="*/ 259102 h 304800"/>
                <a:gd name="connsiteX26" fmla="*/ 222515 w 330497"/>
                <a:gd name="connsiteY26" fmla="*/ 265622 h 304800"/>
                <a:gd name="connsiteX27" fmla="*/ 221258 w 330497"/>
                <a:gd name="connsiteY27" fmla="*/ 276054 h 304800"/>
                <a:gd name="connsiteX28" fmla="*/ 223772 w 330497"/>
                <a:gd name="connsiteY28" fmla="*/ 282574 h 304800"/>
                <a:gd name="connsiteX29" fmla="*/ 225029 w 330497"/>
                <a:gd name="connsiteY29" fmla="*/ 282574 h 304800"/>
                <a:gd name="connsiteX30" fmla="*/ 230056 w 330497"/>
                <a:gd name="connsiteY30" fmla="*/ 266926 h 304800"/>
                <a:gd name="connsiteX31" fmla="*/ 237597 w 330497"/>
                <a:gd name="connsiteY31" fmla="*/ 261710 h 304800"/>
                <a:gd name="connsiteX32" fmla="*/ 240110 w 330497"/>
                <a:gd name="connsiteY32" fmla="*/ 264318 h 304800"/>
                <a:gd name="connsiteX33" fmla="*/ 245137 w 330497"/>
                <a:gd name="connsiteY33" fmla="*/ 268230 h 304800"/>
                <a:gd name="connsiteX34" fmla="*/ 247651 w 330497"/>
                <a:gd name="connsiteY34" fmla="*/ 268230 h 304800"/>
                <a:gd name="connsiteX35" fmla="*/ 247651 w 330497"/>
                <a:gd name="connsiteY35" fmla="*/ 266926 h 304800"/>
                <a:gd name="connsiteX36" fmla="*/ 246394 w 330497"/>
                <a:gd name="connsiteY36" fmla="*/ 263014 h 304800"/>
                <a:gd name="connsiteX37" fmla="*/ 236340 w 330497"/>
                <a:gd name="connsiteY37" fmla="*/ 218677 h 304800"/>
                <a:gd name="connsiteX38" fmla="*/ 232569 w 330497"/>
                <a:gd name="connsiteY38" fmla="*/ 209549 h 304800"/>
                <a:gd name="connsiteX39" fmla="*/ 231313 w 330497"/>
                <a:gd name="connsiteY39" fmla="*/ 209549 h 304800"/>
                <a:gd name="connsiteX40" fmla="*/ 226286 w 330497"/>
                <a:gd name="connsiteY40" fmla="*/ 209549 h 304800"/>
                <a:gd name="connsiteX41" fmla="*/ 245475 w 330497"/>
                <a:gd name="connsiteY41" fmla="*/ 204787 h 304800"/>
                <a:gd name="connsiteX42" fmla="*/ 244182 w 330497"/>
                <a:gd name="connsiteY42" fmla="*/ 206082 h 304800"/>
                <a:gd name="connsiteX43" fmla="*/ 245475 w 330497"/>
                <a:gd name="connsiteY43" fmla="*/ 215148 h 304800"/>
                <a:gd name="connsiteX44" fmla="*/ 248062 w 330497"/>
                <a:gd name="connsiteY44" fmla="*/ 221623 h 304800"/>
                <a:gd name="connsiteX45" fmla="*/ 254530 w 330497"/>
                <a:gd name="connsiteY45" fmla="*/ 248820 h 304800"/>
                <a:gd name="connsiteX46" fmla="*/ 255823 w 330497"/>
                <a:gd name="connsiteY46" fmla="*/ 252705 h 304800"/>
                <a:gd name="connsiteX47" fmla="*/ 257117 w 330497"/>
                <a:gd name="connsiteY47" fmla="*/ 254000 h 304800"/>
                <a:gd name="connsiteX48" fmla="*/ 258410 w 330497"/>
                <a:gd name="connsiteY48" fmla="*/ 252705 h 304800"/>
                <a:gd name="connsiteX49" fmla="*/ 259704 w 330497"/>
                <a:gd name="connsiteY49" fmla="*/ 247525 h 304800"/>
                <a:gd name="connsiteX50" fmla="*/ 267465 w 330497"/>
                <a:gd name="connsiteY50" fmla="*/ 241049 h 304800"/>
                <a:gd name="connsiteX51" fmla="*/ 272639 w 330497"/>
                <a:gd name="connsiteY51" fmla="*/ 242345 h 304800"/>
                <a:gd name="connsiteX52" fmla="*/ 276520 w 330497"/>
                <a:gd name="connsiteY52" fmla="*/ 242345 h 304800"/>
                <a:gd name="connsiteX53" fmla="*/ 273932 w 330497"/>
                <a:gd name="connsiteY53" fmla="*/ 238459 h 304800"/>
                <a:gd name="connsiteX54" fmla="*/ 268758 w 330497"/>
                <a:gd name="connsiteY54" fmla="*/ 233279 h 304800"/>
                <a:gd name="connsiteX55" fmla="*/ 250649 w 330497"/>
                <a:gd name="connsiteY55" fmla="*/ 211263 h 304800"/>
                <a:gd name="connsiteX56" fmla="*/ 246769 w 330497"/>
                <a:gd name="connsiteY56" fmla="*/ 204787 h 304800"/>
                <a:gd name="connsiteX57" fmla="*/ 245475 w 330497"/>
                <a:gd name="connsiteY57" fmla="*/ 204787 h 304800"/>
                <a:gd name="connsiteX58" fmla="*/ 63501 w 330497"/>
                <a:gd name="connsiteY58" fmla="*/ 191786 h 304800"/>
                <a:gd name="connsiteX59" fmla="*/ 38822 w 330497"/>
                <a:gd name="connsiteY59" fmla="*/ 193074 h 304800"/>
                <a:gd name="connsiteX60" fmla="*/ 31029 w 330497"/>
                <a:gd name="connsiteY60" fmla="*/ 198222 h 304800"/>
                <a:gd name="connsiteX61" fmla="*/ 20638 w 330497"/>
                <a:gd name="connsiteY61" fmla="*/ 226540 h 304800"/>
                <a:gd name="connsiteX62" fmla="*/ 28431 w 330497"/>
                <a:gd name="connsiteY62" fmla="*/ 260006 h 304800"/>
                <a:gd name="connsiteX63" fmla="*/ 37523 w 330497"/>
                <a:gd name="connsiteY63" fmla="*/ 271590 h 304800"/>
                <a:gd name="connsiteX64" fmla="*/ 79087 w 330497"/>
                <a:gd name="connsiteY64" fmla="*/ 284462 h 304800"/>
                <a:gd name="connsiteX65" fmla="*/ 82984 w 330497"/>
                <a:gd name="connsiteY65" fmla="*/ 284462 h 304800"/>
                <a:gd name="connsiteX66" fmla="*/ 99869 w 330497"/>
                <a:gd name="connsiteY66" fmla="*/ 275452 h 304800"/>
                <a:gd name="connsiteX67" fmla="*/ 108961 w 330497"/>
                <a:gd name="connsiteY67" fmla="*/ 266442 h 304800"/>
                <a:gd name="connsiteX68" fmla="*/ 119352 w 330497"/>
                <a:gd name="connsiteY68" fmla="*/ 240699 h 304800"/>
                <a:gd name="connsiteX69" fmla="*/ 118053 w 330497"/>
                <a:gd name="connsiteY69" fmla="*/ 230401 h 304800"/>
                <a:gd name="connsiteX70" fmla="*/ 118053 w 330497"/>
                <a:gd name="connsiteY70" fmla="*/ 229114 h 304800"/>
                <a:gd name="connsiteX71" fmla="*/ 115455 w 330497"/>
                <a:gd name="connsiteY71" fmla="*/ 230401 h 304800"/>
                <a:gd name="connsiteX72" fmla="*/ 111559 w 330497"/>
                <a:gd name="connsiteY72" fmla="*/ 235550 h 304800"/>
                <a:gd name="connsiteX73" fmla="*/ 92076 w 330497"/>
                <a:gd name="connsiteY73" fmla="*/ 254857 h 304800"/>
                <a:gd name="connsiteX74" fmla="*/ 69995 w 330497"/>
                <a:gd name="connsiteY74" fmla="*/ 260006 h 304800"/>
                <a:gd name="connsiteX75" fmla="*/ 64800 w 330497"/>
                <a:gd name="connsiteY75" fmla="*/ 260006 h 304800"/>
                <a:gd name="connsiteX76" fmla="*/ 51811 w 330497"/>
                <a:gd name="connsiteY76" fmla="*/ 258719 h 304800"/>
                <a:gd name="connsiteX77" fmla="*/ 40121 w 330497"/>
                <a:gd name="connsiteY77" fmla="*/ 249709 h 304800"/>
                <a:gd name="connsiteX78" fmla="*/ 38822 w 330497"/>
                <a:gd name="connsiteY78" fmla="*/ 248422 h 304800"/>
                <a:gd name="connsiteX79" fmla="*/ 34926 w 330497"/>
                <a:gd name="connsiteY79" fmla="*/ 241986 h 304800"/>
                <a:gd name="connsiteX80" fmla="*/ 40121 w 330497"/>
                <a:gd name="connsiteY80" fmla="*/ 230401 h 304800"/>
                <a:gd name="connsiteX81" fmla="*/ 58305 w 330497"/>
                <a:gd name="connsiteY81" fmla="*/ 214955 h 304800"/>
                <a:gd name="connsiteX82" fmla="*/ 68696 w 330497"/>
                <a:gd name="connsiteY82" fmla="*/ 205945 h 304800"/>
                <a:gd name="connsiteX83" fmla="*/ 69995 w 330497"/>
                <a:gd name="connsiteY83" fmla="*/ 200797 h 304800"/>
                <a:gd name="connsiteX84" fmla="*/ 67397 w 330497"/>
                <a:gd name="connsiteY84" fmla="*/ 194361 h 304800"/>
                <a:gd name="connsiteX85" fmla="*/ 63501 w 330497"/>
                <a:gd name="connsiteY85" fmla="*/ 191786 h 304800"/>
                <a:gd name="connsiteX86" fmla="*/ 231942 w 330497"/>
                <a:gd name="connsiteY86" fmla="*/ 166687 h 304800"/>
                <a:gd name="connsiteX87" fmla="*/ 218574 w 330497"/>
                <a:gd name="connsiteY87" fmla="*/ 177967 h 304800"/>
                <a:gd name="connsiteX88" fmla="*/ 217237 w 330497"/>
                <a:gd name="connsiteY88" fmla="*/ 184234 h 304800"/>
                <a:gd name="connsiteX89" fmla="*/ 221247 w 330497"/>
                <a:gd name="connsiteY89" fmla="*/ 180474 h 304800"/>
                <a:gd name="connsiteX90" fmla="*/ 226595 w 330497"/>
                <a:gd name="connsiteY90" fmla="*/ 180474 h 304800"/>
                <a:gd name="connsiteX91" fmla="*/ 227932 w 330497"/>
                <a:gd name="connsiteY91" fmla="*/ 182980 h 304800"/>
                <a:gd name="connsiteX92" fmla="*/ 230605 w 330497"/>
                <a:gd name="connsiteY92" fmla="*/ 189247 h 304800"/>
                <a:gd name="connsiteX93" fmla="*/ 233279 w 330497"/>
                <a:gd name="connsiteY93" fmla="*/ 189247 h 304800"/>
                <a:gd name="connsiteX94" fmla="*/ 241300 w 330497"/>
                <a:gd name="connsiteY94" fmla="*/ 176714 h 304800"/>
                <a:gd name="connsiteX95" fmla="*/ 233279 w 330497"/>
                <a:gd name="connsiteY95" fmla="*/ 166687 h 304800"/>
                <a:gd name="connsiteX96" fmla="*/ 231942 w 330497"/>
                <a:gd name="connsiteY96" fmla="*/ 166687 h 304800"/>
                <a:gd name="connsiteX97" fmla="*/ 173526 w 330497"/>
                <a:gd name="connsiteY97" fmla="*/ 155277 h 304800"/>
                <a:gd name="connsiteX98" fmla="*/ 160704 w 330497"/>
                <a:gd name="connsiteY98" fmla="*/ 165596 h 304800"/>
                <a:gd name="connsiteX99" fmla="*/ 129931 w 330497"/>
                <a:gd name="connsiteY99" fmla="*/ 183654 h 304800"/>
                <a:gd name="connsiteX100" fmla="*/ 124802 w 330497"/>
                <a:gd name="connsiteY100" fmla="*/ 187523 h 304800"/>
                <a:gd name="connsiteX101" fmla="*/ 123520 w 330497"/>
                <a:gd name="connsiteY101" fmla="*/ 190103 h 304800"/>
                <a:gd name="connsiteX102" fmla="*/ 126085 w 330497"/>
                <a:gd name="connsiteY102" fmla="*/ 193972 h 304800"/>
                <a:gd name="connsiteX103" fmla="*/ 137625 w 330497"/>
                <a:gd name="connsiteY103" fmla="*/ 222349 h 304800"/>
                <a:gd name="connsiteX104" fmla="*/ 138907 w 330497"/>
                <a:gd name="connsiteY104" fmla="*/ 233958 h 304800"/>
                <a:gd name="connsiteX105" fmla="*/ 140189 w 330497"/>
                <a:gd name="connsiteY105" fmla="*/ 236537 h 304800"/>
                <a:gd name="connsiteX106" fmla="*/ 142753 w 330497"/>
                <a:gd name="connsiteY106" fmla="*/ 235247 h 304800"/>
                <a:gd name="connsiteX107" fmla="*/ 149164 w 330497"/>
                <a:gd name="connsiteY107" fmla="*/ 226218 h 304800"/>
                <a:gd name="connsiteX108" fmla="*/ 161987 w 330497"/>
                <a:gd name="connsiteY108" fmla="*/ 212030 h 304800"/>
                <a:gd name="connsiteX109" fmla="*/ 170962 w 330497"/>
                <a:gd name="connsiteY109" fmla="*/ 201711 h 304800"/>
                <a:gd name="connsiteX110" fmla="*/ 178655 w 330497"/>
                <a:gd name="connsiteY110" fmla="*/ 193972 h 304800"/>
                <a:gd name="connsiteX111" fmla="*/ 186349 w 330497"/>
                <a:gd name="connsiteY111" fmla="*/ 186233 h 304800"/>
                <a:gd name="connsiteX112" fmla="*/ 188913 w 330497"/>
                <a:gd name="connsiteY112" fmla="*/ 183654 h 304800"/>
                <a:gd name="connsiteX113" fmla="*/ 187631 w 330497"/>
                <a:gd name="connsiteY113" fmla="*/ 182364 h 304800"/>
                <a:gd name="connsiteX114" fmla="*/ 179937 w 330497"/>
                <a:gd name="connsiteY114" fmla="*/ 159147 h 304800"/>
                <a:gd name="connsiteX115" fmla="*/ 177373 w 330497"/>
                <a:gd name="connsiteY115" fmla="*/ 156567 h 304800"/>
                <a:gd name="connsiteX116" fmla="*/ 173526 w 330497"/>
                <a:gd name="connsiteY116" fmla="*/ 155277 h 304800"/>
                <a:gd name="connsiteX117" fmla="*/ 196118 w 330497"/>
                <a:gd name="connsiteY117" fmla="*/ 139382 h 304800"/>
                <a:gd name="connsiteX118" fmla="*/ 193431 w 330497"/>
                <a:gd name="connsiteY118" fmla="*/ 145732 h 304800"/>
                <a:gd name="connsiteX119" fmla="*/ 204178 w 330497"/>
                <a:gd name="connsiteY119" fmla="*/ 160972 h 304800"/>
                <a:gd name="connsiteX120" fmla="*/ 205521 w 330497"/>
                <a:gd name="connsiteY120" fmla="*/ 163512 h 304800"/>
                <a:gd name="connsiteX121" fmla="*/ 206864 w 330497"/>
                <a:gd name="connsiteY121" fmla="*/ 163512 h 304800"/>
                <a:gd name="connsiteX122" fmla="*/ 209551 w 330497"/>
                <a:gd name="connsiteY122" fmla="*/ 160972 h 304800"/>
                <a:gd name="connsiteX123" fmla="*/ 208208 w 330497"/>
                <a:gd name="connsiteY123" fmla="*/ 157162 h 304800"/>
                <a:gd name="connsiteX124" fmla="*/ 197461 w 330497"/>
                <a:gd name="connsiteY124" fmla="*/ 139382 h 304800"/>
                <a:gd name="connsiteX125" fmla="*/ 196118 w 330497"/>
                <a:gd name="connsiteY125" fmla="*/ 139382 h 304800"/>
                <a:gd name="connsiteX126" fmla="*/ 204470 w 330497"/>
                <a:gd name="connsiteY126" fmla="*/ 131762 h 304800"/>
                <a:gd name="connsiteX127" fmla="*/ 203200 w 330497"/>
                <a:gd name="connsiteY127" fmla="*/ 132896 h 304800"/>
                <a:gd name="connsiteX128" fmla="*/ 207010 w 330497"/>
                <a:gd name="connsiteY128" fmla="*/ 135164 h 304800"/>
                <a:gd name="connsiteX129" fmla="*/ 205740 w 330497"/>
                <a:gd name="connsiteY129" fmla="*/ 131762 h 304800"/>
                <a:gd name="connsiteX130" fmla="*/ 204470 w 330497"/>
                <a:gd name="connsiteY130" fmla="*/ 131762 h 304800"/>
                <a:gd name="connsiteX131" fmla="*/ 138936 w 330497"/>
                <a:gd name="connsiteY131" fmla="*/ 117474 h 304800"/>
                <a:gd name="connsiteX132" fmla="*/ 136349 w 330497"/>
                <a:gd name="connsiteY132" fmla="*/ 118784 h 304800"/>
                <a:gd name="connsiteX133" fmla="*/ 126001 w 330497"/>
                <a:gd name="connsiteY133" fmla="*/ 126642 h 304800"/>
                <a:gd name="connsiteX134" fmla="*/ 60031 w 330497"/>
                <a:gd name="connsiteY134" fmla="*/ 172481 h 304800"/>
                <a:gd name="connsiteX135" fmla="*/ 58738 w 330497"/>
                <a:gd name="connsiteY135" fmla="*/ 173791 h 304800"/>
                <a:gd name="connsiteX136" fmla="*/ 60031 w 330497"/>
                <a:gd name="connsiteY136" fmla="*/ 173791 h 304800"/>
                <a:gd name="connsiteX137" fmla="*/ 63912 w 330497"/>
                <a:gd name="connsiteY137" fmla="*/ 173791 h 304800"/>
                <a:gd name="connsiteX138" fmla="*/ 78141 w 330497"/>
                <a:gd name="connsiteY138" fmla="*/ 182959 h 304800"/>
                <a:gd name="connsiteX139" fmla="*/ 82021 w 330497"/>
                <a:gd name="connsiteY139" fmla="*/ 188197 h 304800"/>
                <a:gd name="connsiteX140" fmla="*/ 94956 w 330497"/>
                <a:gd name="connsiteY140" fmla="*/ 214391 h 304800"/>
                <a:gd name="connsiteX141" fmla="*/ 96250 w 330497"/>
                <a:gd name="connsiteY141" fmla="*/ 222249 h 304800"/>
                <a:gd name="connsiteX142" fmla="*/ 102718 w 330497"/>
                <a:gd name="connsiteY142" fmla="*/ 217010 h 304800"/>
                <a:gd name="connsiteX143" fmla="*/ 109185 w 330497"/>
                <a:gd name="connsiteY143" fmla="*/ 209152 h 304800"/>
                <a:gd name="connsiteX144" fmla="*/ 110479 w 330497"/>
                <a:gd name="connsiteY144" fmla="*/ 205223 h 304800"/>
                <a:gd name="connsiteX145" fmla="*/ 97544 w 330497"/>
                <a:gd name="connsiteY145" fmla="*/ 192126 h 304800"/>
                <a:gd name="connsiteX146" fmla="*/ 96250 w 330497"/>
                <a:gd name="connsiteY146" fmla="*/ 188197 h 304800"/>
                <a:gd name="connsiteX147" fmla="*/ 102718 w 330497"/>
                <a:gd name="connsiteY147" fmla="*/ 180339 h 304800"/>
                <a:gd name="connsiteX148" fmla="*/ 115653 w 330497"/>
                <a:gd name="connsiteY148" fmla="*/ 175100 h 304800"/>
                <a:gd name="connsiteX149" fmla="*/ 124707 w 330497"/>
                <a:gd name="connsiteY149" fmla="*/ 169862 h 304800"/>
                <a:gd name="connsiteX150" fmla="*/ 140230 w 330497"/>
                <a:gd name="connsiteY150" fmla="*/ 160694 h 304800"/>
                <a:gd name="connsiteX151" fmla="*/ 162219 w 330497"/>
                <a:gd name="connsiteY151" fmla="*/ 141049 h 304800"/>
                <a:gd name="connsiteX152" fmla="*/ 163513 w 330497"/>
                <a:gd name="connsiteY152" fmla="*/ 138429 h 304800"/>
                <a:gd name="connsiteX153" fmla="*/ 140230 w 330497"/>
                <a:gd name="connsiteY153" fmla="*/ 118784 h 304800"/>
                <a:gd name="connsiteX154" fmla="*/ 138936 w 330497"/>
                <a:gd name="connsiteY154" fmla="*/ 117474 h 304800"/>
                <a:gd name="connsiteX155" fmla="*/ 219220 w 330497"/>
                <a:gd name="connsiteY155" fmla="*/ 115887 h 304800"/>
                <a:gd name="connsiteX156" fmla="*/ 212725 w 330497"/>
                <a:gd name="connsiteY156" fmla="*/ 122382 h 304800"/>
                <a:gd name="connsiteX157" fmla="*/ 215323 w 330497"/>
                <a:gd name="connsiteY157" fmla="*/ 126278 h 304800"/>
                <a:gd name="connsiteX158" fmla="*/ 220518 w 330497"/>
                <a:gd name="connsiteY158" fmla="*/ 134071 h 304800"/>
                <a:gd name="connsiteX159" fmla="*/ 224415 w 330497"/>
                <a:gd name="connsiteY159" fmla="*/ 143163 h 304800"/>
                <a:gd name="connsiteX160" fmla="*/ 225714 w 330497"/>
                <a:gd name="connsiteY160" fmla="*/ 144462 h 304800"/>
                <a:gd name="connsiteX161" fmla="*/ 227013 w 330497"/>
                <a:gd name="connsiteY161" fmla="*/ 141865 h 304800"/>
                <a:gd name="connsiteX162" fmla="*/ 221817 w 330497"/>
                <a:gd name="connsiteY162" fmla="*/ 117186 h 304800"/>
                <a:gd name="connsiteX163" fmla="*/ 220518 w 330497"/>
                <a:gd name="connsiteY163" fmla="*/ 115887 h 304800"/>
                <a:gd name="connsiteX164" fmla="*/ 219220 w 330497"/>
                <a:gd name="connsiteY164" fmla="*/ 115887 h 304800"/>
                <a:gd name="connsiteX165" fmla="*/ 206375 w 330497"/>
                <a:gd name="connsiteY165" fmla="*/ 96837 h 304800"/>
                <a:gd name="connsiteX166" fmla="*/ 206375 w 330497"/>
                <a:gd name="connsiteY166" fmla="*/ 98425 h 304800"/>
                <a:gd name="connsiteX167" fmla="*/ 207169 w 330497"/>
                <a:gd name="connsiteY167" fmla="*/ 101600 h 304800"/>
                <a:gd name="connsiteX168" fmla="*/ 207963 w 330497"/>
                <a:gd name="connsiteY168" fmla="*/ 101600 h 304800"/>
                <a:gd name="connsiteX169" fmla="*/ 207963 w 330497"/>
                <a:gd name="connsiteY169" fmla="*/ 100013 h 304800"/>
                <a:gd name="connsiteX170" fmla="*/ 207169 w 330497"/>
                <a:gd name="connsiteY170" fmla="*/ 98425 h 304800"/>
                <a:gd name="connsiteX171" fmla="*/ 206375 w 330497"/>
                <a:gd name="connsiteY171" fmla="*/ 96837 h 304800"/>
                <a:gd name="connsiteX172" fmla="*/ 307146 w 330497"/>
                <a:gd name="connsiteY172" fmla="*/ 28272 h 304800"/>
                <a:gd name="connsiteX173" fmla="*/ 303262 w 330497"/>
                <a:gd name="connsiteY173" fmla="*/ 33413 h 304800"/>
                <a:gd name="connsiteX174" fmla="*/ 261841 w 330497"/>
                <a:gd name="connsiteY174" fmla="*/ 74537 h 304800"/>
                <a:gd name="connsiteX175" fmla="*/ 235952 w 330497"/>
                <a:gd name="connsiteY175" fmla="*/ 98954 h 304800"/>
                <a:gd name="connsiteX176" fmla="*/ 234657 w 330497"/>
                <a:gd name="connsiteY176" fmla="*/ 105380 h 304800"/>
                <a:gd name="connsiteX177" fmla="*/ 243718 w 330497"/>
                <a:gd name="connsiteY177" fmla="*/ 133652 h 304800"/>
                <a:gd name="connsiteX178" fmla="*/ 246307 w 330497"/>
                <a:gd name="connsiteY178" fmla="*/ 134937 h 304800"/>
                <a:gd name="connsiteX179" fmla="*/ 250191 w 330497"/>
                <a:gd name="connsiteY179" fmla="*/ 131082 h 304800"/>
                <a:gd name="connsiteX180" fmla="*/ 300673 w 330497"/>
                <a:gd name="connsiteY180" fmla="*/ 97669 h 304800"/>
                <a:gd name="connsiteX181" fmla="*/ 313618 w 330497"/>
                <a:gd name="connsiteY181" fmla="*/ 89958 h 304800"/>
                <a:gd name="connsiteX182" fmla="*/ 317501 w 330497"/>
                <a:gd name="connsiteY182" fmla="*/ 82247 h 304800"/>
                <a:gd name="connsiteX183" fmla="*/ 317501 w 330497"/>
                <a:gd name="connsiteY183" fmla="*/ 74537 h 304800"/>
                <a:gd name="connsiteX184" fmla="*/ 316207 w 330497"/>
                <a:gd name="connsiteY184" fmla="*/ 61685 h 304800"/>
                <a:gd name="connsiteX185" fmla="*/ 311029 w 330497"/>
                <a:gd name="connsiteY185" fmla="*/ 33413 h 304800"/>
                <a:gd name="connsiteX186" fmla="*/ 309734 w 330497"/>
                <a:gd name="connsiteY186" fmla="*/ 28272 h 304800"/>
                <a:gd name="connsiteX187" fmla="*/ 307146 w 330497"/>
                <a:gd name="connsiteY187" fmla="*/ 28272 h 304800"/>
                <a:gd name="connsiteX188" fmla="*/ 228600 w 330497"/>
                <a:gd name="connsiteY188" fmla="*/ 17173 h 304800"/>
                <a:gd name="connsiteX189" fmla="*/ 220861 w 330497"/>
                <a:gd name="connsiteY189" fmla="*/ 22368 h 304800"/>
                <a:gd name="connsiteX190" fmla="*/ 216991 w 330497"/>
                <a:gd name="connsiteY190" fmla="*/ 27564 h 304800"/>
                <a:gd name="connsiteX191" fmla="*/ 211832 w 330497"/>
                <a:gd name="connsiteY191" fmla="*/ 34058 h 304800"/>
                <a:gd name="connsiteX192" fmla="*/ 201513 w 330497"/>
                <a:gd name="connsiteY192" fmla="*/ 50944 h 304800"/>
                <a:gd name="connsiteX193" fmla="*/ 192484 w 330497"/>
                <a:gd name="connsiteY193" fmla="*/ 63933 h 304800"/>
                <a:gd name="connsiteX194" fmla="*/ 188615 w 330497"/>
                <a:gd name="connsiteY194" fmla="*/ 67829 h 304800"/>
                <a:gd name="connsiteX195" fmla="*/ 188615 w 330497"/>
                <a:gd name="connsiteY195" fmla="*/ 70427 h 304800"/>
                <a:gd name="connsiteX196" fmla="*/ 219571 w 330497"/>
                <a:gd name="connsiteY196" fmla="*/ 86013 h 304800"/>
                <a:gd name="connsiteX197" fmla="*/ 223441 w 330497"/>
                <a:gd name="connsiteY197" fmla="*/ 86013 h 304800"/>
                <a:gd name="connsiteX198" fmla="*/ 226020 w 330497"/>
                <a:gd name="connsiteY198" fmla="*/ 84715 h 304800"/>
                <a:gd name="connsiteX199" fmla="*/ 267295 w 330497"/>
                <a:gd name="connsiteY199" fmla="*/ 45748 h 304800"/>
                <a:gd name="connsiteX200" fmla="*/ 268585 w 330497"/>
                <a:gd name="connsiteY200" fmla="*/ 39254 h 304800"/>
                <a:gd name="connsiteX201" fmla="*/ 228600 w 330497"/>
                <a:gd name="connsiteY201" fmla="*/ 17173 h 304800"/>
                <a:gd name="connsiteX202" fmla="*/ 223344 w 330497"/>
                <a:gd name="connsiteY202" fmla="*/ 0 h 304800"/>
                <a:gd name="connsiteX203" fmla="*/ 233672 w 330497"/>
                <a:gd name="connsiteY203" fmla="*/ 1297 h 304800"/>
                <a:gd name="connsiteX204" fmla="*/ 246582 w 330497"/>
                <a:gd name="connsiteY204" fmla="*/ 3891 h 304800"/>
                <a:gd name="connsiteX205" fmla="*/ 281439 w 330497"/>
                <a:gd name="connsiteY205" fmla="*/ 27238 h 304800"/>
                <a:gd name="connsiteX206" fmla="*/ 285312 w 330497"/>
                <a:gd name="connsiteY206" fmla="*/ 27238 h 304800"/>
                <a:gd name="connsiteX207" fmla="*/ 300804 w 330497"/>
                <a:gd name="connsiteY207" fmla="*/ 11673 h 304800"/>
                <a:gd name="connsiteX208" fmla="*/ 315005 w 330497"/>
                <a:gd name="connsiteY208" fmla="*/ 12970 h 304800"/>
                <a:gd name="connsiteX209" fmla="*/ 318878 w 330497"/>
                <a:gd name="connsiteY209" fmla="*/ 22049 h 304800"/>
                <a:gd name="connsiteX210" fmla="*/ 329206 w 330497"/>
                <a:gd name="connsiteY210" fmla="*/ 71336 h 304800"/>
                <a:gd name="connsiteX211" fmla="*/ 329206 w 330497"/>
                <a:gd name="connsiteY211" fmla="*/ 75227 h 304800"/>
                <a:gd name="connsiteX212" fmla="*/ 330497 w 330497"/>
                <a:gd name="connsiteY212" fmla="*/ 89495 h 304800"/>
                <a:gd name="connsiteX213" fmla="*/ 327915 w 330497"/>
                <a:gd name="connsiteY213" fmla="*/ 101168 h 304800"/>
                <a:gd name="connsiteX214" fmla="*/ 325333 w 330497"/>
                <a:gd name="connsiteY214" fmla="*/ 103762 h 304800"/>
                <a:gd name="connsiteX215" fmla="*/ 316296 w 330497"/>
                <a:gd name="connsiteY215" fmla="*/ 108950 h 304800"/>
                <a:gd name="connsiteX216" fmla="*/ 305968 w 330497"/>
                <a:gd name="connsiteY216" fmla="*/ 114138 h 304800"/>
                <a:gd name="connsiteX217" fmla="*/ 277566 w 330497"/>
                <a:gd name="connsiteY217" fmla="*/ 127108 h 304800"/>
                <a:gd name="connsiteX218" fmla="*/ 247873 w 330497"/>
                <a:gd name="connsiteY218" fmla="*/ 151752 h 304800"/>
                <a:gd name="connsiteX219" fmla="*/ 246582 w 330497"/>
                <a:gd name="connsiteY219" fmla="*/ 155643 h 304800"/>
                <a:gd name="connsiteX220" fmla="*/ 249164 w 330497"/>
                <a:gd name="connsiteY220" fmla="*/ 158237 h 304800"/>
                <a:gd name="connsiteX221" fmla="*/ 253037 w 330497"/>
                <a:gd name="connsiteY221" fmla="*/ 175098 h 304800"/>
                <a:gd name="connsiteX222" fmla="*/ 251746 w 330497"/>
                <a:gd name="connsiteY222" fmla="*/ 186771 h 304800"/>
                <a:gd name="connsiteX223" fmla="*/ 253037 w 330497"/>
                <a:gd name="connsiteY223" fmla="*/ 197147 h 304800"/>
                <a:gd name="connsiteX224" fmla="*/ 273693 w 330497"/>
                <a:gd name="connsiteY224" fmla="*/ 223088 h 304800"/>
                <a:gd name="connsiteX225" fmla="*/ 293058 w 330497"/>
                <a:gd name="connsiteY225" fmla="*/ 239949 h 304800"/>
                <a:gd name="connsiteX226" fmla="*/ 295640 w 330497"/>
                <a:gd name="connsiteY226" fmla="*/ 242543 h 304800"/>
                <a:gd name="connsiteX227" fmla="*/ 296931 w 330497"/>
                <a:gd name="connsiteY227" fmla="*/ 250325 h 304800"/>
                <a:gd name="connsiteX228" fmla="*/ 293058 w 330497"/>
                <a:gd name="connsiteY228" fmla="*/ 252919 h 304800"/>
                <a:gd name="connsiteX229" fmla="*/ 280148 w 330497"/>
                <a:gd name="connsiteY229" fmla="*/ 254216 h 304800"/>
                <a:gd name="connsiteX230" fmla="*/ 273693 w 330497"/>
                <a:gd name="connsiteY230" fmla="*/ 255513 h 304800"/>
                <a:gd name="connsiteX231" fmla="*/ 274984 w 330497"/>
                <a:gd name="connsiteY231" fmla="*/ 260702 h 304800"/>
                <a:gd name="connsiteX232" fmla="*/ 265947 w 330497"/>
                <a:gd name="connsiteY232" fmla="*/ 268484 h 304800"/>
                <a:gd name="connsiteX233" fmla="*/ 263365 w 330497"/>
                <a:gd name="connsiteY233" fmla="*/ 268484 h 304800"/>
                <a:gd name="connsiteX234" fmla="*/ 262074 w 330497"/>
                <a:gd name="connsiteY234" fmla="*/ 269781 h 304800"/>
                <a:gd name="connsiteX235" fmla="*/ 264656 w 330497"/>
                <a:gd name="connsiteY235" fmla="*/ 273672 h 304800"/>
                <a:gd name="connsiteX236" fmla="*/ 265947 w 330497"/>
                <a:gd name="connsiteY236" fmla="*/ 284048 h 304800"/>
                <a:gd name="connsiteX237" fmla="*/ 255619 w 330497"/>
                <a:gd name="connsiteY237" fmla="*/ 287939 h 304800"/>
                <a:gd name="connsiteX238" fmla="*/ 244000 w 330497"/>
                <a:gd name="connsiteY238" fmla="*/ 281454 h 304800"/>
                <a:gd name="connsiteX239" fmla="*/ 240127 w 330497"/>
                <a:gd name="connsiteY239" fmla="*/ 280157 h 304800"/>
                <a:gd name="connsiteX240" fmla="*/ 238836 w 330497"/>
                <a:gd name="connsiteY240" fmla="*/ 281454 h 304800"/>
                <a:gd name="connsiteX241" fmla="*/ 238836 w 330497"/>
                <a:gd name="connsiteY241" fmla="*/ 284048 h 304800"/>
                <a:gd name="connsiteX242" fmla="*/ 238836 w 330497"/>
                <a:gd name="connsiteY242" fmla="*/ 298315 h 304800"/>
                <a:gd name="connsiteX243" fmla="*/ 232381 w 330497"/>
                <a:gd name="connsiteY243" fmla="*/ 304800 h 304800"/>
                <a:gd name="connsiteX244" fmla="*/ 227217 w 330497"/>
                <a:gd name="connsiteY244" fmla="*/ 304800 h 304800"/>
                <a:gd name="connsiteX245" fmla="*/ 223344 w 330497"/>
                <a:gd name="connsiteY245" fmla="*/ 303503 h 304800"/>
                <a:gd name="connsiteX246" fmla="*/ 211725 w 330497"/>
                <a:gd name="connsiteY246" fmla="*/ 289236 h 304800"/>
                <a:gd name="connsiteX247" fmla="*/ 202688 w 330497"/>
                <a:gd name="connsiteY247" fmla="*/ 263296 h 304800"/>
                <a:gd name="connsiteX248" fmla="*/ 209143 w 330497"/>
                <a:gd name="connsiteY248" fmla="*/ 219197 h 304800"/>
                <a:gd name="connsiteX249" fmla="*/ 210434 w 330497"/>
                <a:gd name="connsiteY249" fmla="*/ 214009 h 304800"/>
                <a:gd name="connsiteX250" fmla="*/ 209143 w 330497"/>
                <a:gd name="connsiteY250" fmla="*/ 208821 h 304800"/>
                <a:gd name="connsiteX251" fmla="*/ 198815 w 330497"/>
                <a:gd name="connsiteY251" fmla="*/ 202336 h 304800"/>
                <a:gd name="connsiteX252" fmla="*/ 193651 w 330497"/>
                <a:gd name="connsiteY252" fmla="*/ 201039 h 304800"/>
                <a:gd name="connsiteX253" fmla="*/ 162666 w 330497"/>
                <a:gd name="connsiteY253" fmla="*/ 230870 h 304800"/>
                <a:gd name="connsiteX254" fmla="*/ 148465 w 330497"/>
                <a:gd name="connsiteY254" fmla="*/ 249028 h 304800"/>
                <a:gd name="connsiteX255" fmla="*/ 127809 w 330497"/>
                <a:gd name="connsiteY255" fmla="*/ 269781 h 304800"/>
                <a:gd name="connsiteX256" fmla="*/ 126518 w 330497"/>
                <a:gd name="connsiteY256" fmla="*/ 272375 h 304800"/>
                <a:gd name="connsiteX257" fmla="*/ 100698 w 330497"/>
                <a:gd name="connsiteY257" fmla="*/ 294424 h 304800"/>
                <a:gd name="connsiteX258" fmla="*/ 96825 w 330497"/>
                <a:gd name="connsiteY258" fmla="*/ 297018 h 304800"/>
                <a:gd name="connsiteX259" fmla="*/ 72296 w 330497"/>
                <a:gd name="connsiteY259" fmla="*/ 303503 h 304800"/>
                <a:gd name="connsiteX260" fmla="*/ 54222 w 330497"/>
                <a:gd name="connsiteY260" fmla="*/ 300909 h 304800"/>
                <a:gd name="connsiteX261" fmla="*/ 45185 w 330497"/>
                <a:gd name="connsiteY261" fmla="*/ 298315 h 304800"/>
                <a:gd name="connsiteX262" fmla="*/ 14201 w 330497"/>
                <a:gd name="connsiteY262" fmla="*/ 273672 h 304800"/>
                <a:gd name="connsiteX263" fmla="*/ 6455 w 330497"/>
                <a:gd name="connsiteY263" fmla="*/ 260702 h 304800"/>
                <a:gd name="connsiteX264" fmla="*/ 0 w 330497"/>
                <a:gd name="connsiteY264" fmla="*/ 238652 h 304800"/>
                <a:gd name="connsiteX265" fmla="*/ 0 w 330497"/>
                <a:gd name="connsiteY265" fmla="*/ 236058 h 304800"/>
                <a:gd name="connsiteX266" fmla="*/ 5164 w 330497"/>
                <a:gd name="connsiteY266" fmla="*/ 202336 h 304800"/>
                <a:gd name="connsiteX267" fmla="*/ 16783 w 330497"/>
                <a:gd name="connsiteY267" fmla="*/ 188068 h 304800"/>
                <a:gd name="connsiteX268" fmla="*/ 24529 w 330497"/>
                <a:gd name="connsiteY268" fmla="*/ 180286 h 304800"/>
                <a:gd name="connsiteX269" fmla="*/ 29693 w 330497"/>
                <a:gd name="connsiteY269" fmla="*/ 176395 h 304800"/>
                <a:gd name="connsiteX270" fmla="*/ 37439 w 330497"/>
                <a:gd name="connsiteY270" fmla="*/ 172504 h 304800"/>
                <a:gd name="connsiteX271" fmla="*/ 112317 w 330497"/>
                <a:gd name="connsiteY271" fmla="*/ 118029 h 304800"/>
                <a:gd name="connsiteX272" fmla="*/ 138137 w 330497"/>
                <a:gd name="connsiteY272" fmla="*/ 95980 h 304800"/>
                <a:gd name="connsiteX273" fmla="*/ 153629 w 330497"/>
                <a:gd name="connsiteY273" fmla="*/ 81713 h 304800"/>
                <a:gd name="connsiteX274" fmla="*/ 171703 w 330497"/>
                <a:gd name="connsiteY274" fmla="*/ 63554 h 304800"/>
                <a:gd name="connsiteX275" fmla="*/ 182032 w 330497"/>
                <a:gd name="connsiteY275" fmla="*/ 51881 h 304800"/>
                <a:gd name="connsiteX276" fmla="*/ 187196 w 330497"/>
                <a:gd name="connsiteY276" fmla="*/ 44099 h 304800"/>
                <a:gd name="connsiteX277" fmla="*/ 205270 w 330497"/>
                <a:gd name="connsiteY277" fmla="*/ 16861 h 304800"/>
                <a:gd name="connsiteX278" fmla="*/ 209143 w 330497"/>
                <a:gd name="connsiteY278" fmla="*/ 9079 h 304800"/>
                <a:gd name="connsiteX279" fmla="*/ 214307 w 330497"/>
                <a:gd name="connsiteY279" fmla="*/ 2594 h 304800"/>
                <a:gd name="connsiteX280" fmla="*/ 223344 w 330497"/>
                <a:gd name="connsiteY28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30497" h="304800">
                  <a:moveTo>
                    <a:pt x="75173" y="222249"/>
                  </a:moveTo>
                  <a:cubicBezTo>
                    <a:pt x="68636" y="228423"/>
                    <a:pt x="63407" y="233362"/>
                    <a:pt x="56870" y="239535"/>
                  </a:cubicBezTo>
                  <a:cubicBezTo>
                    <a:pt x="55563" y="239535"/>
                    <a:pt x="55563" y="240770"/>
                    <a:pt x="55563" y="242005"/>
                  </a:cubicBezTo>
                  <a:cubicBezTo>
                    <a:pt x="55563" y="242005"/>
                    <a:pt x="56870" y="243240"/>
                    <a:pt x="58178" y="243240"/>
                  </a:cubicBezTo>
                  <a:cubicBezTo>
                    <a:pt x="60792" y="244474"/>
                    <a:pt x="64714" y="244474"/>
                    <a:pt x="67329" y="244474"/>
                  </a:cubicBezTo>
                  <a:cubicBezTo>
                    <a:pt x="69944" y="244474"/>
                    <a:pt x="71251" y="243240"/>
                    <a:pt x="72559" y="240770"/>
                  </a:cubicBezTo>
                  <a:cubicBezTo>
                    <a:pt x="76481" y="237066"/>
                    <a:pt x="77788" y="232127"/>
                    <a:pt x="77788" y="225953"/>
                  </a:cubicBezTo>
                  <a:cubicBezTo>
                    <a:pt x="77788" y="225953"/>
                    <a:pt x="77788" y="224719"/>
                    <a:pt x="77788" y="223484"/>
                  </a:cubicBezTo>
                  <a:cubicBezTo>
                    <a:pt x="77788" y="223484"/>
                    <a:pt x="76481" y="222249"/>
                    <a:pt x="76481" y="222249"/>
                  </a:cubicBezTo>
                  <a:cubicBezTo>
                    <a:pt x="76481" y="222249"/>
                    <a:pt x="75173" y="222249"/>
                    <a:pt x="75173" y="222249"/>
                  </a:cubicBezTo>
                  <a:close/>
                  <a:moveTo>
                    <a:pt x="226286" y="209549"/>
                  </a:moveTo>
                  <a:cubicBezTo>
                    <a:pt x="223772" y="209549"/>
                    <a:pt x="222515" y="210853"/>
                    <a:pt x="221258" y="213461"/>
                  </a:cubicBezTo>
                  <a:cubicBezTo>
                    <a:pt x="221258" y="214765"/>
                    <a:pt x="221258" y="214765"/>
                    <a:pt x="221258" y="216069"/>
                  </a:cubicBezTo>
                  <a:cubicBezTo>
                    <a:pt x="220002" y="218677"/>
                    <a:pt x="218745" y="221285"/>
                    <a:pt x="220002" y="222589"/>
                  </a:cubicBezTo>
                  <a:cubicBezTo>
                    <a:pt x="220002" y="223893"/>
                    <a:pt x="222515" y="223893"/>
                    <a:pt x="225029" y="223893"/>
                  </a:cubicBezTo>
                  <a:cubicBezTo>
                    <a:pt x="226286" y="225197"/>
                    <a:pt x="227542" y="227805"/>
                    <a:pt x="226286" y="229110"/>
                  </a:cubicBezTo>
                  <a:cubicBezTo>
                    <a:pt x="223772" y="230414"/>
                    <a:pt x="221258" y="231718"/>
                    <a:pt x="218745" y="233022"/>
                  </a:cubicBezTo>
                  <a:cubicBezTo>
                    <a:pt x="217488" y="234326"/>
                    <a:pt x="218745" y="236934"/>
                    <a:pt x="220002" y="236934"/>
                  </a:cubicBezTo>
                  <a:cubicBezTo>
                    <a:pt x="222515" y="236934"/>
                    <a:pt x="226286" y="238238"/>
                    <a:pt x="226286" y="240846"/>
                  </a:cubicBezTo>
                  <a:cubicBezTo>
                    <a:pt x="227542" y="244758"/>
                    <a:pt x="225029" y="246062"/>
                    <a:pt x="222515" y="247366"/>
                  </a:cubicBezTo>
                  <a:cubicBezTo>
                    <a:pt x="220002" y="248670"/>
                    <a:pt x="218745" y="251278"/>
                    <a:pt x="217488" y="252582"/>
                  </a:cubicBezTo>
                  <a:cubicBezTo>
                    <a:pt x="217488" y="252582"/>
                    <a:pt x="217488" y="253886"/>
                    <a:pt x="217488" y="253886"/>
                  </a:cubicBezTo>
                  <a:cubicBezTo>
                    <a:pt x="217488" y="255190"/>
                    <a:pt x="217488" y="255190"/>
                    <a:pt x="218745" y="253886"/>
                  </a:cubicBezTo>
                  <a:cubicBezTo>
                    <a:pt x="220002" y="253886"/>
                    <a:pt x="221258" y="252582"/>
                    <a:pt x="222515" y="252582"/>
                  </a:cubicBezTo>
                  <a:cubicBezTo>
                    <a:pt x="223772" y="252582"/>
                    <a:pt x="225029" y="252582"/>
                    <a:pt x="226286" y="253886"/>
                  </a:cubicBezTo>
                  <a:cubicBezTo>
                    <a:pt x="227542" y="255190"/>
                    <a:pt x="227542" y="257798"/>
                    <a:pt x="226286" y="259102"/>
                  </a:cubicBezTo>
                  <a:cubicBezTo>
                    <a:pt x="225029" y="261710"/>
                    <a:pt x="223772" y="263014"/>
                    <a:pt x="222515" y="265622"/>
                  </a:cubicBezTo>
                  <a:cubicBezTo>
                    <a:pt x="218745" y="268230"/>
                    <a:pt x="218745" y="272142"/>
                    <a:pt x="221258" y="276054"/>
                  </a:cubicBezTo>
                  <a:cubicBezTo>
                    <a:pt x="221258" y="278662"/>
                    <a:pt x="222515" y="279966"/>
                    <a:pt x="223772" y="282574"/>
                  </a:cubicBezTo>
                  <a:cubicBezTo>
                    <a:pt x="223772" y="282574"/>
                    <a:pt x="225029" y="282574"/>
                    <a:pt x="225029" y="282574"/>
                  </a:cubicBezTo>
                  <a:cubicBezTo>
                    <a:pt x="226286" y="277358"/>
                    <a:pt x="228799" y="272142"/>
                    <a:pt x="230056" y="266926"/>
                  </a:cubicBezTo>
                  <a:cubicBezTo>
                    <a:pt x="230056" y="261710"/>
                    <a:pt x="233826" y="260406"/>
                    <a:pt x="237597" y="261710"/>
                  </a:cubicBezTo>
                  <a:cubicBezTo>
                    <a:pt x="238853" y="263014"/>
                    <a:pt x="240110" y="263014"/>
                    <a:pt x="240110" y="264318"/>
                  </a:cubicBezTo>
                  <a:cubicBezTo>
                    <a:pt x="242624" y="265622"/>
                    <a:pt x="243881" y="266926"/>
                    <a:pt x="245137" y="268230"/>
                  </a:cubicBezTo>
                  <a:cubicBezTo>
                    <a:pt x="246394" y="268230"/>
                    <a:pt x="247651" y="268230"/>
                    <a:pt x="247651" y="268230"/>
                  </a:cubicBezTo>
                  <a:cubicBezTo>
                    <a:pt x="247651" y="268230"/>
                    <a:pt x="247651" y="266926"/>
                    <a:pt x="247651" y="266926"/>
                  </a:cubicBezTo>
                  <a:cubicBezTo>
                    <a:pt x="247651" y="265622"/>
                    <a:pt x="247651" y="264318"/>
                    <a:pt x="246394" y="263014"/>
                  </a:cubicBezTo>
                  <a:cubicBezTo>
                    <a:pt x="241367" y="248670"/>
                    <a:pt x="237597" y="234326"/>
                    <a:pt x="236340" y="218677"/>
                  </a:cubicBezTo>
                  <a:cubicBezTo>
                    <a:pt x="236340" y="214765"/>
                    <a:pt x="235083" y="212157"/>
                    <a:pt x="232569" y="209549"/>
                  </a:cubicBezTo>
                  <a:cubicBezTo>
                    <a:pt x="232569" y="209549"/>
                    <a:pt x="231313" y="209549"/>
                    <a:pt x="231313" y="209549"/>
                  </a:cubicBezTo>
                  <a:cubicBezTo>
                    <a:pt x="228799" y="209549"/>
                    <a:pt x="227542" y="209549"/>
                    <a:pt x="226286" y="209549"/>
                  </a:cubicBezTo>
                  <a:close/>
                  <a:moveTo>
                    <a:pt x="245475" y="204787"/>
                  </a:moveTo>
                  <a:cubicBezTo>
                    <a:pt x="245475" y="204787"/>
                    <a:pt x="244182" y="204787"/>
                    <a:pt x="244182" y="206082"/>
                  </a:cubicBezTo>
                  <a:cubicBezTo>
                    <a:pt x="242888" y="208672"/>
                    <a:pt x="244182" y="211263"/>
                    <a:pt x="245475" y="215148"/>
                  </a:cubicBezTo>
                  <a:cubicBezTo>
                    <a:pt x="245475" y="216443"/>
                    <a:pt x="246769" y="219033"/>
                    <a:pt x="248062" y="221623"/>
                  </a:cubicBezTo>
                  <a:cubicBezTo>
                    <a:pt x="248062" y="230689"/>
                    <a:pt x="251943" y="239754"/>
                    <a:pt x="254530" y="248820"/>
                  </a:cubicBezTo>
                  <a:cubicBezTo>
                    <a:pt x="254530" y="250115"/>
                    <a:pt x="254530" y="251410"/>
                    <a:pt x="255823" y="252705"/>
                  </a:cubicBezTo>
                  <a:cubicBezTo>
                    <a:pt x="255823" y="252705"/>
                    <a:pt x="257117" y="254000"/>
                    <a:pt x="257117" y="254000"/>
                  </a:cubicBezTo>
                  <a:cubicBezTo>
                    <a:pt x="257117" y="254000"/>
                    <a:pt x="258410" y="252705"/>
                    <a:pt x="258410" y="252705"/>
                  </a:cubicBezTo>
                  <a:cubicBezTo>
                    <a:pt x="258410" y="250115"/>
                    <a:pt x="258410" y="248820"/>
                    <a:pt x="259704" y="247525"/>
                  </a:cubicBezTo>
                  <a:cubicBezTo>
                    <a:pt x="259704" y="242345"/>
                    <a:pt x="263584" y="241049"/>
                    <a:pt x="267465" y="241049"/>
                  </a:cubicBezTo>
                  <a:cubicBezTo>
                    <a:pt x="268758" y="242345"/>
                    <a:pt x="271345" y="242345"/>
                    <a:pt x="272639" y="242345"/>
                  </a:cubicBezTo>
                  <a:cubicBezTo>
                    <a:pt x="273932" y="242345"/>
                    <a:pt x="275226" y="242345"/>
                    <a:pt x="276520" y="242345"/>
                  </a:cubicBezTo>
                  <a:cubicBezTo>
                    <a:pt x="277813" y="241049"/>
                    <a:pt x="275226" y="239754"/>
                    <a:pt x="273932" y="238459"/>
                  </a:cubicBezTo>
                  <a:cubicBezTo>
                    <a:pt x="272639" y="237164"/>
                    <a:pt x="270052" y="234574"/>
                    <a:pt x="268758" y="233279"/>
                  </a:cubicBezTo>
                  <a:cubicBezTo>
                    <a:pt x="260997" y="226804"/>
                    <a:pt x="255823" y="219033"/>
                    <a:pt x="250649" y="211263"/>
                  </a:cubicBezTo>
                  <a:cubicBezTo>
                    <a:pt x="249356" y="208672"/>
                    <a:pt x="248062" y="207377"/>
                    <a:pt x="246769" y="204787"/>
                  </a:cubicBezTo>
                  <a:cubicBezTo>
                    <a:pt x="246769" y="204787"/>
                    <a:pt x="245475" y="204787"/>
                    <a:pt x="245475" y="204787"/>
                  </a:cubicBezTo>
                  <a:close/>
                  <a:moveTo>
                    <a:pt x="63501" y="191786"/>
                  </a:moveTo>
                  <a:cubicBezTo>
                    <a:pt x="55707" y="190499"/>
                    <a:pt x="47914" y="191786"/>
                    <a:pt x="38822" y="193074"/>
                  </a:cubicBezTo>
                  <a:cubicBezTo>
                    <a:pt x="36224" y="193074"/>
                    <a:pt x="33627" y="195648"/>
                    <a:pt x="31029" y="198222"/>
                  </a:cubicBezTo>
                  <a:cubicBezTo>
                    <a:pt x="21937" y="205945"/>
                    <a:pt x="20638" y="216242"/>
                    <a:pt x="20638" y="226540"/>
                  </a:cubicBezTo>
                  <a:cubicBezTo>
                    <a:pt x="21937" y="238124"/>
                    <a:pt x="24535" y="249709"/>
                    <a:pt x="28431" y="260006"/>
                  </a:cubicBezTo>
                  <a:cubicBezTo>
                    <a:pt x="31029" y="263867"/>
                    <a:pt x="33627" y="267729"/>
                    <a:pt x="37523" y="271590"/>
                  </a:cubicBezTo>
                  <a:cubicBezTo>
                    <a:pt x="49213" y="281888"/>
                    <a:pt x="63501" y="285749"/>
                    <a:pt x="79087" y="284462"/>
                  </a:cubicBezTo>
                  <a:cubicBezTo>
                    <a:pt x="80386" y="284462"/>
                    <a:pt x="81685" y="284462"/>
                    <a:pt x="82984" y="284462"/>
                  </a:cubicBezTo>
                  <a:cubicBezTo>
                    <a:pt x="89478" y="281888"/>
                    <a:pt x="94674" y="278026"/>
                    <a:pt x="99869" y="275452"/>
                  </a:cubicBezTo>
                  <a:cubicBezTo>
                    <a:pt x="103766" y="272878"/>
                    <a:pt x="106363" y="269016"/>
                    <a:pt x="108961" y="266442"/>
                  </a:cubicBezTo>
                  <a:cubicBezTo>
                    <a:pt x="116754" y="260006"/>
                    <a:pt x="120651" y="250996"/>
                    <a:pt x="119352" y="240699"/>
                  </a:cubicBezTo>
                  <a:cubicBezTo>
                    <a:pt x="119352" y="236837"/>
                    <a:pt x="119352" y="234263"/>
                    <a:pt x="118053" y="230401"/>
                  </a:cubicBezTo>
                  <a:cubicBezTo>
                    <a:pt x="118053" y="230401"/>
                    <a:pt x="118053" y="229114"/>
                    <a:pt x="118053" y="229114"/>
                  </a:cubicBezTo>
                  <a:cubicBezTo>
                    <a:pt x="116754" y="229114"/>
                    <a:pt x="115455" y="230401"/>
                    <a:pt x="115455" y="230401"/>
                  </a:cubicBezTo>
                  <a:cubicBezTo>
                    <a:pt x="114157" y="231688"/>
                    <a:pt x="112858" y="234263"/>
                    <a:pt x="111559" y="235550"/>
                  </a:cubicBezTo>
                  <a:cubicBezTo>
                    <a:pt x="106363" y="243273"/>
                    <a:pt x="99869" y="249709"/>
                    <a:pt x="92076" y="254857"/>
                  </a:cubicBezTo>
                  <a:cubicBezTo>
                    <a:pt x="84283" y="258719"/>
                    <a:pt x="77788" y="261293"/>
                    <a:pt x="69995" y="260006"/>
                  </a:cubicBezTo>
                  <a:cubicBezTo>
                    <a:pt x="67397" y="260006"/>
                    <a:pt x="66098" y="260006"/>
                    <a:pt x="64800" y="260006"/>
                  </a:cubicBezTo>
                  <a:cubicBezTo>
                    <a:pt x="60903" y="260006"/>
                    <a:pt x="55707" y="258719"/>
                    <a:pt x="51811" y="258719"/>
                  </a:cubicBezTo>
                  <a:cubicBezTo>
                    <a:pt x="47914" y="256145"/>
                    <a:pt x="44018" y="252283"/>
                    <a:pt x="40121" y="249709"/>
                  </a:cubicBezTo>
                  <a:cubicBezTo>
                    <a:pt x="38822" y="248422"/>
                    <a:pt x="38822" y="248422"/>
                    <a:pt x="38822" y="248422"/>
                  </a:cubicBezTo>
                  <a:cubicBezTo>
                    <a:pt x="36224" y="245847"/>
                    <a:pt x="34926" y="244560"/>
                    <a:pt x="34926" y="241986"/>
                  </a:cubicBezTo>
                  <a:cubicBezTo>
                    <a:pt x="34926" y="236837"/>
                    <a:pt x="36224" y="232976"/>
                    <a:pt x="40121" y="230401"/>
                  </a:cubicBezTo>
                  <a:cubicBezTo>
                    <a:pt x="47914" y="226540"/>
                    <a:pt x="53110" y="220104"/>
                    <a:pt x="58305" y="214955"/>
                  </a:cubicBezTo>
                  <a:cubicBezTo>
                    <a:pt x="62202" y="211094"/>
                    <a:pt x="64800" y="208520"/>
                    <a:pt x="68696" y="205945"/>
                  </a:cubicBezTo>
                  <a:cubicBezTo>
                    <a:pt x="69995" y="203371"/>
                    <a:pt x="71294" y="203371"/>
                    <a:pt x="69995" y="200797"/>
                  </a:cubicBezTo>
                  <a:cubicBezTo>
                    <a:pt x="69995" y="198222"/>
                    <a:pt x="68696" y="196935"/>
                    <a:pt x="67397" y="194361"/>
                  </a:cubicBezTo>
                  <a:cubicBezTo>
                    <a:pt x="67397" y="193074"/>
                    <a:pt x="66098" y="193074"/>
                    <a:pt x="63501" y="191786"/>
                  </a:cubicBezTo>
                  <a:close/>
                  <a:moveTo>
                    <a:pt x="231942" y="166687"/>
                  </a:moveTo>
                  <a:cubicBezTo>
                    <a:pt x="226595" y="170447"/>
                    <a:pt x="222584" y="174207"/>
                    <a:pt x="218574" y="177967"/>
                  </a:cubicBezTo>
                  <a:cubicBezTo>
                    <a:pt x="215900" y="179220"/>
                    <a:pt x="215900" y="181727"/>
                    <a:pt x="217237" y="184234"/>
                  </a:cubicBezTo>
                  <a:cubicBezTo>
                    <a:pt x="218574" y="182980"/>
                    <a:pt x="219910" y="181727"/>
                    <a:pt x="221247" y="180474"/>
                  </a:cubicBezTo>
                  <a:cubicBezTo>
                    <a:pt x="222584" y="179220"/>
                    <a:pt x="226595" y="179220"/>
                    <a:pt x="226595" y="180474"/>
                  </a:cubicBezTo>
                  <a:cubicBezTo>
                    <a:pt x="227932" y="181727"/>
                    <a:pt x="227932" y="182980"/>
                    <a:pt x="227932" y="182980"/>
                  </a:cubicBezTo>
                  <a:cubicBezTo>
                    <a:pt x="229268" y="185487"/>
                    <a:pt x="229268" y="186740"/>
                    <a:pt x="230605" y="189247"/>
                  </a:cubicBezTo>
                  <a:cubicBezTo>
                    <a:pt x="230605" y="190500"/>
                    <a:pt x="231942" y="190500"/>
                    <a:pt x="233279" y="189247"/>
                  </a:cubicBezTo>
                  <a:cubicBezTo>
                    <a:pt x="238626" y="186740"/>
                    <a:pt x="239963" y="181727"/>
                    <a:pt x="241300" y="176714"/>
                  </a:cubicBezTo>
                  <a:cubicBezTo>
                    <a:pt x="241300" y="171701"/>
                    <a:pt x="237290" y="167941"/>
                    <a:pt x="233279" y="166687"/>
                  </a:cubicBezTo>
                  <a:cubicBezTo>
                    <a:pt x="233279" y="166687"/>
                    <a:pt x="231942" y="166687"/>
                    <a:pt x="231942" y="166687"/>
                  </a:cubicBezTo>
                  <a:close/>
                  <a:moveTo>
                    <a:pt x="173526" y="155277"/>
                  </a:moveTo>
                  <a:cubicBezTo>
                    <a:pt x="169680" y="159147"/>
                    <a:pt x="165833" y="161726"/>
                    <a:pt x="160704" y="165596"/>
                  </a:cubicBezTo>
                  <a:cubicBezTo>
                    <a:pt x="151729" y="172045"/>
                    <a:pt x="141471" y="178494"/>
                    <a:pt x="129931" y="183654"/>
                  </a:cubicBezTo>
                  <a:cubicBezTo>
                    <a:pt x="128649" y="184943"/>
                    <a:pt x="126085" y="186233"/>
                    <a:pt x="124802" y="187523"/>
                  </a:cubicBezTo>
                  <a:cubicBezTo>
                    <a:pt x="123520" y="188813"/>
                    <a:pt x="122238" y="188813"/>
                    <a:pt x="123520" y="190103"/>
                  </a:cubicBezTo>
                  <a:cubicBezTo>
                    <a:pt x="124802" y="191393"/>
                    <a:pt x="126085" y="192683"/>
                    <a:pt x="126085" y="193972"/>
                  </a:cubicBezTo>
                  <a:cubicBezTo>
                    <a:pt x="132496" y="203001"/>
                    <a:pt x="137625" y="212030"/>
                    <a:pt x="137625" y="222349"/>
                  </a:cubicBezTo>
                  <a:cubicBezTo>
                    <a:pt x="137625" y="226218"/>
                    <a:pt x="138907" y="230088"/>
                    <a:pt x="138907" y="233958"/>
                  </a:cubicBezTo>
                  <a:cubicBezTo>
                    <a:pt x="138907" y="235247"/>
                    <a:pt x="140189" y="235247"/>
                    <a:pt x="140189" y="236537"/>
                  </a:cubicBezTo>
                  <a:cubicBezTo>
                    <a:pt x="141471" y="235247"/>
                    <a:pt x="141471" y="235247"/>
                    <a:pt x="142753" y="235247"/>
                  </a:cubicBezTo>
                  <a:cubicBezTo>
                    <a:pt x="144036" y="231378"/>
                    <a:pt x="146600" y="228798"/>
                    <a:pt x="149164" y="226218"/>
                  </a:cubicBezTo>
                  <a:cubicBezTo>
                    <a:pt x="153011" y="222349"/>
                    <a:pt x="158140" y="217190"/>
                    <a:pt x="161987" y="212030"/>
                  </a:cubicBezTo>
                  <a:cubicBezTo>
                    <a:pt x="164551" y="208161"/>
                    <a:pt x="168398" y="205581"/>
                    <a:pt x="170962" y="201711"/>
                  </a:cubicBezTo>
                  <a:cubicBezTo>
                    <a:pt x="173526" y="199132"/>
                    <a:pt x="176091" y="196552"/>
                    <a:pt x="178655" y="193972"/>
                  </a:cubicBezTo>
                  <a:cubicBezTo>
                    <a:pt x="181220" y="191393"/>
                    <a:pt x="183784" y="187523"/>
                    <a:pt x="186349" y="186233"/>
                  </a:cubicBezTo>
                  <a:cubicBezTo>
                    <a:pt x="187631" y="186233"/>
                    <a:pt x="187631" y="184943"/>
                    <a:pt x="188913" y="183654"/>
                  </a:cubicBezTo>
                  <a:cubicBezTo>
                    <a:pt x="188913" y="183654"/>
                    <a:pt x="188913" y="182364"/>
                    <a:pt x="187631" y="182364"/>
                  </a:cubicBezTo>
                  <a:cubicBezTo>
                    <a:pt x="185066" y="174625"/>
                    <a:pt x="182502" y="166886"/>
                    <a:pt x="179937" y="159147"/>
                  </a:cubicBezTo>
                  <a:cubicBezTo>
                    <a:pt x="178655" y="157857"/>
                    <a:pt x="178655" y="157857"/>
                    <a:pt x="177373" y="156567"/>
                  </a:cubicBezTo>
                  <a:cubicBezTo>
                    <a:pt x="176091" y="153987"/>
                    <a:pt x="174809" y="153987"/>
                    <a:pt x="173526" y="155277"/>
                  </a:cubicBezTo>
                  <a:close/>
                  <a:moveTo>
                    <a:pt x="196118" y="139382"/>
                  </a:moveTo>
                  <a:cubicBezTo>
                    <a:pt x="192088" y="140652"/>
                    <a:pt x="192088" y="143192"/>
                    <a:pt x="193431" y="145732"/>
                  </a:cubicBezTo>
                  <a:cubicBezTo>
                    <a:pt x="197461" y="150812"/>
                    <a:pt x="200148" y="155892"/>
                    <a:pt x="204178" y="160972"/>
                  </a:cubicBezTo>
                  <a:cubicBezTo>
                    <a:pt x="204178" y="162242"/>
                    <a:pt x="205521" y="163512"/>
                    <a:pt x="205521" y="163512"/>
                  </a:cubicBezTo>
                  <a:cubicBezTo>
                    <a:pt x="205521" y="163512"/>
                    <a:pt x="206864" y="163512"/>
                    <a:pt x="206864" y="163512"/>
                  </a:cubicBezTo>
                  <a:cubicBezTo>
                    <a:pt x="208208" y="162242"/>
                    <a:pt x="208208" y="162242"/>
                    <a:pt x="209551" y="160972"/>
                  </a:cubicBezTo>
                  <a:cubicBezTo>
                    <a:pt x="208208" y="159702"/>
                    <a:pt x="208208" y="158432"/>
                    <a:pt x="208208" y="157162"/>
                  </a:cubicBezTo>
                  <a:cubicBezTo>
                    <a:pt x="206864" y="149542"/>
                    <a:pt x="201491" y="144462"/>
                    <a:pt x="197461" y="139382"/>
                  </a:cubicBezTo>
                  <a:cubicBezTo>
                    <a:pt x="197461" y="138112"/>
                    <a:pt x="196118" y="138112"/>
                    <a:pt x="196118" y="139382"/>
                  </a:cubicBezTo>
                  <a:close/>
                  <a:moveTo>
                    <a:pt x="204470" y="131762"/>
                  </a:moveTo>
                  <a:cubicBezTo>
                    <a:pt x="203200" y="131762"/>
                    <a:pt x="203200" y="132896"/>
                    <a:pt x="203200" y="132896"/>
                  </a:cubicBezTo>
                  <a:cubicBezTo>
                    <a:pt x="204470" y="134030"/>
                    <a:pt x="205740" y="135164"/>
                    <a:pt x="207010" y="135164"/>
                  </a:cubicBezTo>
                  <a:cubicBezTo>
                    <a:pt x="208280" y="134030"/>
                    <a:pt x="207010" y="132896"/>
                    <a:pt x="205740" y="131762"/>
                  </a:cubicBezTo>
                  <a:cubicBezTo>
                    <a:pt x="205740" y="131762"/>
                    <a:pt x="204470" y="131762"/>
                    <a:pt x="204470" y="131762"/>
                  </a:cubicBezTo>
                  <a:close/>
                  <a:moveTo>
                    <a:pt x="138936" y="117474"/>
                  </a:moveTo>
                  <a:cubicBezTo>
                    <a:pt x="137643" y="117474"/>
                    <a:pt x="137643" y="118784"/>
                    <a:pt x="136349" y="118784"/>
                  </a:cubicBezTo>
                  <a:cubicBezTo>
                    <a:pt x="132469" y="121403"/>
                    <a:pt x="129881" y="124023"/>
                    <a:pt x="126001" y="126642"/>
                  </a:cubicBezTo>
                  <a:cubicBezTo>
                    <a:pt x="104011" y="142358"/>
                    <a:pt x="82021" y="156765"/>
                    <a:pt x="60031" y="172481"/>
                  </a:cubicBezTo>
                  <a:cubicBezTo>
                    <a:pt x="60031" y="172481"/>
                    <a:pt x="58738" y="173791"/>
                    <a:pt x="58738" y="173791"/>
                  </a:cubicBezTo>
                  <a:cubicBezTo>
                    <a:pt x="58738" y="173791"/>
                    <a:pt x="60031" y="173791"/>
                    <a:pt x="60031" y="173791"/>
                  </a:cubicBezTo>
                  <a:cubicBezTo>
                    <a:pt x="61325" y="173791"/>
                    <a:pt x="62619" y="173791"/>
                    <a:pt x="63912" y="173791"/>
                  </a:cubicBezTo>
                  <a:cubicBezTo>
                    <a:pt x="70380" y="173791"/>
                    <a:pt x="75554" y="177720"/>
                    <a:pt x="78141" y="182959"/>
                  </a:cubicBezTo>
                  <a:cubicBezTo>
                    <a:pt x="79434" y="184268"/>
                    <a:pt x="80728" y="186888"/>
                    <a:pt x="82021" y="188197"/>
                  </a:cubicBezTo>
                  <a:cubicBezTo>
                    <a:pt x="88489" y="196055"/>
                    <a:pt x="92369" y="205223"/>
                    <a:pt x="94956" y="214391"/>
                  </a:cubicBezTo>
                  <a:cubicBezTo>
                    <a:pt x="94956" y="217010"/>
                    <a:pt x="94956" y="219630"/>
                    <a:pt x="96250" y="222249"/>
                  </a:cubicBezTo>
                  <a:cubicBezTo>
                    <a:pt x="100131" y="222249"/>
                    <a:pt x="101424" y="218320"/>
                    <a:pt x="102718" y="217010"/>
                  </a:cubicBezTo>
                  <a:cubicBezTo>
                    <a:pt x="105305" y="214391"/>
                    <a:pt x="107892" y="211772"/>
                    <a:pt x="109185" y="209152"/>
                  </a:cubicBezTo>
                  <a:cubicBezTo>
                    <a:pt x="111772" y="207843"/>
                    <a:pt x="111772" y="206533"/>
                    <a:pt x="110479" y="205223"/>
                  </a:cubicBezTo>
                  <a:cubicBezTo>
                    <a:pt x="106598" y="199985"/>
                    <a:pt x="102718" y="194746"/>
                    <a:pt x="97544" y="192126"/>
                  </a:cubicBezTo>
                  <a:cubicBezTo>
                    <a:pt x="96250" y="190817"/>
                    <a:pt x="96250" y="189507"/>
                    <a:pt x="96250" y="188197"/>
                  </a:cubicBezTo>
                  <a:cubicBezTo>
                    <a:pt x="97544" y="184268"/>
                    <a:pt x="98837" y="181649"/>
                    <a:pt x="102718" y="180339"/>
                  </a:cubicBezTo>
                  <a:cubicBezTo>
                    <a:pt x="107892" y="179030"/>
                    <a:pt x="111772" y="176410"/>
                    <a:pt x="115653" y="175100"/>
                  </a:cubicBezTo>
                  <a:cubicBezTo>
                    <a:pt x="118240" y="173791"/>
                    <a:pt x="122120" y="172481"/>
                    <a:pt x="124707" y="169862"/>
                  </a:cubicBezTo>
                  <a:cubicBezTo>
                    <a:pt x="129881" y="167242"/>
                    <a:pt x="135056" y="163313"/>
                    <a:pt x="140230" y="160694"/>
                  </a:cubicBezTo>
                  <a:cubicBezTo>
                    <a:pt x="147991" y="154145"/>
                    <a:pt x="155752" y="148907"/>
                    <a:pt x="162219" y="141049"/>
                  </a:cubicBezTo>
                  <a:cubicBezTo>
                    <a:pt x="163513" y="139739"/>
                    <a:pt x="163513" y="139739"/>
                    <a:pt x="163513" y="138429"/>
                  </a:cubicBezTo>
                  <a:cubicBezTo>
                    <a:pt x="155752" y="130571"/>
                    <a:pt x="147991" y="124023"/>
                    <a:pt x="140230" y="118784"/>
                  </a:cubicBezTo>
                  <a:cubicBezTo>
                    <a:pt x="140230" y="117474"/>
                    <a:pt x="138936" y="117474"/>
                    <a:pt x="138936" y="117474"/>
                  </a:cubicBezTo>
                  <a:close/>
                  <a:moveTo>
                    <a:pt x="219220" y="115887"/>
                  </a:moveTo>
                  <a:cubicBezTo>
                    <a:pt x="216622" y="117186"/>
                    <a:pt x="214024" y="118485"/>
                    <a:pt x="212725" y="122382"/>
                  </a:cubicBezTo>
                  <a:cubicBezTo>
                    <a:pt x="212725" y="123680"/>
                    <a:pt x="215323" y="124979"/>
                    <a:pt x="215323" y="126278"/>
                  </a:cubicBezTo>
                  <a:cubicBezTo>
                    <a:pt x="216622" y="128876"/>
                    <a:pt x="219220" y="131474"/>
                    <a:pt x="220518" y="134071"/>
                  </a:cubicBezTo>
                  <a:cubicBezTo>
                    <a:pt x="221817" y="136669"/>
                    <a:pt x="223116" y="140566"/>
                    <a:pt x="224415" y="143163"/>
                  </a:cubicBezTo>
                  <a:cubicBezTo>
                    <a:pt x="224415" y="143163"/>
                    <a:pt x="225714" y="144462"/>
                    <a:pt x="225714" y="144462"/>
                  </a:cubicBezTo>
                  <a:cubicBezTo>
                    <a:pt x="225714" y="143163"/>
                    <a:pt x="225714" y="143163"/>
                    <a:pt x="227013" y="141865"/>
                  </a:cubicBezTo>
                  <a:cubicBezTo>
                    <a:pt x="225714" y="134071"/>
                    <a:pt x="224415" y="124979"/>
                    <a:pt x="221817" y="117186"/>
                  </a:cubicBezTo>
                  <a:cubicBezTo>
                    <a:pt x="220518" y="117186"/>
                    <a:pt x="220518" y="115887"/>
                    <a:pt x="220518" y="115887"/>
                  </a:cubicBezTo>
                  <a:cubicBezTo>
                    <a:pt x="220518" y="115887"/>
                    <a:pt x="219220" y="115887"/>
                    <a:pt x="219220" y="115887"/>
                  </a:cubicBezTo>
                  <a:close/>
                  <a:moveTo>
                    <a:pt x="206375" y="96837"/>
                  </a:moveTo>
                  <a:cubicBezTo>
                    <a:pt x="206375" y="96837"/>
                    <a:pt x="206375" y="98425"/>
                    <a:pt x="206375" y="98425"/>
                  </a:cubicBezTo>
                  <a:cubicBezTo>
                    <a:pt x="206375" y="100013"/>
                    <a:pt x="206375" y="100013"/>
                    <a:pt x="207169" y="101600"/>
                  </a:cubicBezTo>
                  <a:cubicBezTo>
                    <a:pt x="207169" y="101600"/>
                    <a:pt x="207169" y="101600"/>
                    <a:pt x="207963" y="101600"/>
                  </a:cubicBezTo>
                  <a:cubicBezTo>
                    <a:pt x="207963" y="101600"/>
                    <a:pt x="207963" y="101600"/>
                    <a:pt x="207963" y="100013"/>
                  </a:cubicBezTo>
                  <a:cubicBezTo>
                    <a:pt x="207963" y="100013"/>
                    <a:pt x="207963" y="98425"/>
                    <a:pt x="207169" y="98425"/>
                  </a:cubicBezTo>
                  <a:cubicBezTo>
                    <a:pt x="207169" y="96837"/>
                    <a:pt x="207169" y="96837"/>
                    <a:pt x="206375" y="96837"/>
                  </a:cubicBezTo>
                  <a:close/>
                  <a:moveTo>
                    <a:pt x="307146" y="28272"/>
                  </a:moveTo>
                  <a:cubicBezTo>
                    <a:pt x="305851" y="29557"/>
                    <a:pt x="304557" y="30843"/>
                    <a:pt x="303262" y="33413"/>
                  </a:cubicBezTo>
                  <a:cubicBezTo>
                    <a:pt x="290318" y="47549"/>
                    <a:pt x="276079" y="60400"/>
                    <a:pt x="261841" y="74537"/>
                  </a:cubicBezTo>
                  <a:cubicBezTo>
                    <a:pt x="252779" y="82247"/>
                    <a:pt x="245013" y="91243"/>
                    <a:pt x="235952" y="98954"/>
                  </a:cubicBezTo>
                  <a:cubicBezTo>
                    <a:pt x="233363" y="100239"/>
                    <a:pt x="233363" y="102809"/>
                    <a:pt x="234657" y="105380"/>
                  </a:cubicBezTo>
                  <a:cubicBezTo>
                    <a:pt x="238541" y="114375"/>
                    <a:pt x="242424" y="123371"/>
                    <a:pt x="243718" y="133652"/>
                  </a:cubicBezTo>
                  <a:cubicBezTo>
                    <a:pt x="243718" y="134937"/>
                    <a:pt x="245013" y="134937"/>
                    <a:pt x="246307" y="134937"/>
                  </a:cubicBezTo>
                  <a:cubicBezTo>
                    <a:pt x="247602" y="133652"/>
                    <a:pt x="248896" y="132367"/>
                    <a:pt x="250191" y="131082"/>
                  </a:cubicBezTo>
                  <a:cubicBezTo>
                    <a:pt x="264429" y="115660"/>
                    <a:pt x="281257" y="105380"/>
                    <a:pt x="300673" y="97669"/>
                  </a:cubicBezTo>
                  <a:cubicBezTo>
                    <a:pt x="304557" y="95099"/>
                    <a:pt x="308440" y="92528"/>
                    <a:pt x="313618" y="89958"/>
                  </a:cubicBezTo>
                  <a:cubicBezTo>
                    <a:pt x="316207" y="88673"/>
                    <a:pt x="317501" y="86103"/>
                    <a:pt x="317501" y="82247"/>
                  </a:cubicBezTo>
                  <a:cubicBezTo>
                    <a:pt x="317501" y="79677"/>
                    <a:pt x="317501" y="77107"/>
                    <a:pt x="317501" y="74537"/>
                  </a:cubicBezTo>
                  <a:cubicBezTo>
                    <a:pt x="317501" y="70681"/>
                    <a:pt x="317501" y="65541"/>
                    <a:pt x="316207" y="61685"/>
                  </a:cubicBezTo>
                  <a:cubicBezTo>
                    <a:pt x="314912" y="52690"/>
                    <a:pt x="313618" y="42409"/>
                    <a:pt x="311029" y="33413"/>
                  </a:cubicBezTo>
                  <a:cubicBezTo>
                    <a:pt x="311029" y="32128"/>
                    <a:pt x="311029" y="29557"/>
                    <a:pt x="309734" y="28272"/>
                  </a:cubicBezTo>
                  <a:cubicBezTo>
                    <a:pt x="309734" y="26987"/>
                    <a:pt x="308440" y="26987"/>
                    <a:pt x="307146" y="28272"/>
                  </a:cubicBezTo>
                  <a:close/>
                  <a:moveTo>
                    <a:pt x="228600" y="17173"/>
                  </a:moveTo>
                  <a:cubicBezTo>
                    <a:pt x="226020" y="15874"/>
                    <a:pt x="223441" y="18471"/>
                    <a:pt x="220861" y="22368"/>
                  </a:cubicBezTo>
                  <a:cubicBezTo>
                    <a:pt x="220861" y="24966"/>
                    <a:pt x="218281" y="26265"/>
                    <a:pt x="216991" y="27564"/>
                  </a:cubicBezTo>
                  <a:cubicBezTo>
                    <a:pt x="215702" y="30162"/>
                    <a:pt x="214412" y="31461"/>
                    <a:pt x="211832" y="34058"/>
                  </a:cubicBezTo>
                  <a:cubicBezTo>
                    <a:pt x="209252" y="39254"/>
                    <a:pt x="205383" y="45748"/>
                    <a:pt x="201513" y="50944"/>
                  </a:cubicBezTo>
                  <a:cubicBezTo>
                    <a:pt x="198934" y="56139"/>
                    <a:pt x="196354" y="60036"/>
                    <a:pt x="192484" y="63933"/>
                  </a:cubicBezTo>
                  <a:cubicBezTo>
                    <a:pt x="191194" y="65231"/>
                    <a:pt x="189905" y="66530"/>
                    <a:pt x="188615" y="67829"/>
                  </a:cubicBezTo>
                  <a:cubicBezTo>
                    <a:pt x="187325" y="69128"/>
                    <a:pt x="187325" y="70427"/>
                    <a:pt x="188615" y="70427"/>
                  </a:cubicBezTo>
                  <a:cubicBezTo>
                    <a:pt x="200223" y="74324"/>
                    <a:pt x="210542" y="78220"/>
                    <a:pt x="219571" y="86013"/>
                  </a:cubicBezTo>
                  <a:cubicBezTo>
                    <a:pt x="220861" y="87312"/>
                    <a:pt x="222151" y="87312"/>
                    <a:pt x="223441" y="86013"/>
                  </a:cubicBezTo>
                  <a:cubicBezTo>
                    <a:pt x="224730" y="86013"/>
                    <a:pt x="224730" y="86013"/>
                    <a:pt x="226020" y="84715"/>
                  </a:cubicBezTo>
                  <a:cubicBezTo>
                    <a:pt x="238919" y="71726"/>
                    <a:pt x="253107" y="58737"/>
                    <a:pt x="267295" y="45748"/>
                  </a:cubicBezTo>
                  <a:cubicBezTo>
                    <a:pt x="269875" y="43151"/>
                    <a:pt x="269875" y="43151"/>
                    <a:pt x="268585" y="39254"/>
                  </a:cubicBezTo>
                  <a:cubicBezTo>
                    <a:pt x="259556" y="26265"/>
                    <a:pt x="246658" y="19770"/>
                    <a:pt x="228600" y="17173"/>
                  </a:cubicBezTo>
                  <a:close/>
                  <a:moveTo>
                    <a:pt x="223344" y="0"/>
                  </a:moveTo>
                  <a:cubicBezTo>
                    <a:pt x="227217" y="1297"/>
                    <a:pt x="229799" y="1297"/>
                    <a:pt x="233672" y="1297"/>
                  </a:cubicBezTo>
                  <a:cubicBezTo>
                    <a:pt x="237545" y="1297"/>
                    <a:pt x="242709" y="2594"/>
                    <a:pt x="246582" y="3891"/>
                  </a:cubicBezTo>
                  <a:cubicBezTo>
                    <a:pt x="260783" y="9079"/>
                    <a:pt x="272402" y="16861"/>
                    <a:pt x="281439" y="27238"/>
                  </a:cubicBezTo>
                  <a:cubicBezTo>
                    <a:pt x="282730" y="28535"/>
                    <a:pt x="284021" y="28535"/>
                    <a:pt x="285312" y="27238"/>
                  </a:cubicBezTo>
                  <a:cubicBezTo>
                    <a:pt x="290476" y="22049"/>
                    <a:pt x="295640" y="16861"/>
                    <a:pt x="300804" y="11673"/>
                  </a:cubicBezTo>
                  <a:cubicBezTo>
                    <a:pt x="304677" y="7782"/>
                    <a:pt x="311132" y="7782"/>
                    <a:pt x="315005" y="12970"/>
                  </a:cubicBezTo>
                  <a:cubicBezTo>
                    <a:pt x="316296" y="15564"/>
                    <a:pt x="317587" y="18158"/>
                    <a:pt x="318878" y="22049"/>
                  </a:cubicBezTo>
                  <a:cubicBezTo>
                    <a:pt x="324042" y="37614"/>
                    <a:pt x="329206" y="54475"/>
                    <a:pt x="329206" y="71336"/>
                  </a:cubicBezTo>
                  <a:cubicBezTo>
                    <a:pt x="329206" y="72633"/>
                    <a:pt x="329206" y="73930"/>
                    <a:pt x="329206" y="75227"/>
                  </a:cubicBezTo>
                  <a:cubicBezTo>
                    <a:pt x="331788" y="79119"/>
                    <a:pt x="329206" y="84307"/>
                    <a:pt x="330497" y="89495"/>
                  </a:cubicBezTo>
                  <a:cubicBezTo>
                    <a:pt x="330497" y="93386"/>
                    <a:pt x="329206" y="97277"/>
                    <a:pt x="327915" y="101168"/>
                  </a:cubicBezTo>
                  <a:cubicBezTo>
                    <a:pt x="326624" y="102465"/>
                    <a:pt x="326624" y="102465"/>
                    <a:pt x="325333" y="103762"/>
                  </a:cubicBezTo>
                  <a:cubicBezTo>
                    <a:pt x="321460" y="103762"/>
                    <a:pt x="318878" y="107653"/>
                    <a:pt x="316296" y="108950"/>
                  </a:cubicBezTo>
                  <a:cubicBezTo>
                    <a:pt x="312423" y="111544"/>
                    <a:pt x="309841" y="112841"/>
                    <a:pt x="305968" y="114138"/>
                  </a:cubicBezTo>
                  <a:cubicBezTo>
                    <a:pt x="295640" y="116732"/>
                    <a:pt x="286603" y="120623"/>
                    <a:pt x="277566" y="127108"/>
                  </a:cubicBezTo>
                  <a:cubicBezTo>
                    <a:pt x="267238" y="134890"/>
                    <a:pt x="258201" y="143970"/>
                    <a:pt x="247873" y="151752"/>
                  </a:cubicBezTo>
                  <a:cubicBezTo>
                    <a:pt x="246582" y="153049"/>
                    <a:pt x="245291" y="154346"/>
                    <a:pt x="246582" y="155643"/>
                  </a:cubicBezTo>
                  <a:cubicBezTo>
                    <a:pt x="247873" y="156940"/>
                    <a:pt x="247873" y="158237"/>
                    <a:pt x="249164" y="158237"/>
                  </a:cubicBezTo>
                  <a:cubicBezTo>
                    <a:pt x="253037" y="163425"/>
                    <a:pt x="254328" y="169910"/>
                    <a:pt x="253037" y="175098"/>
                  </a:cubicBezTo>
                  <a:cubicBezTo>
                    <a:pt x="253037" y="178989"/>
                    <a:pt x="253037" y="182880"/>
                    <a:pt x="251746" y="186771"/>
                  </a:cubicBezTo>
                  <a:cubicBezTo>
                    <a:pt x="251746" y="190662"/>
                    <a:pt x="251746" y="194553"/>
                    <a:pt x="253037" y="197147"/>
                  </a:cubicBezTo>
                  <a:cubicBezTo>
                    <a:pt x="259492" y="206227"/>
                    <a:pt x="264656" y="215306"/>
                    <a:pt x="273693" y="223088"/>
                  </a:cubicBezTo>
                  <a:cubicBezTo>
                    <a:pt x="278857" y="229573"/>
                    <a:pt x="285312" y="236058"/>
                    <a:pt x="293058" y="239949"/>
                  </a:cubicBezTo>
                  <a:cubicBezTo>
                    <a:pt x="294349" y="241246"/>
                    <a:pt x="295640" y="242543"/>
                    <a:pt x="295640" y="242543"/>
                  </a:cubicBezTo>
                  <a:cubicBezTo>
                    <a:pt x="298222" y="245137"/>
                    <a:pt x="298222" y="247731"/>
                    <a:pt x="296931" y="250325"/>
                  </a:cubicBezTo>
                  <a:cubicBezTo>
                    <a:pt x="296931" y="251622"/>
                    <a:pt x="294349" y="252919"/>
                    <a:pt x="293058" y="252919"/>
                  </a:cubicBezTo>
                  <a:cubicBezTo>
                    <a:pt x="287894" y="252919"/>
                    <a:pt x="284021" y="252919"/>
                    <a:pt x="280148" y="254216"/>
                  </a:cubicBezTo>
                  <a:cubicBezTo>
                    <a:pt x="277566" y="254216"/>
                    <a:pt x="274984" y="252919"/>
                    <a:pt x="273693" y="255513"/>
                  </a:cubicBezTo>
                  <a:cubicBezTo>
                    <a:pt x="273693" y="256810"/>
                    <a:pt x="274984" y="259404"/>
                    <a:pt x="274984" y="260702"/>
                  </a:cubicBezTo>
                  <a:cubicBezTo>
                    <a:pt x="274984" y="265890"/>
                    <a:pt x="272402" y="269781"/>
                    <a:pt x="265947" y="268484"/>
                  </a:cubicBezTo>
                  <a:cubicBezTo>
                    <a:pt x="265947" y="268484"/>
                    <a:pt x="264656" y="268484"/>
                    <a:pt x="263365" y="268484"/>
                  </a:cubicBezTo>
                  <a:cubicBezTo>
                    <a:pt x="263365" y="269781"/>
                    <a:pt x="262074" y="269781"/>
                    <a:pt x="262074" y="269781"/>
                  </a:cubicBezTo>
                  <a:cubicBezTo>
                    <a:pt x="263365" y="271078"/>
                    <a:pt x="264656" y="272375"/>
                    <a:pt x="264656" y="273672"/>
                  </a:cubicBezTo>
                  <a:cubicBezTo>
                    <a:pt x="267238" y="277563"/>
                    <a:pt x="267238" y="280157"/>
                    <a:pt x="265947" y="284048"/>
                  </a:cubicBezTo>
                  <a:cubicBezTo>
                    <a:pt x="263365" y="287939"/>
                    <a:pt x="259492" y="290533"/>
                    <a:pt x="255619" y="287939"/>
                  </a:cubicBezTo>
                  <a:cubicBezTo>
                    <a:pt x="251746" y="286642"/>
                    <a:pt x="247873" y="284048"/>
                    <a:pt x="244000" y="281454"/>
                  </a:cubicBezTo>
                  <a:cubicBezTo>
                    <a:pt x="242709" y="281454"/>
                    <a:pt x="241418" y="280157"/>
                    <a:pt x="240127" y="280157"/>
                  </a:cubicBezTo>
                  <a:cubicBezTo>
                    <a:pt x="240127" y="280157"/>
                    <a:pt x="238836" y="281454"/>
                    <a:pt x="238836" y="281454"/>
                  </a:cubicBezTo>
                  <a:cubicBezTo>
                    <a:pt x="238836" y="282751"/>
                    <a:pt x="238836" y="282751"/>
                    <a:pt x="238836" y="284048"/>
                  </a:cubicBezTo>
                  <a:cubicBezTo>
                    <a:pt x="238836" y="289236"/>
                    <a:pt x="238836" y="293127"/>
                    <a:pt x="238836" y="298315"/>
                  </a:cubicBezTo>
                  <a:cubicBezTo>
                    <a:pt x="238836" y="302206"/>
                    <a:pt x="236254" y="303503"/>
                    <a:pt x="232381" y="304800"/>
                  </a:cubicBezTo>
                  <a:cubicBezTo>
                    <a:pt x="231090" y="304800"/>
                    <a:pt x="228508" y="304800"/>
                    <a:pt x="227217" y="304800"/>
                  </a:cubicBezTo>
                  <a:cubicBezTo>
                    <a:pt x="225926" y="304800"/>
                    <a:pt x="224635" y="304800"/>
                    <a:pt x="223344" y="303503"/>
                  </a:cubicBezTo>
                  <a:cubicBezTo>
                    <a:pt x="219471" y="298315"/>
                    <a:pt x="214307" y="295721"/>
                    <a:pt x="211725" y="289236"/>
                  </a:cubicBezTo>
                  <a:cubicBezTo>
                    <a:pt x="206561" y="281454"/>
                    <a:pt x="202688" y="273672"/>
                    <a:pt x="202688" y="263296"/>
                  </a:cubicBezTo>
                  <a:cubicBezTo>
                    <a:pt x="202688" y="249028"/>
                    <a:pt x="203979" y="233464"/>
                    <a:pt x="209143" y="219197"/>
                  </a:cubicBezTo>
                  <a:cubicBezTo>
                    <a:pt x="209143" y="216603"/>
                    <a:pt x="210434" y="215306"/>
                    <a:pt x="210434" y="214009"/>
                  </a:cubicBezTo>
                  <a:cubicBezTo>
                    <a:pt x="211725" y="211415"/>
                    <a:pt x="210434" y="210118"/>
                    <a:pt x="209143" y="208821"/>
                  </a:cubicBezTo>
                  <a:cubicBezTo>
                    <a:pt x="203979" y="207524"/>
                    <a:pt x="201397" y="206227"/>
                    <a:pt x="198815" y="202336"/>
                  </a:cubicBezTo>
                  <a:cubicBezTo>
                    <a:pt x="197524" y="201039"/>
                    <a:pt x="196233" y="199742"/>
                    <a:pt x="193651" y="201039"/>
                  </a:cubicBezTo>
                  <a:cubicBezTo>
                    <a:pt x="182032" y="210118"/>
                    <a:pt x="171703" y="219197"/>
                    <a:pt x="162666" y="230870"/>
                  </a:cubicBezTo>
                  <a:cubicBezTo>
                    <a:pt x="158793" y="237355"/>
                    <a:pt x="153629" y="243840"/>
                    <a:pt x="148465" y="249028"/>
                  </a:cubicBezTo>
                  <a:cubicBezTo>
                    <a:pt x="140719" y="255513"/>
                    <a:pt x="134264" y="263296"/>
                    <a:pt x="127809" y="269781"/>
                  </a:cubicBezTo>
                  <a:cubicBezTo>
                    <a:pt x="127809" y="271078"/>
                    <a:pt x="126518" y="272375"/>
                    <a:pt x="126518" y="272375"/>
                  </a:cubicBezTo>
                  <a:cubicBezTo>
                    <a:pt x="117481" y="278860"/>
                    <a:pt x="109735" y="287939"/>
                    <a:pt x="100698" y="294424"/>
                  </a:cubicBezTo>
                  <a:cubicBezTo>
                    <a:pt x="99407" y="295721"/>
                    <a:pt x="98116" y="297018"/>
                    <a:pt x="96825" y="297018"/>
                  </a:cubicBezTo>
                  <a:cubicBezTo>
                    <a:pt x="90370" y="302206"/>
                    <a:pt x="81333" y="303503"/>
                    <a:pt x="72296" y="303503"/>
                  </a:cubicBezTo>
                  <a:cubicBezTo>
                    <a:pt x="65841" y="303503"/>
                    <a:pt x="60677" y="302206"/>
                    <a:pt x="54222" y="300909"/>
                  </a:cubicBezTo>
                  <a:cubicBezTo>
                    <a:pt x="50349" y="300909"/>
                    <a:pt x="47767" y="299612"/>
                    <a:pt x="45185" y="298315"/>
                  </a:cubicBezTo>
                  <a:cubicBezTo>
                    <a:pt x="33566" y="291830"/>
                    <a:pt x="23238" y="284048"/>
                    <a:pt x="14201" y="273672"/>
                  </a:cubicBezTo>
                  <a:cubicBezTo>
                    <a:pt x="11619" y="269781"/>
                    <a:pt x="9037" y="265890"/>
                    <a:pt x="6455" y="260702"/>
                  </a:cubicBezTo>
                  <a:cubicBezTo>
                    <a:pt x="3873" y="252919"/>
                    <a:pt x="2582" y="245137"/>
                    <a:pt x="0" y="238652"/>
                  </a:cubicBezTo>
                  <a:cubicBezTo>
                    <a:pt x="0" y="237355"/>
                    <a:pt x="0" y="236058"/>
                    <a:pt x="0" y="236058"/>
                  </a:cubicBezTo>
                  <a:cubicBezTo>
                    <a:pt x="0" y="224385"/>
                    <a:pt x="1291" y="212712"/>
                    <a:pt x="5164" y="202336"/>
                  </a:cubicBezTo>
                  <a:cubicBezTo>
                    <a:pt x="7746" y="197147"/>
                    <a:pt x="11619" y="191959"/>
                    <a:pt x="16783" y="188068"/>
                  </a:cubicBezTo>
                  <a:cubicBezTo>
                    <a:pt x="19365" y="185474"/>
                    <a:pt x="21947" y="182880"/>
                    <a:pt x="24529" y="180286"/>
                  </a:cubicBezTo>
                  <a:cubicBezTo>
                    <a:pt x="25820" y="178989"/>
                    <a:pt x="28402" y="177692"/>
                    <a:pt x="29693" y="176395"/>
                  </a:cubicBezTo>
                  <a:cubicBezTo>
                    <a:pt x="32275" y="175098"/>
                    <a:pt x="34857" y="175098"/>
                    <a:pt x="37439" y="172504"/>
                  </a:cubicBezTo>
                  <a:cubicBezTo>
                    <a:pt x="60677" y="153049"/>
                    <a:pt x="86497" y="134890"/>
                    <a:pt x="112317" y="118029"/>
                  </a:cubicBezTo>
                  <a:cubicBezTo>
                    <a:pt x="121354" y="111544"/>
                    <a:pt x="130391" y="105059"/>
                    <a:pt x="138137" y="95980"/>
                  </a:cubicBezTo>
                  <a:cubicBezTo>
                    <a:pt x="143301" y="90792"/>
                    <a:pt x="148465" y="86901"/>
                    <a:pt x="153629" y="81713"/>
                  </a:cubicBezTo>
                  <a:cubicBezTo>
                    <a:pt x="160084" y="75227"/>
                    <a:pt x="165248" y="70039"/>
                    <a:pt x="171703" y="63554"/>
                  </a:cubicBezTo>
                  <a:cubicBezTo>
                    <a:pt x="175576" y="59663"/>
                    <a:pt x="178158" y="55772"/>
                    <a:pt x="182032" y="51881"/>
                  </a:cubicBezTo>
                  <a:cubicBezTo>
                    <a:pt x="184614" y="49287"/>
                    <a:pt x="185905" y="46693"/>
                    <a:pt x="187196" y="44099"/>
                  </a:cubicBezTo>
                  <a:cubicBezTo>
                    <a:pt x="193651" y="35020"/>
                    <a:pt x="198815" y="25940"/>
                    <a:pt x="205270" y="16861"/>
                  </a:cubicBezTo>
                  <a:cubicBezTo>
                    <a:pt x="206561" y="14267"/>
                    <a:pt x="207852" y="11673"/>
                    <a:pt x="209143" y="9079"/>
                  </a:cubicBezTo>
                  <a:cubicBezTo>
                    <a:pt x="210434" y="6485"/>
                    <a:pt x="211725" y="3891"/>
                    <a:pt x="214307" y="2594"/>
                  </a:cubicBezTo>
                  <a:cubicBezTo>
                    <a:pt x="216889" y="0"/>
                    <a:pt x="219471" y="0"/>
                    <a:pt x="2233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5568950" y="3600450"/>
            <a:ext cx="1054100" cy="1054100"/>
            <a:chOff x="5579544" y="1682750"/>
            <a:chExt cx="1054100" cy="1054100"/>
          </a:xfrm>
        </p:grpSpPr>
        <p:sp>
          <p:nvSpPr>
            <p:cNvPr id="38" name="矩形 37"/>
            <p:cNvSpPr/>
            <p:nvPr/>
          </p:nvSpPr>
          <p:spPr>
            <a:xfrm>
              <a:off x="5579544" y="1682750"/>
              <a:ext cx="1054100" cy="105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16"/>
            <p:cNvSpPr/>
            <p:nvPr/>
          </p:nvSpPr>
          <p:spPr>
            <a:xfrm>
              <a:off x="5829300" y="2007908"/>
              <a:ext cx="533400" cy="403783"/>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8697119" y="3600450"/>
            <a:ext cx="1054100" cy="1054100"/>
            <a:chOff x="5579544" y="1682750"/>
            <a:chExt cx="1054100" cy="1054100"/>
          </a:xfrm>
        </p:grpSpPr>
        <p:sp>
          <p:nvSpPr>
            <p:cNvPr id="41" name="矩形 40"/>
            <p:cNvSpPr/>
            <p:nvPr/>
          </p:nvSpPr>
          <p:spPr>
            <a:xfrm>
              <a:off x="5579544" y="1682750"/>
              <a:ext cx="1054100" cy="105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19"/>
            <p:cNvSpPr/>
            <p:nvPr/>
          </p:nvSpPr>
          <p:spPr>
            <a:xfrm>
              <a:off x="5847549" y="1943100"/>
              <a:ext cx="496902" cy="533400"/>
            </a:xfrm>
            <a:custGeom>
              <a:avLst/>
              <a:gdLst>
                <a:gd name="connsiteX0" fmla="*/ 212483 w 306146"/>
                <a:gd name="connsiteY0" fmla="*/ 279420 h 328632"/>
                <a:gd name="connsiteX1" fmla="*/ 212483 w 306146"/>
                <a:gd name="connsiteY1" fmla="*/ 292120 h 328632"/>
                <a:gd name="connsiteX2" fmla="*/ 288683 w 306146"/>
                <a:gd name="connsiteY2" fmla="*/ 292120 h 328632"/>
                <a:gd name="connsiteX3" fmla="*/ 288683 w 306146"/>
                <a:gd name="connsiteY3" fmla="*/ 279420 h 328632"/>
                <a:gd name="connsiteX4" fmla="*/ 26746 w 306146"/>
                <a:gd name="connsiteY4" fmla="*/ 257195 h 328632"/>
                <a:gd name="connsiteX5" fmla="*/ 18808 w 306146"/>
                <a:gd name="connsiteY5" fmla="*/ 273070 h 328632"/>
                <a:gd name="connsiteX6" fmla="*/ 55321 w 306146"/>
                <a:gd name="connsiteY6" fmla="*/ 288945 h 328632"/>
                <a:gd name="connsiteX7" fmla="*/ 90246 w 306146"/>
                <a:gd name="connsiteY7" fmla="*/ 303233 h 328632"/>
                <a:gd name="connsiteX8" fmla="*/ 96596 w 306146"/>
                <a:gd name="connsiteY8" fmla="*/ 287358 h 328632"/>
                <a:gd name="connsiteX9" fmla="*/ 212483 w 306146"/>
                <a:gd name="connsiteY9" fmla="*/ 250845 h 328632"/>
                <a:gd name="connsiteX10" fmla="*/ 212483 w 306146"/>
                <a:gd name="connsiteY10" fmla="*/ 265133 h 328632"/>
                <a:gd name="connsiteX11" fmla="*/ 288683 w 306146"/>
                <a:gd name="connsiteY11" fmla="*/ 265133 h 328632"/>
                <a:gd name="connsiteX12" fmla="*/ 288683 w 306146"/>
                <a:gd name="connsiteY12" fmla="*/ 250845 h 328632"/>
                <a:gd name="connsiteX13" fmla="*/ 39445 w 306146"/>
                <a:gd name="connsiteY13" fmla="*/ 228620 h 328632"/>
                <a:gd name="connsiteX14" fmla="*/ 33095 w 306146"/>
                <a:gd name="connsiteY14" fmla="*/ 244495 h 328632"/>
                <a:gd name="connsiteX15" fmla="*/ 102945 w 306146"/>
                <a:gd name="connsiteY15" fmla="*/ 273070 h 328632"/>
                <a:gd name="connsiteX16" fmla="*/ 109295 w 306146"/>
                <a:gd name="connsiteY16" fmla="*/ 257195 h 328632"/>
                <a:gd name="connsiteX17" fmla="*/ 215658 w 306146"/>
                <a:gd name="connsiteY17" fmla="*/ 28595 h 328632"/>
                <a:gd name="connsiteX18" fmla="*/ 215658 w 306146"/>
                <a:gd name="connsiteY18" fmla="*/ 96858 h 328632"/>
                <a:gd name="connsiteX19" fmla="*/ 285508 w 306146"/>
                <a:gd name="connsiteY19" fmla="*/ 96858 h 328632"/>
                <a:gd name="connsiteX20" fmla="*/ 285508 w 306146"/>
                <a:gd name="connsiteY20" fmla="*/ 28595 h 328632"/>
                <a:gd name="connsiteX21" fmla="*/ 129933 w 306146"/>
                <a:gd name="connsiteY21" fmla="*/ 27007 h 328632"/>
                <a:gd name="connsiteX22" fmla="*/ 102945 w 306146"/>
                <a:gd name="connsiteY22" fmla="*/ 88920 h 328632"/>
                <a:gd name="connsiteX23" fmla="*/ 164858 w 306146"/>
                <a:gd name="connsiteY23" fmla="*/ 114320 h 328632"/>
                <a:gd name="connsiteX24" fmla="*/ 191845 w 306146"/>
                <a:gd name="connsiteY24" fmla="*/ 52407 h 328632"/>
                <a:gd name="connsiteX25" fmla="*/ 129993 w 306146"/>
                <a:gd name="connsiteY25" fmla="*/ 1012 h 328632"/>
                <a:gd name="connsiteX26" fmla="*/ 196051 w 306146"/>
                <a:gd name="connsiteY26" fmla="*/ 28098 h 328632"/>
                <a:gd name="connsiteX27" fmla="*/ 196051 w 306146"/>
                <a:gd name="connsiteY27" fmla="*/ 15200 h 328632"/>
                <a:gd name="connsiteX28" fmla="*/ 207708 w 306146"/>
                <a:gd name="connsiteY28" fmla="*/ 4881 h 328632"/>
                <a:gd name="connsiteX29" fmla="*/ 294489 w 306146"/>
                <a:gd name="connsiteY29" fmla="*/ 4881 h 328632"/>
                <a:gd name="connsiteX30" fmla="*/ 306146 w 306146"/>
                <a:gd name="connsiteY30" fmla="*/ 15200 h 328632"/>
                <a:gd name="connsiteX31" fmla="*/ 306146 w 306146"/>
                <a:gd name="connsiteY31" fmla="*/ 307995 h 328632"/>
                <a:gd name="connsiteX32" fmla="*/ 304851 w 306146"/>
                <a:gd name="connsiteY32" fmla="*/ 310574 h 328632"/>
                <a:gd name="connsiteX33" fmla="*/ 306146 w 306146"/>
                <a:gd name="connsiteY33" fmla="*/ 313154 h 328632"/>
                <a:gd name="connsiteX34" fmla="*/ 250451 w 306146"/>
                <a:gd name="connsiteY34" fmla="*/ 328632 h 328632"/>
                <a:gd name="connsiteX35" fmla="*/ 196051 w 306146"/>
                <a:gd name="connsiteY35" fmla="*/ 313154 h 328632"/>
                <a:gd name="connsiteX36" fmla="*/ 197346 w 306146"/>
                <a:gd name="connsiteY36" fmla="*/ 310574 h 328632"/>
                <a:gd name="connsiteX37" fmla="*/ 196051 w 306146"/>
                <a:gd name="connsiteY37" fmla="*/ 307995 h 328632"/>
                <a:gd name="connsiteX38" fmla="*/ 196051 w 306146"/>
                <a:gd name="connsiteY38" fmla="*/ 95170 h 328632"/>
                <a:gd name="connsiteX39" fmla="*/ 102793 w 306146"/>
                <a:gd name="connsiteY39" fmla="*/ 317023 h 328632"/>
                <a:gd name="connsiteX40" fmla="*/ 100203 w 306146"/>
                <a:gd name="connsiteY40" fmla="*/ 319603 h 328632"/>
                <a:gd name="connsiteX41" fmla="*/ 100203 w 306146"/>
                <a:gd name="connsiteY41" fmla="*/ 322183 h 328632"/>
                <a:gd name="connsiteX42" fmla="*/ 44507 w 306146"/>
                <a:gd name="connsiteY42" fmla="*/ 313154 h 328632"/>
                <a:gd name="connsiteX43" fmla="*/ 469 w 306146"/>
                <a:gd name="connsiteY43" fmla="*/ 279618 h 328632"/>
                <a:gd name="connsiteX44" fmla="*/ 469 w 306146"/>
                <a:gd name="connsiteY44" fmla="*/ 278328 h 328632"/>
                <a:gd name="connsiteX45" fmla="*/ 1764 w 306146"/>
                <a:gd name="connsiteY45" fmla="*/ 275748 h 328632"/>
                <a:gd name="connsiteX46" fmla="*/ 115745 w 306146"/>
                <a:gd name="connsiteY46" fmla="*/ 6171 h 328632"/>
                <a:gd name="connsiteX47" fmla="*/ 129993 w 306146"/>
                <a:gd name="connsiteY47" fmla="*/ 1012 h 32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6146" h="328632">
                  <a:moveTo>
                    <a:pt x="212483" y="279420"/>
                  </a:moveTo>
                  <a:lnTo>
                    <a:pt x="212483" y="292120"/>
                  </a:lnTo>
                  <a:lnTo>
                    <a:pt x="288683" y="292120"/>
                  </a:lnTo>
                  <a:lnTo>
                    <a:pt x="288683" y="279420"/>
                  </a:lnTo>
                  <a:close/>
                  <a:moveTo>
                    <a:pt x="26746" y="257195"/>
                  </a:moveTo>
                  <a:lnTo>
                    <a:pt x="18808" y="273070"/>
                  </a:lnTo>
                  <a:lnTo>
                    <a:pt x="55321" y="288945"/>
                  </a:lnTo>
                  <a:lnTo>
                    <a:pt x="90246" y="303233"/>
                  </a:lnTo>
                  <a:lnTo>
                    <a:pt x="96596" y="287358"/>
                  </a:lnTo>
                  <a:close/>
                  <a:moveTo>
                    <a:pt x="212483" y="250845"/>
                  </a:moveTo>
                  <a:lnTo>
                    <a:pt x="212483" y="265133"/>
                  </a:lnTo>
                  <a:lnTo>
                    <a:pt x="288683" y="265133"/>
                  </a:lnTo>
                  <a:lnTo>
                    <a:pt x="288683" y="250845"/>
                  </a:lnTo>
                  <a:close/>
                  <a:moveTo>
                    <a:pt x="39445" y="228620"/>
                  </a:moveTo>
                  <a:lnTo>
                    <a:pt x="33095" y="244495"/>
                  </a:lnTo>
                  <a:lnTo>
                    <a:pt x="102945" y="273070"/>
                  </a:lnTo>
                  <a:lnTo>
                    <a:pt x="109295" y="257195"/>
                  </a:lnTo>
                  <a:close/>
                  <a:moveTo>
                    <a:pt x="215658" y="28595"/>
                  </a:moveTo>
                  <a:lnTo>
                    <a:pt x="215658" y="96858"/>
                  </a:lnTo>
                  <a:lnTo>
                    <a:pt x="285508" y="96858"/>
                  </a:lnTo>
                  <a:lnTo>
                    <a:pt x="285508" y="28595"/>
                  </a:lnTo>
                  <a:close/>
                  <a:moveTo>
                    <a:pt x="129933" y="27007"/>
                  </a:moveTo>
                  <a:lnTo>
                    <a:pt x="102945" y="88920"/>
                  </a:lnTo>
                  <a:lnTo>
                    <a:pt x="164858" y="114320"/>
                  </a:lnTo>
                  <a:lnTo>
                    <a:pt x="191845" y="52407"/>
                  </a:lnTo>
                  <a:close/>
                  <a:moveTo>
                    <a:pt x="129993" y="1012"/>
                  </a:moveTo>
                  <a:cubicBezTo>
                    <a:pt x="129993" y="1012"/>
                    <a:pt x="129993" y="1012"/>
                    <a:pt x="196051" y="28098"/>
                  </a:cubicBezTo>
                  <a:cubicBezTo>
                    <a:pt x="196051" y="28098"/>
                    <a:pt x="196051" y="28098"/>
                    <a:pt x="196051" y="15200"/>
                  </a:cubicBezTo>
                  <a:cubicBezTo>
                    <a:pt x="196051" y="10041"/>
                    <a:pt x="201231" y="4881"/>
                    <a:pt x="207708" y="4881"/>
                  </a:cubicBezTo>
                  <a:cubicBezTo>
                    <a:pt x="207708" y="4881"/>
                    <a:pt x="207708" y="4881"/>
                    <a:pt x="294489" y="4881"/>
                  </a:cubicBezTo>
                  <a:cubicBezTo>
                    <a:pt x="300965" y="4881"/>
                    <a:pt x="306146" y="10041"/>
                    <a:pt x="306146" y="15200"/>
                  </a:cubicBezTo>
                  <a:cubicBezTo>
                    <a:pt x="306146" y="15200"/>
                    <a:pt x="306146" y="15200"/>
                    <a:pt x="306146" y="307995"/>
                  </a:cubicBezTo>
                  <a:cubicBezTo>
                    <a:pt x="306146" y="309284"/>
                    <a:pt x="304851" y="309284"/>
                    <a:pt x="304851" y="310574"/>
                  </a:cubicBezTo>
                  <a:cubicBezTo>
                    <a:pt x="304851" y="311864"/>
                    <a:pt x="306146" y="311864"/>
                    <a:pt x="306146" y="313154"/>
                  </a:cubicBezTo>
                  <a:cubicBezTo>
                    <a:pt x="306146" y="322183"/>
                    <a:pt x="281537" y="328632"/>
                    <a:pt x="250451" y="328632"/>
                  </a:cubicBezTo>
                  <a:cubicBezTo>
                    <a:pt x="220660" y="328632"/>
                    <a:pt x="196051" y="322183"/>
                    <a:pt x="196051" y="313154"/>
                  </a:cubicBezTo>
                  <a:cubicBezTo>
                    <a:pt x="196051" y="311864"/>
                    <a:pt x="197346" y="311864"/>
                    <a:pt x="197346" y="310574"/>
                  </a:cubicBezTo>
                  <a:cubicBezTo>
                    <a:pt x="197346" y="309284"/>
                    <a:pt x="196051" y="309284"/>
                    <a:pt x="196051" y="307995"/>
                  </a:cubicBezTo>
                  <a:cubicBezTo>
                    <a:pt x="196051" y="307995"/>
                    <a:pt x="196051" y="307995"/>
                    <a:pt x="196051" y="95170"/>
                  </a:cubicBezTo>
                  <a:cubicBezTo>
                    <a:pt x="196051" y="95170"/>
                    <a:pt x="196051" y="95170"/>
                    <a:pt x="102793" y="317023"/>
                  </a:cubicBezTo>
                  <a:cubicBezTo>
                    <a:pt x="101498" y="318313"/>
                    <a:pt x="101498" y="319603"/>
                    <a:pt x="100203" y="319603"/>
                  </a:cubicBezTo>
                  <a:cubicBezTo>
                    <a:pt x="100203" y="320893"/>
                    <a:pt x="100203" y="320893"/>
                    <a:pt x="100203" y="322183"/>
                  </a:cubicBezTo>
                  <a:cubicBezTo>
                    <a:pt x="97612" y="328632"/>
                    <a:pt x="73002" y="324763"/>
                    <a:pt x="44507" y="313154"/>
                  </a:cubicBezTo>
                  <a:cubicBezTo>
                    <a:pt x="17307" y="301545"/>
                    <a:pt x="-3417" y="287357"/>
                    <a:pt x="469" y="279618"/>
                  </a:cubicBezTo>
                  <a:cubicBezTo>
                    <a:pt x="469" y="279618"/>
                    <a:pt x="469" y="278328"/>
                    <a:pt x="469" y="278328"/>
                  </a:cubicBezTo>
                  <a:cubicBezTo>
                    <a:pt x="1764" y="277038"/>
                    <a:pt x="1764" y="275748"/>
                    <a:pt x="1764" y="275748"/>
                  </a:cubicBezTo>
                  <a:cubicBezTo>
                    <a:pt x="1764" y="275748"/>
                    <a:pt x="1764" y="275748"/>
                    <a:pt x="115745" y="6171"/>
                  </a:cubicBezTo>
                  <a:cubicBezTo>
                    <a:pt x="118336" y="1012"/>
                    <a:pt x="124812" y="-1568"/>
                    <a:pt x="129993" y="10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p:cNvGrpSpPr/>
          <p:nvPr/>
        </p:nvGrpSpPr>
        <p:grpSpPr>
          <a:xfrm>
            <a:off x="1494876" y="4718050"/>
            <a:ext cx="2924724" cy="1220554"/>
            <a:chOff x="1076169" y="3325188"/>
            <a:chExt cx="2924724" cy="1220554"/>
          </a:xfrm>
        </p:grpSpPr>
        <p:sp>
          <p:nvSpPr>
            <p:cNvPr id="44" name="矩形 43"/>
            <p:cNvSpPr/>
            <p:nvPr/>
          </p:nvSpPr>
          <p:spPr>
            <a:xfrm>
              <a:off x="1076169" y="3677812"/>
              <a:ext cx="292472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45" name="矩形 44"/>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52" name="组合 51"/>
          <p:cNvGrpSpPr/>
          <p:nvPr/>
        </p:nvGrpSpPr>
        <p:grpSpPr>
          <a:xfrm>
            <a:off x="4633638" y="4718050"/>
            <a:ext cx="2924724" cy="1220554"/>
            <a:chOff x="1076169" y="3325188"/>
            <a:chExt cx="2924724" cy="1220554"/>
          </a:xfrm>
        </p:grpSpPr>
        <p:sp>
          <p:nvSpPr>
            <p:cNvPr id="53" name="矩形 52"/>
            <p:cNvSpPr/>
            <p:nvPr/>
          </p:nvSpPr>
          <p:spPr>
            <a:xfrm>
              <a:off x="1076169" y="3677812"/>
              <a:ext cx="292472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54" name="矩形 53"/>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55" name="组合 54"/>
          <p:cNvGrpSpPr/>
          <p:nvPr/>
        </p:nvGrpSpPr>
        <p:grpSpPr>
          <a:xfrm>
            <a:off x="7761807" y="4718050"/>
            <a:ext cx="2924724" cy="1220554"/>
            <a:chOff x="1076169" y="3325188"/>
            <a:chExt cx="2924724" cy="1220554"/>
          </a:xfrm>
        </p:grpSpPr>
        <p:sp>
          <p:nvSpPr>
            <p:cNvPr id="56" name="矩形 55"/>
            <p:cNvSpPr/>
            <p:nvPr/>
          </p:nvSpPr>
          <p:spPr>
            <a:xfrm>
              <a:off x="1076169" y="3677812"/>
              <a:ext cx="292472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a:t>
              </a:r>
            </a:p>
          </p:txBody>
        </p:sp>
        <p:sp>
          <p:nvSpPr>
            <p:cNvPr id="57" name="矩形 56"/>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2" presetClass="entr" presetSubtype="4" decel="10000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1000" fill="hold"/>
                                        <p:tgtEl>
                                          <p:spTgt spid="43"/>
                                        </p:tgtEl>
                                        <p:attrNameLst>
                                          <p:attrName>ppt_x</p:attrName>
                                        </p:attrNameLst>
                                      </p:cBhvr>
                                      <p:tavLst>
                                        <p:tav tm="0">
                                          <p:val>
                                            <p:strVal val="#ppt_x"/>
                                          </p:val>
                                        </p:tav>
                                        <p:tav tm="100000">
                                          <p:val>
                                            <p:strVal val="#ppt_x"/>
                                          </p:val>
                                        </p:tav>
                                      </p:tavLst>
                                    </p:anim>
                                    <p:anim calcmode="lin" valueType="num">
                                      <p:cBhvr additive="base">
                                        <p:cTn id="19" dur="1000" fill="hold"/>
                                        <p:tgtEl>
                                          <p:spTgt spid="4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2" presetClass="entr" presetSubtype="4" decel="10000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1000" fill="hold"/>
                                        <p:tgtEl>
                                          <p:spTgt spid="52"/>
                                        </p:tgtEl>
                                        <p:attrNameLst>
                                          <p:attrName>ppt_x</p:attrName>
                                        </p:attrNameLst>
                                      </p:cBhvr>
                                      <p:tavLst>
                                        <p:tav tm="0">
                                          <p:val>
                                            <p:strVal val="#ppt_x"/>
                                          </p:val>
                                        </p:tav>
                                        <p:tav tm="100000">
                                          <p:val>
                                            <p:strVal val="#ppt_x"/>
                                          </p:val>
                                        </p:tav>
                                      </p:tavLst>
                                    </p:anim>
                                    <p:anim calcmode="lin" valueType="num">
                                      <p:cBhvr additive="base">
                                        <p:cTn id="29" dur="1000" fill="hold"/>
                                        <p:tgtEl>
                                          <p:spTgt spid="5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2" presetClass="entr" presetSubtype="4" decel="10000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1000" fill="hold"/>
                                        <p:tgtEl>
                                          <p:spTgt spid="55"/>
                                        </p:tgtEl>
                                        <p:attrNameLst>
                                          <p:attrName>ppt_x</p:attrName>
                                        </p:attrNameLst>
                                      </p:cBhvr>
                                      <p:tavLst>
                                        <p:tav tm="0">
                                          <p:val>
                                            <p:strVal val="#ppt_x"/>
                                          </p:val>
                                        </p:tav>
                                        <p:tav tm="100000">
                                          <p:val>
                                            <p:strVal val="#ppt_x"/>
                                          </p:val>
                                        </p:tav>
                                      </p:tavLst>
                                    </p:anim>
                                    <p:anim calcmode="lin" valueType="num">
                                      <p:cBhvr additive="base">
                                        <p:cTn id="39"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a:srcRect/>
          <a:stretch>
            <a:fillRect/>
          </a:stretch>
        </p:blipFill>
        <p:spPr/>
      </p:pic>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sp>
        <p:nvSpPr>
          <p:cNvPr id="12" name="矩形 11"/>
          <p:cNvSpPr/>
          <p:nvPr/>
        </p:nvSpPr>
        <p:spPr>
          <a:xfrm>
            <a:off x="4889500" y="2032000"/>
            <a:ext cx="6427788" cy="322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334000" y="2335507"/>
            <a:ext cx="5676900" cy="681175"/>
            <a:chOff x="5334000" y="2335507"/>
            <a:chExt cx="5676900" cy="681175"/>
          </a:xfrm>
        </p:grpSpPr>
        <p:sp>
          <p:nvSpPr>
            <p:cNvPr id="17" name="椭圆 4"/>
            <p:cNvSpPr/>
            <p:nvPr/>
          </p:nvSpPr>
          <p:spPr>
            <a:xfrm>
              <a:off x="5334000" y="2513933"/>
              <a:ext cx="558800" cy="324325"/>
            </a:xfrm>
            <a:custGeom>
              <a:avLst/>
              <a:gdLst>
                <a:gd name="connsiteX0" fmla="*/ 242998 w 328675"/>
                <a:gd name="connsiteY0" fmla="*/ 18010 h 190762"/>
                <a:gd name="connsiteX1" fmla="*/ 261136 w 328675"/>
                <a:gd name="connsiteY1" fmla="*/ 54229 h 190762"/>
                <a:gd name="connsiteX2" fmla="*/ 283160 w 328675"/>
                <a:gd name="connsiteY2" fmla="*/ 95621 h 190762"/>
                <a:gd name="connsiteX3" fmla="*/ 284456 w 328675"/>
                <a:gd name="connsiteY3" fmla="*/ 96915 h 190762"/>
                <a:gd name="connsiteX4" fmla="*/ 281865 w 328675"/>
                <a:gd name="connsiteY4" fmla="*/ 103382 h 190762"/>
                <a:gd name="connsiteX5" fmla="*/ 280569 w 328675"/>
                <a:gd name="connsiteY5" fmla="*/ 104676 h 190762"/>
                <a:gd name="connsiteX6" fmla="*/ 276683 w 328675"/>
                <a:gd name="connsiteY6" fmla="*/ 103382 h 190762"/>
                <a:gd name="connsiteX7" fmla="*/ 267614 w 328675"/>
                <a:gd name="connsiteY7" fmla="*/ 105970 h 190762"/>
                <a:gd name="connsiteX8" fmla="*/ 245589 w 328675"/>
                <a:gd name="connsiteY8" fmla="*/ 112437 h 190762"/>
                <a:gd name="connsiteX9" fmla="*/ 217087 w 328675"/>
                <a:gd name="connsiteY9" fmla="*/ 133133 h 190762"/>
                <a:gd name="connsiteX10" fmla="*/ 185994 w 328675"/>
                <a:gd name="connsiteY10" fmla="*/ 157710 h 190762"/>
                <a:gd name="connsiteX11" fmla="*/ 235225 w 328675"/>
                <a:gd name="connsiteY11" fmla="*/ 130546 h 190762"/>
                <a:gd name="connsiteX12" fmla="*/ 263727 w 328675"/>
                <a:gd name="connsiteY12" fmla="*/ 115024 h 190762"/>
                <a:gd name="connsiteX13" fmla="*/ 298707 w 328675"/>
                <a:gd name="connsiteY13" fmla="*/ 108557 h 190762"/>
                <a:gd name="connsiteX14" fmla="*/ 268909 w 328675"/>
                <a:gd name="connsiteY14" fmla="*/ 47761 h 190762"/>
                <a:gd name="connsiteX15" fmla="*/ 242998 w 328675"/>
                <a:gd name="connsiteY15" fmla="*/ 18010 h 190762"/>
                <a:gd name="connsiteX16" fmla="*/ 88200 w 328675"/>
                <a:gd name="connsiteY16" fmla="*/ 16115 h 190762"/>
                <a:gd name="connsiteX17" fmla="*/ 68939 w 328675"/>
                <a:gd name="connsiteY17" fmla="*/ 27638 h 190762"/>
                <a:gd name="connsiteX18" fmla="*/ 58667 w 328675"/>
                <a:gd name="connsiteY18" fmla="*/ 46841 h 190762"/>
                <a:gd name="connsiteX19" fmla="*/ 30419 w 328675"/>
                <a:gd name="connsiteY19" fmla="*/ 107013 h 190762"/>
                <a:gd name="connsiteX20" fmla="*/ 117732 w 328675"/>
                <a:gd name="connsiteY20" fmla="*/ 133898 h 190762"/>
                <a:gd name="connsiteX21" fmla="*/ 52247 w 328675"/>
                <a:gd name="connsiteY21" fmla="*/ 98051 h 190762"/>
                <a:gd name="connsiteX22" fmla="*/ 52247 w 328675"/>
                <a:gd name="connsiteY22" fmla="*/ 90370 h 190762"/>
                <a:gd name="connsiteX23" fmla="*/ 61235 w 328675"/>
                <a:gd name="connsiteY23" fmla="*/ 71166 h 190762"/>
                <a:gd name="connsiteX24" fmla="*/ 74076 w 328675"/>
                <a:gd name="connsiteY24" fmla="*/ 45561 h 190762"/>
                <a:gd name="connsiteX25" fmla="*/ 88200 w 328675"/>
                <a:gd name="connsiteY25" fmla="*/ 16115 h 190762"/>
                <a:gd name="connsiteX26" fmla="*/ 229033 w 328675"/>
                <a:gd name="connsiteY26" fmla="*/ 13248 h 190762"/>
                <a:gd name="connsiteX27" fmla="*/ 216098 w 328675"/>
                <a:gd name="connsiteY27" fmla="*/ 15843 h 190762"/>
                <a:gd name="connsiteX28" fmla="*/ 195401 w 328675"/>
                <a:gd name="connsiteY28" fmla="*/ 23629 h 190762"/>
                <a:gd name="connsiteX29" fmla="*/ 169531 w 328675"/>
                <a:gd name="connsiteY29" fmla="*/ 50879 h 190762"/>
                <a:gd name="connsiteX30" fmla="*/ 166944 w 328675"/>
                <a:gd name="connsiteY30" fmla="*/ 155985 h 190762"/>
                <a:gd name="connsiteX31" fmla="*/ 168238 w 328675"/>
                <a:gd name="connsiteY31" fmla="*/ 159878 h 190762"/>
                <a:gd name="connsiteX32" fmla="*/ 168238 w 328675"/>
                <a:gd name="connsiteY32" fmla="*/ 162473 h 190762"/>
                <a:gd name="connsiteX33" fmla="*/ 195401 w 328675"/>
                <a:gd name="connsiteY33" fmla="*/ 139116 h 190762"/>
                <a:gd name="connsiteX34" fmla="*/ 229033 w 328675"/>
                <a:gd name="connsiteY34" fmla="*/ 111867 h 190762"/>
                <a:gd name="connsiteX35" fmla="*/ 269132 w 328675"/>
                <a:gd name="connsiteY35" fmla="*/ 96295 h 190762"/>
                <a:gd name="connsiteX36" fmla="*/ 271719 w 328675"/>
                <a:gd name="connsiteY36" fmla="*/ 96295 h 190762"/>
                <a:gd name="connsiteX37" fmla="*/ 253610 w 328675"/>
                <a:gd name="connsiteY37" fmla="*/ 58665 h 190762"/>
                <a:gd name="connsiteX38" fmla="*/ 229033 w 328675"/>
                <a:gd name="connsiteY38" fmla="*/ 13248 h 190762"/>
                <a:gd name="connsiteX39" fmla="*/ 107016 w 328675"/>
                <a:gd name="connsiteY39" fmla="*/ 9778 h 190762"/>
                <a:gd name="connsiteX40" fmla="*/ 94117 w 328675"/>
                <a:gd name="connsiteY40" fmla="*/ 24002 h 190762"/>
                <a:gd name="connsiteX41" fmla="*/ 60581 w 328675"/>
                <a:gd name="connsiteY41" fmla="*/ 91240 h 190762"/>
                <a:gd name="connsiteX42" fmla="*/ 158610 w 328675"/>
                <a:gd name="connsiteY42" fmla="*/ 168823 h 190762"/>
                <a:gd name="connsiteX43" fmla="*/ 159899 w 328675"/>
                <a:gd name="connsiteY43" fmla="*/ 162358 h 190762"/>
                <a:gd name="connsiteX44" fmla="*/ 162479 w 328675"/>
                <a:gd name="connsiteY44" fmla="*/ 104171 h 190762"/>
                <a:gd name="connsiteX45" fmla="*/ 163769 w 328675"/>
                <a:gd name="connsiteY45" fmla="*/ 67965 h 190762"/>
                <a:gd name="connsiteX46" fmla="*/ 163769 w 328675"/>
                <a:gd name="connsiteY46" fmla="*/ 55035 h 190762"/>
                <a:gd name="connsiteX47" fmla="*/ 163769 w 328675"/>
                <a:gd name="connsiteY47" fmla="*/ 52449 h 190762"/>
                <a:gd name="connsiteX48" fmla="*/ 163769 w 328675"/>
                <a:gd name="connsiteY48" fmla="*/ 51156 h 190762"/>
                <a:gd name="connsiteX49" fmla="*/ 159899 w 328675"/>
                <a:gd name="connsiteY49" fmla="*/ 49863 h 190762"/>
                <a:gd name="connsiteX50" fmla="*/ 126363 w 328675"/>
                <a:gd name="connsiteY50" fmla="*/ 16244 h 190762"/>
                <a:gd name="connsiteX51" fmla="*/ 107016 w 328675"/>
                <a:gd name="connsiteY51" fmla="*/ 9778 h 190762"/>
                <a:gd name="connsiteX52" fmla="*/ 115067 w 328675"/>
                <a:gd name="connsiteY52" fmla="*/ 1621 h 190762"/>
                <a:gd name="connsiteX53" fmla="*/ 129896 w 328675"/>
                <a:gd name="connsiteY53" fmla="*/ 8755 h 190762"/>
                <a:gd name="connsiteX54" fmla="*/ 166001 w 328675"/>
                <a:gd name="connsiteY54" fmla="*/ 43774 h 190762"/>
                <a:gd name="connsiteX55" fmla="*/ 186632 w 328675"/>
                <a:gd name="connsiteY55" fmla="*/ 17834 h 190762"/>
                <a:gd name="connsiteX56" fmla="*/ 211132 w 328675"/>
                <a:gd name="connsiteY56" fmla="*/ 7458 h 190762"/>
                <a:gd name="connsiteX57" fmla="*/ 230474 w 328675"/>
                <a:gd name="connsiteY57" fmla="*/ 3567 h 190762"/>
                <a:gd name="connsiteX58" fmla="*/ 234342 w 328675"/>
                <a:gd name="connsiteY58" fmla="*/ 7458 h 190762"/>
                <a:gd name="connsiteX59" fmla="*/ 235632 w 328675"/>
                <a:gd name="connsiteY59" fmla="*/ 8755 h 190762"/>
                <a:gd name="connsiteX60" fmla="*/ 236921 w 328675"/>
                <a:gd name="connsiteY60" fmla="*/ 10052 h 190762"/>
                <a:gd name="connsiteX61" fmla="*/ 264000 w 328675"/>
                <a:gd name="connsiteY61" fmla="*/ 19131 h 190762"/>
                <a:gd name="connsiteX62" fmla="*/ 294947 w 328675"/>
                <a:gd name="connsiteY62" fmla="*/ 46367 h 190762"/>
                <a:gd name="connsiteX63" fmla="*/ 325894 w 328675"/>
                <a:gd name="connsiteY63" fmla="*/ 100841 h 190762"/>
                <a:gd name="connsiteX64" fmla="*/ 306552 w 328675"/>
                <a:gd name="connsiteY64" fmla="*/ 139750 h 190762"/>
                <a:gd name="connsiteX65" fmla="*/ 233053 w 328675"/>
                <a:gd name="connsiteY65" fmla="*/ 164393 h 190762"/>
                <a:gd name="connsiteX66" fmla="*/ 173738 w 328675"/>
                <a:gd name="connsiteY66" fmla="*/ 189035 h 190762"/>
                <a:gd name="connsiteX67" fmla="*/ 142790 w 328675"/>
                <a:gd name="connsiteY67" fmla="*/ 182550 h 190762"/>
                <a:gd name="connsiteX68" fmla="*/ 86054 w 328675"/>
                <a:gd name="connsiteY68" fmla="*/ 156611 h 190762"/>
                <a:gd name="connsiteX69" fmla="*/ 31897 w 328675"/>
                <a:gd name="connsiteY69" fmla="*/ 133265 h 190762"/>
                <a:gd name="connsiteX70" fmla="*/ 3528 w 328675"/>
                <a:gd name="connsiteY70" fmla="*/ 124186 h 190762"/>
                <a:gd name="connsiteX71" fmla="*/ 3528 w 328675"/>
                <a:gd name="connsiteY71" fmla="*/ 102138 h 190762"/>
                <a:gd name="connsiteX72" fmla="*/ 57686 w 328675"/>
                <a:gd name="connsiteY72" fmla="*/ 15240 h 190762"/>
                <a:gd name="connsiteX73" fmla="*/ 60265 w 328675"/>
                <a:gd name="connsiteY73" fmla="*/ 13943 h 190762"/>
                <a:gd name="connsiteX74" fmla="*/ 66712 w 328675"/>
                <a:gd name="connsiteY74" fmla="*/ 16537 h 190762"/>
                <a:gd name="connsiteX75" fmla="*/ 92501 w 328675"/>
                <a:gd name="connsiteY75" fmla="*/ 10052 h 190762"/>
                <a:gd name="connsiteX76" fmla="*/ 100238 w 328675"/>
                <a:gd name="connsiteY76" fmla="*/ 2270 h 190762"/>
                <a:gd name="connsiteX77" fmla="*/ 115067 w 328675"/>
                <a:gd name="connsiteY77" fmla="*/ 1621 h 19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8675" h="190762">
                  <a:moveTo>
                    <a:pt x="242998" y="18010"/>
                  </a:moveTo>
                  <a:cubicBezTo>
                    <a:pt x="250772" y="29652"/>
                    <a:pt x="255954" y="42587"/>
                    <a:pt x="261136" y="54229"/>
                  </a:cubicBezTo>
                  <a:cubicBezTo>
                    <a:pt x="268909" y="67164"/>
                    <a:pt x="277978" y="81393"/>
                    <a:pt x="283160" y="95621"/>
                  </a:cubicBezTo>
                  <a:cubicBezTo>
                    <a:pt x="283160" y="95621"/>
                    <a:pt x="283160" y="96915"/>
                    <a:pt x="284456" y="96915"/>
                  </a:cubicBezTo>
                  <a:cubicBezTo>
                    <a:pt x="285752" y="99502"/>
                    <a:pt x="284456" y="103382"/>
                    <a:pt x="281865" y="103382"/>
                  </a:cubicBezTo>
                  <a:cubicBezTo>
                    <a:pt x="281865" y="103382"/>
                    <a:pt x="281865" y="103382"/>
                    <a:pt x="280569" y="104676"/>
                  </a:cubicBezTo>
                  <a:cubicBezTo>
                    <a:pt x="279274" y="104676"/>
                    <a:pt x="277978" y="104676"/>
                    <a:pt x="276683" y="103382"/>
                  </a:cubicBezTo>
                  <a:cubicBezTo>
                    <a:pt x="274092" y="104676"/>
                    <a:pt x="268909" y="105970"/>
                    <a:pt x="267614" y="105970"/>
                  </a:cubicBezTo>
                  <a:cubicBezTo>
                    <a:pt x="259840" y="107263"/>
                    <a:pt x="252067" y="108557"/>
                    <a:pt x="245589" y="112437"/>
                  </a:cubicBezTo>
                  <a:cubicBezTo>
                    <a:pt x="235225" y="117611"/>
                    <a:pt x="226156" y="125372"/>
                    <a:pt x="217087" y="133133"/>
                  </a:cubicBezTo>
                  <a:cubicBezTo>
                    <a:pt x="206723" y="140895"/>
                    <a:pt x="196358" y="149949"/>
                    <a:pt x="185994" y="157710"/>
                  </a:cubicBezTo>
                  <a:cubicBezTo>
                    <a:pt x="201541" y="148656"/>
                    <a:pt x="218383" y="140895"/>
                    <a:pt x="235225" y="130546"/>
                  </a:cubicBezTo>
                  <a:cubicBezTo>
                    <a:pt x="244294" y="125372"/>
                    <a:pt x="253363" y="118905"/>
                    <a:pt x="263727" y="115024"/>
                  </a:cubicBezTo>
                  <a:cubicBezTo>
                    <a:pt x="275387" y="109850"/>
                    <a:pt x="287047" y="109850"/>
                    <a:pt x="298707" y="108557"/>
                  </a:cubicBezTo>
                  <a:cubicBezTo>
                    <a:pt x="292229" y="87860"/>
                    <a:pt x="279274" y="68457"/>
                    <a:pt x="268909" y="47761"/>
                  </a:cubicBezTo>
                  <a:cubicBezTo>
                    <a:pt x="262432" y="33532"/>
                    <a:pt x="258545" y="19304"/>
                    <a:pt x="242998" y="18010"/>
                  </a:cubicBezTo>
                  <a:close/>
                  <a:moveTo>
                    <a:pt x="88200" y="16115"/>
                  </a:moveTo>
                  <a:cubicBezTo>
                    <a:pt x="79212" y="14835"/>
                    <a:pt x="74076" y="17396"/>
                    <a:pt x="68939" y="27638"/>
                  </a:cubicBezTo>
                  <a:cubicBezTo>
                    <a:pt x="65087" y="34039"/>
                    <a:pt x="62519" y="40440"/>
                    <a:pt x="58667" y="46841"/>
                  </a:cubicBezTo>
                  <a:cubicBezTo>
                    <a:pt x="47111" y="66045"/>
                    <a:pt x="35555" y="85249"/>
                    <a:pt x="30419" y="107013"/>
                  </a:cubicBezTo>
                  <a:cubicBezTo>
                    <a:pt x="57383" y="113414"/>
                    <a:pt x="90768" y="119816"/>
                    <a:pt x="117732" y="133898"/>
                  </a:cubicBezTo>
                  <a:cubicBezTo>
                    <a:pt x="99756" y="114695"/>
                    <a:pt x="80496" y="100612"/>
                    <a:pt x="52247" y="98051"/>
                  </a:cubicBezTo>
                  <a:cubicBezTo>
                    <a:pt x="48395" y="98051"/>
                    <a:pt x="47111" y="91650"/>
                    <a:pt x="52247" y="90370"/>
                  </a:cubicBezTo>
                  <a:cubicBezTo>
                    <a:pt x="52247" y="83969"/>
                    <a:pt x="57383" y="77567"/>
                    <a:pt x="61235" y="71166"/>
                  </a:cubicBezTo>
                  <a:cubicBezTo>
                    <a:pt x="66371" y="63485"/>
                    <a:pt x="70223" y="54523"/>
                    <a:pt x="74076" y="45561"/>
                  </a:cubicBezTo>
                  <a:cubicBezTo>
                    <a:pt x="77928" y="35319"/>
                    <a:pt x="83064" y="25077"/>
                    <a:pt x="88200" y="16115"/>
                  </a:cubicBezTo>
                  <a:close/>
                  <a:moveTo>
                    <a:pt x="229033" y="13248"/>
                  </a:moveTo>
                  <a:cubicBezTo>
                    <a:pt x="223859" y="14546"/>
                    <a:pt x="219978" y="14546"/>
                    <a:pt x="216098" y="15843"/>
                  </a:cubicBezTo>
                  <a:cubicBezTo>
                    <a:pt x="208337" y="18439"/>
                    <a:pt x="201869" y="21034"/>
                    <a:pt x="195401" y="23629"/>
                  </a:cubicBezTo>
                  <a:cubicBezTo>
                    <a:pt x="182466" y="30117"/>
                    <a:pt x="174705" y="37903"/>
                    <a:pt x="169531" y="50879"/>
                  </a:cubicBezTo>
                  <a:cubicBezTo>
                    <a:pt x="175999" y="69045"/>
                    <a:pt x="170825" y="131331"/>
                    <a:pt x="166944" y="155985"/>
                  </a:cubicBezTo>
                  <a:cubicBezTo>
                    <a:pt x="168238" y="157283"/>
                    <a:pt x="169531" y="158580"/>
                    <a:pt x="168238" y="159878"/>
                  </a:cubicBezTo>
                  <a:cubicBezTo>
                    <a:pt x="168238" y="161176"/>
                    <a:pt x="168238" y="161176"/>
                    <a:pt x="168238" y="162473"/>
                  </a:cubicBezTo>
                  <a:cubicBezTo>
                    <a:pt x="175999" y="154688"/>
                    <a:pt x="186347" y="146902"/>
                    <a:pt x="195401" y="139116"/>
                  </a:cubicBezTo>
                  <a:cubicBezTo>
                    <a:pt x="207043" y="130033"/>
                    <a:pt x="217391" y="119652"/>
                    <a:pt x="229033" y="111867"/>
                  </a:cubicBezTo>
                  <a:cubicBezTo>
                    <a:pt x="241968" y="102783"/>
                    <a:pt x="254903" y="100188"/>
                    <a:pt x="269132" y="96295"/>
                  </a:cubicBezTo>
                  <a:cubicBezTo>
                    <a:pt x="270426" y="96295"/>
                    <a:pt x="270426" y="96295"/>
                    <a:pt x="271719" y="96295"/>
                  </a:cubicBezTo>
                  <a:cubicBezTo>
                    <a:pt x="263958" y="84617"/>
                    <a:pt x="258784" y="70343"/>
                    <a:pt x="253610" y="58665"/>
                  </a:cubicBezTo>
                  <a:cubicBezTo>
                    <a:pt x="245849" y="43093"/>
                    <a:pt x="238088" y="28820"/>
                    <a:pt x="229033" y="13248"/>
                  </a:cubicBezTo>
                  <a:close/>
                  <a:moveTo>
                    <a:pt x="107016" y="9778"/>
                  </a:moveTo>
                  <a:cubicBezTo>
                    <a:pt x="101856" y="8485"/>
                    <a:pt x="95407" y="21416"/>
                    <a:pt x="94117" y="24002"/>
                  </a:cubicBezTo>
                  <a:cubicBezTo>
                    <a:pt x="81219" y="45984"/>
                    <a:pt x="74769" y="70552"/>
                    <a:pt x="60581" y="91240"/>
                  </a:cubicBezTo>
                  <a:cubicBezTo>
                    <a:pt x="104436" y="91240"/>
                    <a:pt x="132813" y="139083"/>
                    <a:pt x="158610" y="168823"/>
                  </a:cubicBezTo>
                  <a:cubicBezTo>
                    <a:pt x="158610" y="166237"/>
                    <a:pt x="158610" y="164944"/>
                    <a:pt x="159899" y="162358"/>
                  </a:cubicBezTo>
                  <a:cubicBezTo>
                    <a:pt x="162479" y="142962"/>
                    <a:pt x="162479" y="123567"/>
                    <a:pt x="162479" y="104171"/>
                  </a:cubicBezTo>
                  <a:cubicBezTo>
                    <a:pt x="163769" y="92533"/>
                    <a:pt x="163769" y="79603"/>
                    <a:pt x="163769" y="67965"/>
                  </a:cubicBezTo>
                  <a:cubicBezTo>
                    <a:pt x="163769" y="64086"/>
                    <a:pt x="163769" y="58914"/>
                    <a:pt x="163769" y="55035"/>
                  </a:cubicBezTo>
                  <a:cubicBezTo>
                    <a:pt x="163769" y="52449"/>
                    <a:pt x="161189" y="48570"/>
                    <a:pt x="163769" y="52449"/>
                  </a:cubicBezTo>
                  <a:cubicBezTo>
                    <a:pt x="163769" y="51156"/>
                    <a:pt x="163769" y="51156"/>
                    <a:pt x="163769" y="51156"/>
                  </a:cubicBezTo>
                  <a:cubicBezTo>
                    <a:pt x="162479" y="51156"/>
                    <a:pt x="161189" y="51156"/>
                    <a:pt x="159899" y="49863"/>
                  </a:cubicBezTo>
                  <a:cubicBezTo>
                    <a:pt x="149581" y="36932"/>
                    <a:pt x="140552" y="25295"/>
                    <a:pt x="126363" y="16244"/>
                  </a:cubicBezTo>
                  <a:cubicBezTo>
                    <a:pt x="119914" y="13657"/>
                    <a:pt x="113465" y="11071"/>
                    <a:pt x="107016" y="9778"/>
                  </a:cubicBezTo>
                  <a:close/>
                  <a:moveTo>
                    <a:pt x="115067" y="1621"/>
                  </a:moveTo>
                  <a:cubicBezTo>
                    <a:pt x="120870" y="3567"/>
                    <a:pt x="126672" y="6809"/>
                    <a:pt x="129896" y="8755"/>
                  </a:cubicBezTo>
                  <a:cubicBezTo>
                    <a:pt x="145369" y="17834"/>
                    <a:pt x="155685" y="29507"/>
                    <a:pt x="166001" y="43774"/>
                  </a:cubicBezTo>
                  <a:cubicBezTo>
                    <a:pt x="167290" y="33398"/>
                    <a:pt x="176316" y="23022"/>
                    <a:pt x="186632" y="17834"/>
                  </a:cubicBezTo>
                  <a:cubicBezTo>
                    <a:pt x="194369" y="13943"/>
                    <a:pt x="202106" y="10052"/>
                    <a:pt x="211132" y="7458"/>
                  </a:cubicBezTo>
                  <a:cubicBezTo>
                    <a:pt x="216290" y="6161"/>
                    <a:pt x="224027" y="2270"/>
                    <a:pt x="230474" y="3567"/>
                  </a:cubicBezTo>
                  <a:cubicBezTo>
                    <a:pt x="233053" y="3567"/>
                    <a:pt x="234342" y="6161"/>
                    <a:pt x="234342" y="7458"/>
                  </a:cubicBezTo>
                  <a:cubicBezTo>
                    <a:pt x="234342" y="7458"/>
                    <a:pt x="234342" y="8755"/>
                    <a:pt x="235632" y="8755"/>
                  </a:cubicBezTo>
                  <a:cubicBezTo>
                    <a:pt x="235632" y="8755"/>
                    <a:pt x="236921" y="10052"/>
                    <a:pt x="236921" y="10052"/>
                  </a:cubicBezTo>
                  <a:cubicBezTo>
                    <a:pt x="249816" y="7458"/>
                    <a:pt x="257553" y="11349"/>
                    <a:pt x="264000" y="19131"/>
                  </a:cubicBezTo>
                  <a:cubicBezTo>
                    <a:pt x="278184" y="11349"/>
                    <a:pt x="289789" y="37289"/>
                    <a:pt x="294947" y="46367"/>
                  </a:cubicBezTo>
                  <a:cubicBezTo>
                    <a:pt x="303973" y="64525"/>
                    <a:pt x="316868" y="82683"/>
                    <a:pt x="325894" y="100841"/>
                  </a:cubicBezTo>
                  <a:cubicBezTo>
                    <a:pt x="333631" y="121592"/>
                    <a:pt x="324605" y="131968"/>
                    <a:pt x="306552" y="139750"/>
                  </a:cubicBezTo>
                  <a:cubicBezTo>
                    <a:pt x="283342" y="148829"/>
                    <a:pt x="257553" y="156611"/>
                    <a:pt x="233053" y="164393"/>
                  </a:cubicBezTo>
                  <a:cubicBezTo>
                    <a:pt x="212421" y="170878"/>
                    <a:pt x="194369" y="179956"/>
                    <a:pt x="173738" y="189035"/>
                  </a:cubicBezTo>
                  <a:cubicBezTo>
                    <a:pt x="163422" y="194223"/>
                    <a:pt x="153106" y="186441"/>
                    <a:pt x="142790" y="182550"/>
                  </a:cubicBezTo>
                  <a:cubicBezTo>
                    <a:pt x="124738" y="172175"/>
                    <a:pt x="105396" y="164393"/>
                    <a:pt x="86054" y="156611"/>
                  </a:cubicBezTo>
                  <a:cubicBezTo>
                    <a:pt x="69291" y="148829"/>
                    <a:pt x="51238" y="137156"/>
                    <a:pt x="31897" y="133265"/>
                  </a:cubicBezTo>
                  <a:cubicBezTo>
                    <a:pt x="22870" y="130671"/>
                    <a:pt x="11265" y="129374"/>
                    <a:pt x="3528" y="124186"/>
                  </a:cubicBezTo>
                  <a:cubicBezTo>
                    <a:pt x="-2919" y="118998"/>
                    <a:pt x="949" y="107326"/>
                    <a:pt x="3528" y="102138"/>
                  </a:cubicBezTo>
                  <a:cubicBezTo>
                    <a:pt x="19002" y="72307"/>
                    <a:pt x="34475" y="38586"/>
                    <a:pt x="57686" y="15240"/>
                  </a:cubicBezTo>
                  <a:cubicBezTo>
                    <a:pt x="57686" y="13943"/>
                    <a:pt x="60265" y="13943"/>
                    <a:pt x="60265" y="13943"/>
                  </a:cubicBezTo>
                  <a:cubicBezTo>
                    <a:pt x="64133" y="15240"/>
                    <a:pt x="65423" y="15240"/>
                    <a:pt x="66712" y="16537"/>
                  </a:cubicBezTo>
                  <a:cubicBezTo>
                    <a:pt x="74449" y="7458"/>
                    <a:pt x="84765" y="973"/>
                    <a:pt x="92501" y="10052"/>
                  </a:cubicBezTo>
                  <a:cubicBezTo>
                    <a:pt x="95080" y="7458"/>
                    <a:pt x="97659" y="4864"/>
                    <a:pt x="100238" y="2270"/>
                  </a:cubicBezTo>
                  <a:cubicBezTo>
                    <a:pt x="103462" y="-973"/>
                    <a:pt x="109264" y="-324"/>
                    <a:pt x="115067" y="162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0" name="组合 19"/>
            <p:cNvGrpSpPr/>
            <p:nvPr/>
          </p:nvGrpSpPr>
          <p:grpSpPr>
            <a:xfrm>
              <a:off x="6337300" y="2335507"/>
              <a:ext cx="4673600" cy="681175"/>
              <a:chOff x="874713" y="3325188"/>
              <a:chExt cx="4673600" cy="681175"/>
            </a:xfrm>
          </p:grpSpPr>
          <p:sp>
            <p:nvSpPr>
              <p:cNvPr id="21" name="矩形 20"/>
              <p:cNvSpPr/>
              <p:nvPr/>
            </p:nvSpPr>
            <p:spPr>
              <a:xfrm>
                <a:off x="874713" y="3677812"/>
                <a:ext cx="4673600" cy="32855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a:t>
                </a:r>
              </a:p>
            </p:txBody>
          </p:sp>
          <p:sp>
            <p:nvSpPr>
              <p:cNvPr id="22" name="矩形 21"/>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grpSp>
        <p:nvGrpSpPr>
          <p:cNvPr id="33" name="组合 32"/>
          <p:cNvGrpSpPr/>
          <p:nvPr/>
        </p:nvGrpSpPr>
        <p:grpSpPr>
          <a:xfrm>
            <a:off x="5334000" y="3293926"/>
            <a:ext cx="5676900" cy="681175"/>
            <a:chOff x="5334000" y="3293926"/>
            <a:chExt cx="5676900" cy="681175"/>
          </a:xfrm>
        </p:grpSpPr>
        <p:sp>
          <p:nvSpPr>
            <p:cNvPr id="18" name="椭圆 12"/>
            <p:cNvSpPr/>
            <p:nvPr/>
          </p:nvSpPr>
          <p:spPr>
            <a:xfrm>
              <a:off x="5334000" y="3467409"/>
              <a:ext cx="558800" cy="334211"/>
            </a:xfrm>
            <a:custGeom>
              <a:avLst/>
              <a:gdLst>
                <a:gd name="connsiteX0" fmla="*/ 82550 w 331788"/>
                <a:gd name="connsiteY0" fmla="*/ 117475 h 198438"/>
                <a:gd name="connsiteX1" fmla="*/ 165100 w 331788"/>
                <a:gd name="connsiteY1" fmla="*/ 157163 h 198438"/>
                <a:gd name="connsiteX2" fmla="*/ 247650 w 331788"/>
                <a:gd name="connsiteY2" fmla="*/ 117475 h 198438"/>
                <a:gd name="connsiteX3" fmla="*/ 247650 w 331788"/>
                <a:gd name="connsiteY3" fmla="*/ 157163 h 198438"/>
                <a:gd name="connsiteX4" fmla="*/ 165100 w 331788"/>
                <a:gd name="connsiteY4" fmla="*/ 198438 h 198438"/>
                <a:gd name="connsiteX5" fmla="*/ 82550 w 331788"/>
                <a:gd name="connsiteY5" fmla="*/ 157163 h 198438"/>
                <a:gd name="connsiteX6" fmla="*/ 20638 w 331788"/>
                <a:gd name="connsiteY6" fmla="*/ 82550 h 198438"/>
                <a:gd name="connsiteX7" fmla="*/ 24606 w 331788"/>
                <a:gd name="connsiteY7" fmla="*/ 86447 h 198438"/>
                <a:gd name="connsiteX8" fmla="*/ 24606 w 331788"/>
                <a:gd name="connsiteY8" fmla="*/ 150091 h 198438"/>
                <a:gd name="connsiteX9" fmla="*/ 28575 w 331788"/>
                <a:gd name="connsiteY9" fmla="*/ 157885 h 198438"/>
                <a:gd name="connsiteX10" fmla="*/ 24606 w 331788"/>
                <a:gd name="connsiteY10" fmla="*/ 164379 h 198438"/>
                <a:gd name="connsiteX11" fmla="*/ 24606 w 331788"/>
                <a:gd name="connsiteY11" fmla="*/ 178667 h 198438"/>
                <a:gd name="connsiteX12" fmla="*/ 20638 w 331788"/>
                <a:gd name="connsiteY12" fmla="*/ 182563 h 198438"/>
                <a:gd name="connsiteX13" fmla="*/ 16669 w 331788"/>
                <a:gd name="connsiteY13" fmla="*/ 178667 h 198438"/>
                <a:gd name="connsiteX14" fmla="*/ 16669 w 331788"/>
                <a:gd name="connsiteY14" fmla="*/ 164379 h 198438"/>
                <a:gd name="connsiteX15" fmla="*/ 12700 w 331788"/>
                <a:gd name="connsiteY15" fmla="*/ 157885 h 198438"/>
                <a:gd name="connsiteX16" fmla="*/ 16669 w 331788"/>
                <a:gd name="connsiteY16" fmla="*/ 150091 h 198438"/>
                <a:gd name="connsiteX17" fmla="*/ 16669 w 331788"/>
                <a:gd name="connsiteY17" fmla="*/ 86447 h 198438"/>
                <a:gd name="connsiteX18" fmla="*/ 20638 w 331788"/>
                <a:gd name="connsiteY18" fmla="*/ 82550 h 198438"/>
                <a:gd name="connsiteX19" fmla="*/ 165100 w 331788"/>
                <a:gd name="connsiteY19" fmla="*/ 58738 h 198438"/>
                <a:gd name="connsiteX20" fmla="*/ 152400 w 331788"/>
                <a:gd name="connsiteY20" fmla="*/ 66676 h 198438"/>
                <a:gd name="connsiteX21" fmla="*/ 165100 w 331788"/>
                <a:gd name="connsiteY21" fmla="*/ 74614 h 198438"/>
                <a:gd name="connsiteX22" fmla="*/ 177800 w 331788"/>
                <a:gd name="connsiteY22" fmla="*/ 66676 h 198438"/>
                <a:gd name="connsiteX23" fmla="*/ 165100 w 331788"/>
                <a:gd name="connsiteY23" fmla="*/ 58738 h 198438"/>
                <a:gd name="connsiteX24" fmla="*/ 165100 w 331788"/>
                <a:gd name="connsiteY24" fmla="*/ 0 h 198438"/>
                <a:gd name="connsiteX25" fmla="*/ 331788 w 331788"/>
                <a:gd name="connsiteY25" fmla="*/ 66675 h 198438"/>
                <a:gd name="connsiteX26" fmla="*/ 165100 w 331788"/>
                <a:gd name="connsiteY26" fmla="*/ 149225 h 198438"/>
                <a:gd name="connsiteX27" fmla="*/ 0 w 331788"/>
                <a:gd name="connsiteY27" fmla="*/ 66675 h 19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1788" h="198438">
                  <a:moveTo>
                    <a:pt x="82550" y="117475"/>
                  </a:moveTo>
                  <a:lnTo>
                    <a:pt x="165100" y="157163"/>
                  </a:lnTo>
                  <a:lnTo>
                    <a:pt x="247650" y="117475"/>
                  </a:lnTo>
                  <a:lnTo>
                    <a:pt x="247650" y="157163"/>
                  </a:lnTo>
                  <a:lnTo>
                    <a:pt x="165100" y="198438"/>
                  </a:lnTo>
                  <a:lnTo>
                    <a:pt x="82550" y="157163"/>
                  </a:lnTo>
                  <a:close/>
                  <a:moveTo>
                    <a:pt x="20638" y="82550"/>
                  </a:moveTo>
                  <a:cubicBezTo>
                    <a:pt x="23283" y="82550"/>
                    <a:pt x="24606" y="85148"/>
                    <a:pt x="24606" y="86447"/>
                  </a:cubicBezTo>
                  <a:cubicBezTo>
                    <a:pt x="24606" y="86447"/>
                    <a:pt x="24606" y="86447"/>
                    <a:pt x="24606" y="150091"/>
                  </a:cubicBezTo>
                  <a:cubicBezTo>
                    <a:pt x="27252" y="151390"/>
                    <a:pt x="28575" y="153988"/>
                    <a:pt x="28575" y="157885"/>
                  </a:cubicBezTo>
                  <a:cubicBezTo>
                    <a:pt x="28575" y="160482"/>
                    <a:pt x="27252" y="163080"/>
                    <a:pt x="24606" y="164379"/>
                  </a:cubicBezTo>
                  <a:cubicBezTo>
                    <a:pt x="24606" y="164379"/>
                    <a:pt x="24606" y="164379"/>
                    <a:pt x="24606" y="178667"/>
                  </a:cubicBezTo>
                  <a:cubicBezTo>
                    <a:pt x="24606" y="181264"/>
                    <a:pt x="23283" y="182563"/>
                    <a:pt x="20638" y="182563"/>
                  </a:cubicBezTo>
                  <a:cubicBezTo>
                    <a:pt x="17992" y="182563"/>
                    <a:pt x="16669" y="181264"/>
                    <a:pt x="16669" y="178667"/>
                  </a:cubicBezTo>
                  <a:cubicBezTo>
                    <a:pt x="16669" y="178667"/>
                    <a:pt x="16669" y="178667"/>
                    <a:pt x="16669" y="164379"/>
                  </a:cubicBezTo>
                  <a:cubicBezTo>
                    <a:pt x="14023" y="163080"/>
                    <a:pt x="12700" y="160482"/>
                    <a:pt x="12700" y="157885"/>
                  </a:cubicBezTo>
                  <a:cubicBezTo>
                    <a:pt x="12700" y="153988"/>
                    <a:pt x="14023" y="151390"/>
                    <a:pt x="16669" y="150091"/>
                  </a:cubicBezTo>
                  <a:cubicBezTo>
                    <a:pt x="16669" y="150091"/>
                    <a:pt x="16669" y="150091"/>
                    <a:pt x="16669" y="86447"/>
                  </a:cubicBezTo>
                  <a:cubicBezTo>
                    <a:pt x="16669" y="85148"/>
                    <a:pt x="17992" y="82550"/>
                    <a:pt x="20638" y="82550"/>
                  </a:cubicBezTo>
                  <a:close/>
                  <a:moveTo>
                    <a:pt x="165100" y="58738"/>
                  </a:moveTo>
                  <a:cubicBezTo>
                    <a:pt x="158086" y="58738"/>
                    <a:pt x="152400" y="62292"/>
                    <a:pt x="152400" y="66676"/>
                  </a:cubicBezTo>
                  <a:cubicBezTo>
                    <a:pt x="152400" y="71060"/>
                    <a:pt x="158086" y="74614"/>
                    <a:pt x="165100" y="74614"/>
                  </a:cubicBezTo>
                  <a:cubicBezTo>
                    <a:pt x="172114" y="74614"/>
                    <a:pt x="177800" y="71060"/>
                    <a:pt x="177800" y="66676"/>
                  </a:cubicBezTo>
                  <a:cubicBezTo>
                    <a:pt x="177800" y="62292"/>
                    <a:pt x="172114" y="58738"/>
                    <a:pt x="165100" y="58738"/>
                  </a:cubicBezTo>
                  <a:close/>
                  <a:moveTo>
                    <a:pt x="165100" y="0"/>
                  </a:moveTo>
                  <a:lnTo>
                    <a:pt x="331788" y="66675"/>
                  </a:lnTo>
                  <a:lnTo>
                    <a:pt x="165100" y="149225"/>
                  </a:lnTo>
                  <a:lnTo>
                    <a:pt x="0" y="66675"/>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6" name="组合 25"/>
            <p:cNvGrpSpPr/>
            <p:nvPr/>
          </p:nvGrpSpPr>
          <p:grpSpPr>
            <a:xfrm>
              <a:off x="6337300" y="3293926"/>
              <a:ext cx="4673600" cy="681175"/>
              <a:chOff x="874713" y="3325188"/>
              <a:chExt cx="4673600" cy="681175"/>
            </a:xfrm>
          </p:grpSpPr>
          <p:sp>
            <p:nvSpPr>
              <p:cNvPr id="27" name="矩形 26"/>
              <p:cNvSpPr/>
              <p:nvPr/>
            </p:nvSpPr>
            <p:spPr>
              <a:xfrm>
                <a:off x="874713" y="3677812"/>
                <a:ext cx="4673600" cy="32855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a:t>
                </a:r>
              </a:p>
            </p:txBody>
          </p:sp>
          <p:sp>
            <p:nvSpPr>
              <p:cNvPr id="28" name="矩形 27"/>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grpSp>
        <p:nvGrpSpPr>
          <p:cNvPr id="34" name="组合 33"/>
          <p:cNvGrpSpPr/>
          <p:nvPr/>
        </p:nvGrpSpPr>
        <p:grpSpPr>
          <a:xfrm>
            <a:off x="5335318" y="4252346"/>
            <a:ext cx="5675582" cy="681175"/>
            <a:chOff x="5335318" y="4252346"/>
            <a:chExt cx="5675582" cy="681175"/>
          </a:xfrm>
        </p:grpSpPr>
        <p:sp>
          <p:nvSpPr>
            <p:cNvPr id="19" name="椭圆 13"/>
            <p:cNvSpPr/>
            <p:nvPr/>
          </p:nvSpPr>
          <p:spPr>
            <a:xfrm>
              <a:off x="5335318" y="4313534"/>
              <a:ext cx="556164" cy="558800"/>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9" name="组合 28"/>
            <p:cNvGrpSpPr/>
            <p:nvPr/>
          </p:nvGrpSpPr>
          <p:grpSpPr>
            <a:xfrm>
              <a:off x="6337300" y="4252346"/>
              <a:ext cx="4673600" cy="681175"/>
              <a:chOff x="874713" y="3325188"/>
              <a:chExt cx="4673600" cy="681175"/>
            </a:xfrm>
          </p:grpSpPr>
          <p:sp>
            <p:nvSpPr>
              <p:cNvPr id="30" name="矩形 29"/>
              <p:cNvSpPr/>
              <p:nvPr/>
            </p:nvSpPr>
            <p:spPr>
              <a:xfrm>
                <a:off x="874713" y="3677812"/>
                <a:ext cx="4673600" cy="32855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a:t>
                </a:r>
              </a:p>
            </p:txBody>
          </p:sp>
          <p:sp>
            <p:nvSpPr>
              <p:cNvPr id="31" name="矩形 30"/>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19850"/>
            <a:ext cx="12192000" cy="43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21450"/>
            <a:ext cx="12192000" cy="1047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6"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15602" y="613672"/>
            <a:ext cx="340189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panose="020B0604020202020204"/>
                <a:ea typeface="微软雅黑" panose="020B0503020204020204" charset="-122"/>
              </a:rPr>
              <a:t>THIS TEMPLATE DESIGNED FOR FEI ER SHE JI</a:t>
            </a:r>
            <a:endParaRPr lang="zh-CN" altLang="en-US" sz="1100" dirty="0">
              <a:solidFill>
                <a:schemeClr val="bg1">
                  <a:lumMod val="65000"/>
                </a:schemeClr>
              </a:solidFill>
              <a:latin typeface="Arial" panose="020B0604020202020204"/>
              <a:ea typeface="微软雅黑" panose="020B0503020204020204" charset="-122"/>
            </a:endParaRPr>
          </a:p>
        </p:txBody>
      </p:sp>
      <p:sp>
        <p:nvSpPr>
          <p:cNvPr id="11" name="文本框 10"/>
          <p:cNvSpPr txBox="1"/>
          <p:nvPr/>
        </p:nvSpPr>
        <p:spPr>
          <a:xfrm>
            <a:off x="1015602" y="176542"/>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标题文字添加此处</a:t>
            </a:r>
          </a:p>
        </p:txBody>
      </p:sp>
      <p:grpSp>
        <p:nvGrpSpPr>
          <p:cNvPr id="4" name="组合 3"/>
          <p:cNvGrpSpPr/>
          <p:nvPr/>
        </p:nvGrpSpPr>
        <p:grpSpPr>
          <a:xfrm>
            <a:off x="1697995" y="2692718"/>
            <a:ext cx="8799481" cy="1911976"/>
            <a:chOff x="1697995" y="2824709"/>
            <a:chExt cx="8799481" cy="1911976"/>
          </a:xfrm>
        </p:grpSpPr>
        <p:sp>
          <p:nvSpPr>
            <p:cNvPr id="12" name="圆角矩形 53"/>
            <p:cNvSpPr/>
            <p:nvPr/>
          </p:nvSpPr>
          <p:spPr>
            <a:xfrm rot="19685279">
              <a:off x="4720566" y="3300903"/>
              <a:ext cx="2754339" cy="954000"/>
            </a:xfrm>
            <a:prstGeom prst="roundRect">
              <a:avLst>
                <a:gd name="adj" fmla="val 50000"/>
              </a:avLst>
            </a:prstGeom>
            <a:solidFill>
              <a:schemeClr val="accent1">
                <a:lumMod val="20000"/>
                <a:lumOff val="80000"/>
              </a:schemeClr>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13" name="圆角矩形 54"/>
            <p:cNvSpPr/>
            <p:nvPr/>
          </p:nvSpPr>
          <p:spPr>
            <a:xfrm rot="19685279">
              <a:off x="7743137" y="3300903"/>
              <a:ext cx="2754339" cy="954000"/>
            </a:xfrm>
            <a:prstGeom prst="roundRect">
              <a:avLst>
                <a:gd name="adj" fmla="val 50000"/>
              </a:avLst>
            </a:prstGeom>
            <a:solidFill>
              <a:schemeClr val="accent1">
                <a:lumMod val="20000"/>
                <a:lumOff val="80000"/>
              </a:schemeClr>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14" name="圆角矩形 4"/>
            <p:cNvSpPr/>
            <p:nvPr/>
          </p:nvSpPr>
          <p:spPr>
            <a:xfrm rot="19685279">
              <a:off x="1697995" y="3300903"/>
              <a:ext cx="2754339" cy="954000"/>
            </a:xfrm>
            <a:prstGeom prst="roundRect">
              <a:avLst>
                <a:gd name="adj" fmla="val 50000"/>
              </a:avLst>
            </a:prstGeom>
            <a:solidFill>
              <a:schemeClr val="accent1">
                <a:lumMod val="20000"/>
                <a:lumOff val="80000"/>
              </a:schemeClr>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15" name="圆角矩形 55"/>
            <p:cNvSpPr/>
            <p:nvPr/>
          </p:nvSpPr>
          <p:spPr>
            <a:xfrm rot="1914721" flipV="1">
              <a:off x="3209281" y="3300902"/>
              <a:ext cx="2754339" cy="954000"/>
            </a:xfrm>
            <a:prstGeom prst="roundRect">
              <a:avLst>
                <a:gd name="adj" fmla="val 50000"/>
              </a:avLst>
            </a:prstGeom>
            <a:solidFill>
              <a:schemeClr val="accent1">
                <a:lumMod val="20000"/>
                <a:lumOff val="80000"/>
              </a:schemeClr>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16" name="圆角矩形 56"/>
            <p:cNvSpPr/>
            <p:nvPr/>
          </p:nvSpPr>
          <p:spPr>
            <a:xfrm rot="1914721" flipV="1">
              <a:off x="6231852" y="3300902"/>
              <a:ext cx="2754339" cy="954000"/>
            </a:xfrm>
            <a:prstGeom prst="roundRect">
              <a:avLst>
                <a:gd name="adj" fmla="val 50000"/>
              </a:avLst>
            </a:prstGeom>
            <a:solidFill>
              <a:schemeClr val="accent1">
                <a:lumMod val="20000"/>
                <a:lumOff val="80000"/>
              </a:schemeClr>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17" name="椭圆 16"/>
            <p:cNvSpPr/>
            <p:nvPr/>
          </p:nvSpPr>
          <p:spPr>
            <a:xfrm>
              <a:off x="1836073" y="3782685"/>
              <a:ext cx="953194" cy="954000"/>
            </a:xfrm>
            <a:prstGeom prst="ellipse">
              <a:avLst/>
            </a:prstGeom>
            <a:solidFill>
              <a:schemeClr val="accent2"/>
            </a:solidFill>
          </p:spPr>
          <p:txBody>
            <a:bodyPr wrap="square" rtlCol="0" anchor="ctr">
              <a:spAutoFit/>
            </a:bodyPr>
            <a:lstStyle/>
            <a:p>
              <a:pPr algn="ctr">
                <a:spcBef>
                  <a:spcPct val="0"/>
                </a:spcBef>
              </a:pPr>
              <a:endParaRPr lang="zh-CN" altLang="en-US" sz="2000">
                <a:gradFill>
                  <a:gsLst>
                    <a:gs pos="0">
                      <a:srgbClr val="3E7886"/>
                    </a:gs>
                    <a:gs pos="100000">
                      <a:srgbClr val="2D5761"/>
                    </a:gs>
                  </a:gsLst>
                  <a:lin ang="5400000" scaled="1"/>
                </a:gradFill>
                <a:latin typeface="微软雅黑" panose="020B0503020204020204" charset="-122"/>
                <a:ea typeface="微软雅黑" panose="020B0503020204020204" charset="-122"/>
              </a:endParaRPr>
            </a:p>
          </p:txBody>
        </p:sp>
        <p:sp>
          <p:nvSpPr>
            <p:cNvPr id="18" name="椭圆 17"/>
            <p:cNvSpPr/>
            <p:nvPr/>
          </p:nvSpPr>
          <p:spPr>
            <a:xfrm>
              <a:off x="4857403" y="3777903"/>
              <a:ext cx="953194" cy="953194"/>
            </a:xfrm>
            <a:prstGeom prst="ellipse">
              <a:avLst/>
            </a:prstGeom>
            <a:solidFill>
              <a:schemeClr val="accent2"/>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19" name="椭圆 18"/>
            <p:cNvSpPr/>
            <p:nvPr/>
          </p:nvSpPr>
          <p:spPr>
            <a:xfrm>
              <a:off x="7878733" y="3777903"/>
              <a:ext cx="953194" cy="953194"/>
            </a:xfrm>
            <a:prstGeom prst="ellipse">
              <a:avLst/>
            </a:prstGeom>
            <a:solidFill>
              <a:schemeClr val="accent2"/>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20" name="椭圆 19"/>
            <p:cNvSpPr/>
            <p:nvPr/>
          </p:nvSpPr>
          <p:spPr>
            <a:xfrm>
              <a:off x="3360073" y="2824709"/>
              <a:ext cx="953194" cy="953194"/>
            </a:xfrm>
            <a:prstGeom prst="ellipse">
              <a:avLst/>
            </a:prstGeom>
            <a:solidFill>
              <a:schemeClr val="accent2"/>
            </a:solidFill>
          </p:spPr>
          <p:txBody>
            <a:bodyPr wrap="square" rtlCol="0" anchor="ctr">
              <a:spAutoFit/>
            </a:bodyPr>
            <a:lstStyle/>
            <a:p>
              <a:pPr algn="ctr">
                <a:spcBef>
                  <a:spcPct val="0"/>
                </a:spcBef>
              </a:pPr>
              <a:endParaRPr lang="zh-CN" altLang="en-US" sz="2000">
                <a:solidFill>
                  <a:srgbClr val="222B33"/>
                </a:solidFill>
                <a:latin typeface="微软雅黑" panose="020B0503020204020204" charset="-122"/>
                <a:ea typeface="微软雅黑" panose="020B0503020204020204" charset="-122"/>
              </a:endParaRPr>
            </a:p>
          </p:txBody>
        </p:sp>
        <p:sp>
          <p:nvSpPr>
            <p:cNvPr id="21" name="椭圆 20"/>
            <p:cNvSpPr/>
            <p:nvPr/>
          </p:nvSpPr>
          <p:spPr>
            <a:xfrm>
              <a:off x="6381403" y="2829491"/>
              <a:ext cx="953194" cy="954000"/>
            </a:xfrm>
            <a:prstGeom prst="ellipse">
              <a:avLst/>
            </a:prstGeom>
            <a:solidFill>
              <a:schemeClr val="accent2"/>
            </a:solidFill>
          </p:spPr>
          <p:txBody>
            <a:bodyPr wrap="square" rtlCol="0" anchor="ctr">
              <a:spAutoFit/>
            </a:bodyPr>
            <a:lstStyle/>
            <a:p>
              <a:pPr algn="ctr">
                <a:spcBef>
                  <a:spcPct val="0"/>
                </a:spcBef>
              </a:pPr>
              <a:endParaRPr lang="zh-CN" altLang="en-US" sz="2000">
                <a:gradFill>
                  <a:gsLst>
                    <a:gs pos="0">
                      <a:srgbClr val="3E7886"/>
                    </a:gs>
                    <a:gs pos="100000">
                      <a:srgbClr val="2D5761"/>
                    </a:gs>
                  </a:gsLst>
                  <a:lin ang="5400000" scaled="1"/>
                </a:gradFill>
                <a:latin typeface="微软雅黑" panose="020B0503020204020204" charset="-122"/>
                <a:ea typeface="微软雅黑" panose="020B0503020204020204" charset="-122"/>
              </a:endParaRPr>
            </a:p>
          </p:txBody>
        </p:sp>
        <p:sp>
          <p:nvSpPr>
            <p:cNvPr id="22" name="椭圆 21"/>
            <p:cNvSpPr/>
            <p:nvPr/>
          </p:nvSpPr>
          <p:spPr>
            <a:xfrm>
              <a:off x="9402733" y="2829491"/>
              <a:ext cx="953194" cy="954000"/>
            </a:xfrm>
            <a:prstGeom prst="ellipse">
              <a:avLst/>
            </a:prstGeom>
            <a:solidFill>
              <a:schemeClr val="accent2"/>
            </a:solidFill>
          </p:spPr>
          <p:txBody>
            <a:bodyPr wrap="square" rtlCol="0" anchor="ctr">
              <a:spAutoFit/>
            </a:bodyPr>
            <a:lstStyle/>
            <a:p>
              <a:pPr algn="ctr">
                <a:spcBef>
                  <a:spcPct val="0"/>
                </a:spcBef>
              </a:pPr>
              <a:endParaRPr lang="zh-CN" altLang="en-US" sz="2000">
                <a:gradFill>
                  <a:gsLst>
                    <a:gs pos="0">
                      <a:srgbClr val="3E7886"/>
                    </a:gs>
                    <a:gs pos="100000">
                      <a:srgbClr val="2D5761"/>
                    </a:gs>
                  </a:gsLst>
                  <a:lin ang="5400000" scaled="1"/>
                </a:gradFill>
                <a:latin typeface="微软雅黑" panose="020B0503020204020204" charset="-122"/>
                <a:ea typeface="微软雅黑" panose="020B0503020204020204" charset="-122"/>
              </a:endParaRPr>
            </a:p>
          </p:txBody>
        </p:sp>
        <p:sp>
          <p:nvSpPr>
            <p:cNvPr id="23" name="文本框 22"/>
            <p:cNvSpPr txBox="1"/>
            <p:nvPr/>
          </p:nvSpPr>
          <p:spPr>
            <a:xfrm>
              <a:off x="2071056" y="4069834"/>
              <a:ext cx="483227" cy="400110"/>
            </a:xfrm>
            <a:prstGeom prst="rect">
              <a:avLst/>
            </a:prstGeom>
            <a:noFill/>
          </p:spPr>
          <p:txBody>
            <a:bodyPr wrap="square" rtlCol="0">
              <a:spAutoFit/>
              <a:scene3d>
                <a:camera prst="orthographicFront"/>
                <a:lightRig rig="threePt" dir="t"/>
              </a:scene3d>
              <a:sp3d contourW="12700"/>
            </a:bodyPr>
            <a:lstStyle/>
            <a:p>
              <a:r>
                <a:rPr lang="en-US" altLang="zh-CN" sz="2000" b="1" dirty="0">
                  <a:solidFill>
                    <a:srgbClr val="FFFFFF"/>
                  </a:solidFill>
                  <a:ea typeface="微软雅黑" panose="020B0503020204020204" charset="-122"/>
                </a:rPr>
                <a:t>01</a:t>
              </a:r>
              <a:endParaRPr lang="zh-CN" altLang="en-US" sz="2000" b="1" dirty="0">
                <a:solidFill>
                  <a:srgbClr val="FFFFFF"/>
                </a:solidFill>
                <a:ea typeface="微软雅黑" panose="020B0503020204020204" charset="-122"/>
              </a:endParaRPr>
            </a:p>
          </p:txBody>
        </p:sp>
        <p:sp>
          <p:nvSpPr>
            <p:cNvPr id="24" name="文本框 23"/>
            <p:cNvSpPr txBox="1"/>
            <p:nvPr/>
          </p:nvSpPr>
          <p:spPr>
            <a:xfrm>
              <a:off x="5092386" y="4069834"/>
              <a:ext cx="483227" cy="400110"/>
            </a:xfrm>
            <a:prstGeom prst="rect">
              <a:avLst/>
            </a:prstGeom>
            <a:noFill/>
          </p:spPr>
          <p:txBody>
            <a:bodyPr wrap="square" rtlCol="0">
              <a:spAutoFit/>
              <a:scene3d>
                <a:camera prst="orthographicFront"/>
                <a:lightRig rig="threePt" dir="t"/>
              </a:scene3d>
              <a:sp3d contourW="12700"/>
            </a:bodyPr>
            <a:lstStyle/>
            <a:p>
              <a:r>
                <a:rPr lang="en-US" altLang="zh-CN" sz="2000" b="1">
                  <a:solidFill>
                    <a:srgbClr val="FFFFFF"/>
                  </a:solidFill>
                  <a:ea typeface="微软雅黑" panose="020B0503020204020204" charset="-122"/>
                </a:rPr>
                <a:t>03</a:t>
              </a:r>
              <a:endParaRPr lang="zh-CN" altLang="en-US" sz="2000" b="1">
                <a:solidFill>
                  <a:srgbClr val="FFFFFF"/>
                </a:solidFill>
                <a:ea typeface="微软雅黑" panose="020B0503020204020204" charset="-122"/>
              </a:endParaRPr>
            </a:p>
          </p:txBody>
        </p:sp>
        <p:sp>
          <p:nvSpPr>
            <p:cNvPr id="25" name="文本框 24"/>
            <p:cNvSpPr txBox="1"/>
            <p:nvPr/>
          </p:nvSpPr>
          <p:spPr>
            <a:xfrm>
              <a:off x="8113716" y="4069834"/>
              <a:ext cx="483227" cy="400110"/>
            </a:xfrm>
            <a:prstGeom prst="rect">
              <a:avLst/>
            </a:prstGeom>
            <a:noFill/>
          </p:spPr>
          <p:txBody>
            <a:bodyPr wrap="square" rtlCol="0">
              <a:spAutoFit/>
              <a:scene3d>
                <a:camera prst="orthographicFront"/>
                <a:lightRig rig="threePt" dir="t"/>
              </a:scene3d>
              <a:sp3d contourW="12700"/>
            </a:bodyPr>
            <a:lstStyle/>
            <a:p>
              <a:r>
                <a:rPr lang="en-US" altLang="zh-CN" sz="2000" b="1">
                  <a:solidFill>
                    <a:srgbClr val="FFFFFF"/>
                  </a:solidFill>
                  <a:ea typeface="微软雅黑" panose="020B0503020204020204" charset="-122"/>
                </a:rPr>
                <a:t>05</a:t>
              </a:r>
              <a:endParaRPr lang="zh-CN" altLang="en-US" sz="2000" b="1">
                <a:solidFill>
                  <a:srgbClr val="FFFFFF"/>
                </a:solidFill>
                <a:ea typeface="微软雅黑" panose="020B0503020204020204" charset="-122"/>
              </a:endParaRPr>
            </a:p>
          </p:txBody>
        </p:sp>
        <p:sp>
          <p:nvSpPr>
            <p:cNvPr id="26" name="文本框 25"/>
            <p:cNvSpPr txBox="1"/>
            <p:nvPr/>
          </p:nvSpPr>
          <p:spPr>
            <a:xfrm>
              <a:off x="3566027" y="3116640"/>
              <a:ext cx="483227" cy="400110"/>
            </a:xfrm>
            <a:prstGeom prst="rect">
              <a:avLst/>
            </a:prstGeom>
            <a:noFill/>
          </p:spPr>
          <p:txBody>
            <a:bodyPr wrap="square" rtlCol="0">
              <a:spAutoFit/>
              <a:scene3d>
                <a:camera prst="orthographicFront"/>
                <a:lightRig rig="threePt" dir="t"/>
              </a:scene3d>
              <a:sp3d contourW="12700"/>
            </a:bodyPr>
            <a:lstStyle/>
            <a:p>
              <a:r>
                <a:rPr lang="en-US" altLang="zh-CN" sz="2000" b="1">
                  <a:solidFill>
                    <a:srgbClr val="FFFFFF"/>
                  </a:solidFill>
                  <a:ea typeface="微软雅黑" panose="020B0503020204020204" charset="-122"/>
                </a:rPr>
                <a:t>02</a:t>
              </a:r>
              <a:endParaRPr lang="zh-CN" altLang="en-US" sz="2000" b="1">
                <a:solidFill>
                  <a:srgbClr val="FFFFFF"/>
                </a:solidFill>
                <a:ea typeface="微软雅黑" panose="020B0503020204020204" charset="-122"/>
              </a:endParaRPr>
            </a:p>
          </p:txBody>
        </p:sp>
        <p:sp>
          <p:nvSpPr>
            <p:cNvPr id="27" name="文本框 26"/>
            <p:cNvSpPr txBox="1"/>
            <p:nvPr/>
          </p:nvSpPr>
          <p:spPr>
            <a:xfrm>
              <a:off x="6587357" y="3116640"/>
              <a:ext cx="483227" cy="400110"/>
            </a:xfrm>
            <a:prstGeom prst="rect">
              <a:avLst/>
            </a:prstGeom>
            <a:noFill/>
          </p:spPr>
          <p:txBody>
            <a:bodyPr wrap="square" rtlCol="0">
              <a:spAutoFit/>
              <a:scene3d>
                <a:camera prst="orthographicFront"/>
                <a:lightRig rig="threePt" dir="t"/>
              </a:scene3d>
              <a:sp3d contourW="12700"/>
            </a:bodyPr>
            <a:lstStyle/>
            <a:p>
              <a:r>
                <a:rPr lang="en-US" altLang="zh-CN" sz="2000" b="1">
                  <a:solidFill>
                    <a:srgbClr val="FFFFFF"/>
                  </a:solidFill>
                  <a:ea typeface="微软雅黑" panose="020B0503020204020204" charset="-122"/>
                </a:rPr>
                <a:t>04</a:t>
              </a:r>
              <a:endParaRPr lang="zh-CN" altLang="en-US" sz="2000" b="1">
                <a:solidFill>
                  <a:srgbClr val="FFFFFF"/>
                </a:solidFill>
                <a:ea typeface="微软雅黑" panose="020B0503020204020204" charset="-122"/>
              </a:endParaRPr>
            </a:p>
          </p:txBody>
        </p:sp>
        <p:sp>
          <p:nvSpPr>
            <p:cNvPr id="28" name="文本框 27"/>
            <p:cNvSpPr txBox="1"/>
            <p:nvPr/>
          </p:nvSpPr>
          <p:spPr>
            <a:xfrm>
              <a:off x="9608687" y="3116640"/>
              <a:ext cx="483227" cy="400110"/>
            </a:xfrm>
            <a:prstGeom prst="rect">
              <a:avLst/>
            </a:prstGeom>
            <a:noFill/>
          </p:spPr>
          <p:txBody>
            <a:bodyPr wrap="square" rtlCol="0">
              <a:spAutoFit/>
              <a:scene3d>
                <a:camera prst="orthographicFront"/>
                <a:lightRig rig="threePt" dir="t"/>
              </a:scene3d>
              <a:sp3d contourW="12700"/>
            </a:bodyPr>
            <a:lstStyle/>
            <a:p>
              <a:r>
                <a:rPr lang="en-US" altLang="zh-CN" sz="2000" b="1">
                  <a:solidFill>
                    <a:srgbClr val="FFFFFF"/>
                  </a:solidFill>
                  <a:ea typeface="微软雅黑" panose="020B0503020204020204" charset="-122"/>
                </a:rPr>
                <a:t>06</a:t>
              </a:r>
              <a:endParaRPr lang="zh-CN" altLang="en-US" sz="2000" b="1">
                <a:solidFill>
                  <a:srgbClr val="FFFFFF"/>
                </a:solidFill>
                <a:ea typeface="微软雅黑" panose="020B0503020204020204" charset="-122"/>
              </a:endParaRPr>
            </a:p>
          </p:txBody>
        </p:sp>
      </p:grpSp>
      <p:cxnSp>
        <p:nvCxnSpPr>
          <p:cNvPr id="29" name="直接连接符 28"/>
          <p:cNvCxnSpPr/>
          <p:nvPr/>
        </p:nvCxnSpPr>
        <p:spPr>
          <a:xfrm>
            <a:off x="3807640" y="3991932"/>
            <a:ext cx="0" cy="692041"/>
          </a:xfrm>
          <a:prstGeom prst="line">
            <a:avLst/>
          </a:prstGeom>
          <a:ln w="15875" cap="rnd">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813910" y="3991932"/>
            <a:ext cx="0" cy="692041"/>
          </a:xfrm>
          <a:prstGeom prst="line">
            <a:avLst/>
          </a:prstGeom>
          <a:ln w="15875" cap="rnd">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976210" y="3991932"/>
            <a:ext cx="0" cy="692041"/>
          </a:xfrm>
          <a:prstGeom prst="line">
            <a:avLst/>
          </a:prstGeom>
          <a:ln w="15875" cap="rnd">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349339" y="2620481"/>
            <a:ext cx="0" cy="692041"/>
          </a:xfrm>
          <a:prstGeom prst="line">
            <a:avLst/>
          </a:prstGeom>
          <a:ln w="15875" cap="rnd">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33999" y="2620481"/>
            <a:ext cx="0" cy="692041"/>
          </a:xfrm>
          <a:prstGeom prst="line">
            <a:avLst/>
          </a:prstGeom>
          <a:ln w="15875" cap="rnd">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209799" y="2620481"/>
            <a:ext cx="0" cy="692041"/>
          </a:xfrm>
          <a:prstGeom prst="line">
            <a:avLst/>
          </a:prstGeom>
          <a:ln w="15875" cap="rnd">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53571" y="1326199"/>
            <a:ext cx="2712456" cy="1220554"/>
            <a:chOff x="1182303" y="3325188"/>
            <a:chExt cx="2712456" cy="1220554"/>
          </a:xfrm>
        </p:grpSpPr>
        <p:sp>
          <p:nvSpPr>
            <p:cNvPr id="36" name="矩形 35"/>
            <p:cNvSpPr/>
            <p:nvPr/>
          </p:nvSpPr>
          <p:spPr>
            <a:xfrm>
              <a:off x="1182303" y="3677812"/>
              <a:ext cx="27124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7" name="矩形 36"/>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41" name="组合 40"/>
          <p:cNvGrpSpPr/>
          <p:nvPr/>
        </p:nvGrpSpPr>
        <p:grpSpPr>
          <a:xfrm>
            <a:off x="3977771" y="1326199"/>
            <a:ext cx="2712456" cy="1220554"/>
            <a:chOff x="1182303" y="3325188"/>
            <a:chExt cx="2712456" cy="1220554"/>
          </a:xfrm>
        </p:grpSpPr>
        <p:sp>
          <p:nvSpPr>
            <p:cNvPr id="42" name="矩形 41"/>
            <p:cNvSpPr/>
            <p:nvPr/>
          </p:nvSpPr>
          <p:spPr>
            <a:xfrm>
              <a:off x="1182303" y="3677812"/>
              <a:ext cx="27124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43" name="矩形 42"/>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44" name="组合 43"/>
          <p:cNvGrpSpPr/>
          <p:nvPr/>
        </p:nvGrpSpPr>
        <p:grpSpPr>
          <a:xfrm>
            <a:off x="6993111" y="1326199"/>
            <a:ext cx="2712456" cy="1220554"/>
            <a:chOff x="1182303" y="3325188"/>
            <a:chExt cx="2712456" cy="1220554"/>
          </a:xfrm>
        </p:grpSpPr>
        <p:sp>
          <p:nvSpPr>
            <p:cNvPr id="45" name="矩形 44"/>
            <p:cNvSpPr/>
            <p:nvPr/>
          </p:nvSpPr>
          <p:spPr>
            <a:xfrm>
              <a:off x="1182303" y="3677812"/>
              <a:ext cx="27124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46" name="矩形 45"/>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47" name="组合 46"/>
          <p:cNvGrpSpPr/>
          <p:nvPr/>
        </p:nvGrpSpPr>
        <p:grpSpPr>
          <a:xfrm>
            <a:off x="8619982" y="4785573"/>
            <a:ext cx="2712456" cy="1220554"/>
            <a:chOff x="1182303" y="3325188"/>
            <a:chExt cx="2712456" cy="1220554"/>
          </a:xfrm>
        </p:grpSpPr>
        <p:sp>
          <p:nvSpPr>
            <p:cNvPr id="48" name="矩形 47"/>
            <p:cNvSpPr/>
            <p:nvPr/>
          </p:nvSpPr>
          <p:spPr>
            <a:xfrm>
              <a:off x="1182303" y="3677812"/>
              <a:ext cx="27124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49" name="矩形 48"/>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50" name="组合 49"/>
          <p:cNvGrpSpPr/>
          <p:nvPr/>
        </p:nvGrpSpPr>
        <p:grpSpPr>
          <a:xfrm>
            <a:off x="5472742" y="4785573"/>
            <a:ext cx="2712456" cy="1220554"/>
            <a:chOff x="1182303" y="3325188"/>
            <a:chExt cx="2712456" cy="1220554"/>
          </a:xfrm>
        </p:grpSpPr>
        <p:sp>
          <p:nvSpPr>
            <p:cNvPr id="51" name="矩形 50"/>
            <p:cNvSpPr/>
            <p:nvPr/>
          </p:nvSpPr>
          <p:spPr>
            <a:xfrm>
              <a:off x="1182303" y="3677812"/>
              <a:ext cx="27124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52" name="矩形 51"/>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53" name="组合 52"/>
          <p:cNvGrpSpPr/>
          <p:nvPr/>
        </p:nvGrpSpPr>
        <p:grpSpPr>
          <a:xfrm>
            <a:off x="2451412" y="4785573"/>
            <a:ext cx="2712456" cy="1220554"/>
            <a:chOff x="1182303" y="3325188"/>
            <a:chExt cx="2712456" cy="1220554"/>
          </a:xfrm>
        </p:grpSpPr>
        <p:sp>
          <p:nvSpPr>
            <p:cNvPr id="54" name="矩形 53"/>
            <p:cNvSpPr/>
            <p:nvPr/>
          </p:nvSpPr>
          <p:spPr>
            <a:xfrm>
              <a:off x="1182303" y="3677812"/>
              <a:ext cx="27124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55" name="矩形 54"/>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2" presetClass="entr" presetSubtype="4"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p:tgtEl>
                                          <p:spTgt spid="35"/>
                                        </p:tgtEl>
                                        <p:attrNameLst>
                                          <p:attrName>ppt_y</p:attrName>
                                        </p:attrNameLst>
                                      </p:cBhvr>
                                      <p:tavLst>
                                        <p:tav tm="0">
                                          <p:val>
                                            <p:strVal val="#ppt_y+#ppt_h*1.125000"/>
                                          </p:val>
                                        </p:tav>
                                        <p:tav tm="100000">
                                          <p:val>
                                            <p:strVal val="#ppt_y"/>
                                          </p:val>
                                        </p:tav>
                                      </p:tavLst>
                                    </p:anim>
                                    <p:animEffect transition="in" filter="wipe(up)">
                                      <p:cBhvr>
                                        <p:cTn id="37" dur="500"/>
                                        <p:tgtEl>
                                          <p:spTgt spid="35"/>
                                        </p:tgtEl>
                                      </p:cBhvr>
                                    </p:animEffect>
                                  </p:childTnLst>
                                </p:cTn>
                              </p:par>
                              <p:par>
                                <p:cTn id="38" presetID="12" presetClass="entr" presetSubtype="1" fill="hold" nodeType="withEffect">
                                  <p:stCondLst>
                                    <p:cond delay="25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p:tgtEl>
                                          <p:spTgt spid="53"/>
                                        </p:tgtEl>
                                        <p:attrNameLst>
                                          <p:attrName>ppt_y</p:attrName>
                                        </p:attrNameLst>
                                      </p:cBhvr>
                                      <p:tavLst>
                                        <p:tav tm="0">
                                          <p:val>
                                            <p:strVal val="#ppt_y-#ppt_h*1.125000"/>
                                          </p:val>
                                        </p:tav>
                                        <p:tav tm="100000">
                                          <p:val>
                                            <p:strVal val="#ppt_y"/>
                                          </p:val>
                                        </p:tav>
                                      </p:tavLst>
                                    </p:anim>
                                    <p:animEffect transition="in" filter="wipe(down)">
                                      <p:cBhvr>
                                        <p:cTn id="41" dur="500"/>
                                        <p:tgtEl>
                                          <p:spTgt spid="53"/>
                                        </p:tgtEl>
                                      </p:cBhvr>
                                    </p:animEffect>
                                  </p:childTnLst>
                                </p:cTn>
                              </p:par>
                              <p:par>
                                <p:cTn id="42" presetID="12" presetClass="entr" presetSubtype="4" fill="hold"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p:tgtEl>
                                          <p:spTgt spid="41"/>
                                        </p:tgtEl>
                                        <p:attrNameLst>
                                          <p:attrName>ppt_y</p:attrName>
                                        </p:attrNameLst>
                                      </p:cBhvr>
                                      <p:tavLst>
                                        <p:tav tm="0">
                                          <p:val>
                                            <p:strVal val="#ppt_y+#ppt_h*1.125000"/>
                                          </p:val>
                                        </p:tav>
                                        <p:tav tm="100000">
                                          <p:val>
                                            <p:strVal val="#ppt_y"/>
                                          </p:val>
                                        </p:tav>
                                      </p:tavLst>
                                    </p:anim>
                                    <p:animEffect transition="in" filter="wipe(up)">
                                      <p:cBhvr>
                                        <p:cTn id="45" dur="500"/>
                                        <p:tgtEl>
                                          <p:spTgt spid="41"/>
                                        </p:tgtEl>
                                      </p:cBhvr>
                                    </p:animEffect>
                                  </p:childTnLst>
                                </p:cTn>
                              </p:par>
                              <p:par>
                                <p:cTn id="46" presetID="12" presetClass="entr" presetSubtype="1" fill="hold" nodeType="withEffect">
                                  <p:stCondLst>
                                    <p:cond delay="75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p:tgtEl>
                                          <p:spTgt spid="50"/>
                                        </p:tgtEl>
                                        <p:attrNameLst>
                                          <p:attrName>ppt_y</p:attrName>
                                        </p:attrNameLst>
                                      </p:cBhvr>
                                      <p:tavLst>
                                        <p:tav tm="0">
                                          <p:val>
                                            <p:strVal val="#ppt_y-#ppt_h*1.125000"/>
                                          </p:val>
                                        </p:tav>
                                        <p:tav tm="100000">
                                          <p:val>
                                            <p:strVal val="#ppt_y"/>
                                          </p:val>
                                        </p:tav>
                                      </p:tavLst>
                                    </p:anim>
                                    <p:animEffect transition="in" filter="wipe(down)">
                                      <p:cBhvr>
                                        <p:cTn id="49" dur="500"/>
                                        <p:tgtEl>
                                          <p:spTgt spid="50"/>
                                        </p:tgtEl>
                                      </p:cBhvr>
                                    </p:animEffect>
                                  </p:childTnLst>
                                </p:cTn>
                              </p:par>
                              <p:par>
                                <p:cTn id="50" presetID="12" presetClass="entr" presetSubtype="4" fill="hold" nodeType="withEffect">
                                  <p:stCondLst>
                                    <p:cond delay="10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p:tgtEl>
                                          <p:spTgt spid="44"/>
                                        </p:tgtEl>
                                        <p:attrNameLst>
                                          <p:attrName>ppt_y</p:attrName>
                                        </p:attrNameLst>
                                      </p:cBhvr>
                                      <p:tavLst>
                                        <p:tav tm="0">
                                          <p:val>
                                            <p:strVal val="#ppt_y+#ppt_h*1.125000"/>
                                          </p:val>
                                        </p:tav>
                                        <p:tav tm="100000">
                                          <p:val>
                                            <p:strVal val="#ppt_y"/>
                                          </p:val>
                                        </p:tav>
                                      </p:tavLst>
                                    </p:anim>
                                    <p:animEffect transition="in" filter="wipe(up)">
                                      <p:cBhvr>
                                        <p:cTn id="53" dur="500"/>
                                        <p:tgtEl>
                                          <p:spTgt spid="44"/>
                                        </p:tgtEl>
                                      </p:cBhvr>
                                    </p:animEffect>
                                  </p:childTnLst>
                                </p:cTn>
                              </p:par>
                              <p:par>
                                <p:cTn id="54" presetID="12" presetClass="entr" presetSubtype="1"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p:tgtEl>
                                          <p:spTgt spid="47"/>
                                        </p:tgtEl>
                                        <p:attrNameLst>
                                          <p:attrName>ppt_y</p:attrName>
                                        </p:attrNameLst>
                                      </p:cBhvr>
                                      <p:tavLst>
                                        <p:tav tm="0">
                                          <p:val>
                                            <p:strVal val="#ppt_y-#ppt_h*1.125000"/>
                                          </p:val>
                                        </p:tav>
                                        <p:tav tm="100000">
                                          <p:val>
                                            <p:strVal val="#ppt_y"/>
                                          </p:val>
                                        </p:tav>
                                      </p:tavLst>
                                    </p:anim>
                                    <p:animEffect transition="in" filter="wipe(down)">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7" name="矩形 6"/>
          <p:cNvSpPr/>
          <p:nvPr/>
        </p:nvSpPr>
        <p:spPr>
          <a:xfrm>
            <a:off x="1" y="0"/>
            <a:ext cx="12191999"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2905744" y="2811120"/>
            <a:ext cx="1235760" cy="1235760"/>
            <a:chOff x="3197844" y="2714503"/>
            <a:chExt cx="1235760" cy="1235760"/>
          </a:xfrm>
        </p:grpSpPr>
        <p:sp>
          <p:nvSpPr>
            <p:cNvPr id="2" name="圆角矩形 29"/>
            <p:cNvSpPr/>
            <p:nvPr/>
          </p:nvSpPr>
          <p:spPr>
            <a:xfrm>
              <a:off x="3197844" y="2714503"/>
              <a:ext cx="1235760" cy="1235760"/>
            </a:xfrm>
            <a:prstGeom prst="roundRect">
              <a:avLst>
                <a:gd name="adj" fmla="val 1621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Freeform 245"/>
            <p:cNvSpPr/>
            <p:nvPr/>
          </p:nvSpPr>
          <p:spPr bwMode="auto">
            <a:xfrm>
              <a:off x="3469219" y="2985878"/>
              <a:ext cx="693010" cy="69301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9" name="组合 8"/>
          <p:cNvGrpSpPr/>
          <p:nvPr/>
        </p:nvGrpSpPr>
        <p:grpSpPr>
          <a:xfrm>
            <a:off x="4483100" y="3167390"/>
            <a:ext cx="4752299" cy="523220"/>
            <a:chOff x="6108700" y="1659358"/>
            <a:chExt cx="4752299" cy="523220"/>
          </a:xfrm>
        </p:grpSpPr>
        <p:sp>
          <p:nvSpPr>
            <p:cNvPr id="10" name="文本框 9"/>
            <p:cNvSpPr txBox="1"/>
            <p:nvPr/>
          </p:nvSpPr>
          <p:spPr>
            <a:xfrm>
              <a:off x="6108700" y="1659358"/>
              <a:ext cx="1435586"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PART 2</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文本框 10"/>
            <p:cNvSpPr txBox="1"/>
            <p:nvPr/>
          </p:nvSpPr>
          <p:spPr>
            <a:xfrm>
              <a:off x="7803752" y="1659358"/>
              <a:ext cx="3057247"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defPPr>
                <a:defRPr lang="zh-CN"/>
              </a:defPPr>
              <a:lvl1pPr algn="ctr">
                <a:defRPr sz="3600" b="1">
                  <a:solidFill>
                    <a:schemeClr val="accent2"/>
                  </a:solidFill>
                  <a:latin typeface="+mj-ea"/>
                  <a:ea typeface="+mj-ea"/>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宽屏</PresentationFormat>
  <Paragraphs>248</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37</cp:revision>
  <dcterms:created xsi:type="dcterms:W3CDTF">2017-05-31T11:32:00Z</dcterms:created>
  <dcterms:modified xsi:type="dcterms:W3CDTF">2021-01-05T12:05:58Z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